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5"/>
  </p:notesMasterIdLst>
  <p:sldIdLst>
    <p:sldId id="256" r:id="rId2"/>
    <p:sldId id="257" r:id="rId3"/>
    <p:sldId id="4128" r:id="rId4"/>
    <p:sldId id="4175" r:id="rId5"/>
    <p:sldId id="4185" r:id="rId6"/>
    <p:sldId id="4173" r:id="rId7"/>
    <p:sldId id="4177" r:id="rId8"/>
    <p:sldId id="4167" r:id="rId9"/>
    <p:sldId id="262" r:id="rId10"/>
    <p:sldId id="4164" r:id="rId11"/>
    <p:sldId id="4180" r:id="rId12"/>
    <p:sldId id="259" r:id="rId13"/>
    <p:sldId id="4182" r:id="rId14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00710" initials="1" lastIdx="0" clrIdx="0">
    <p:extLst>
      <p:ext uri="{19B8F6BF-5375-455C-9EA6-DF929625EA0E}">
        <p15:presenceInfo xmlns:p15="http://schemas.microsoft.com/office/powerpoint/2012/main" userId="S-1-5-21-2442957058-3361911828-1960357365-647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7CD"/>
    <a:srgbClr val="417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6336" autoAdjust="0"/>
  </p:normalViewPr>
  <p:slideViewPr>
    <p:cSldViewPr snapToGrid="0">
      <p:cViewPr varScale="1">
        <p:scale>
          <a:sx n="165" d="100"/>
          <a:sy n="165" d="100"/>
        </p:scale>
        <p:origin x="13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terminals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DF9-45D9-8071-4A67333807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9D3-4CF6-9A5C-FC36350079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9D3-4CF6-9A5C-FC36350079B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0BF4C37-13DF-4845-BB70-3596DBD23D4F}" type="PERCENTAGE">
                      <a:rPr lang="en-US" altLang="zh-TW" sz="1600" smtClean="0"/>
                      <a:pPr/>
                      <a:t>[PERCENTAGE]</a:t>
                    </a:fld>
                    <a:endParaRPr lang="en-US" altLang="zh-TW" dirty="0"/>
                  </a:p>
                  <a:p>
                    <a:r>
                      <a:rPr lang="en-US" altLang="zh-TW" dirty="0"/>
                      <a:t>2 Terminals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DF9-45D9-8071-4A67333807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53D91DB-DA05-4812-8C8E-23A80EF09087}" type="PERCENTAGE">
                      <a:rPr lang="en-US" altLang="zh-TW" sz="1600" smtClean="0"/>
                      <a:pPr/>
                      <a:t>[PERCENTAGE]</a:t>
                    </a:fld>
                    <a:endParaRPr lang="en-US" altLang="zh-TW" dirty="0"/>
                  </a:p>
                  <a:p>
                    <a:r>
                      <a:rPr lang="en-US" altLang="zh-TW" dirty="0"/>
                      <a:t>18 Terminals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9D3-4CF6-9A5C-FC36350079B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296F4B1-8BB6-487A-9E33-60BDB1C1D9D2}" type="PERCENTAGE">
                      <a:rPr lang="en-US" altLang="zh-TW" sz="1600" smtClean="0"/>
                      <a:pPr/>
                      <a:t>[PERCENTAGE]</a:t>
                    </a:fld>
                    <a:endParaRPr lang="en-US" altLang="zh-TW" dirty="0"/>
                  </a:p>
                  <a:p>
                    <a:r>
                      <a:rPr lang="en-US" altLang="zh-TW" dirty="0"/>
                      <a:t>15 Terminals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9D3-4CF6-9A5C-FC36350079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工作表1!$A$2:$A$4</c:f>
              <c:strCache>
                <c:ptCount val="3"/>
                <c:pt idx="0">
                  <c:v>Rrate Decrease</c:v>
                </c:pt>
                <c:pt idx="1">
                  <c:v>Rate Freeze</c:v>
                </c:pt>
                <c:pt idx="2">
                  <c:v>Rate Increase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2</c:v>
                </c:pt>
                <c:pt idx="1">
                  <c:v>18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F9-45D9-8071-4A67333807B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55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698315039985355"/>
          <c:y val="0.10095202261749252"/>
          <c:w val="0.68092027650598352"/>
          <c:h val="6.9611610518376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001A6-30AB-4E97-815C-9F5F3F0AD99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8D22FEE-A4F1-4BEB-85D4-7F1D75057EF1}">
      <dgm:prSet phldrT="[文字]" custT="1"/>
      <dgm:spPr/>
      <dgm:t>
        <a:bodyPr/>
        <a:lstStyle/>
        <a:p>
          <a:r>
            <a:rPr lang="en-US" altLang="zh-TW" sz="2400" b="1" dirty="0">
              <a:latin typeface="+mn-lt"/>
              <a:cs typeface="新細明體" panose="02020500000000000000" pitchFamily="18" charset="-120"/>
            </a:rPr>
            <a:t>Terminal Information Collection</a:t>
          </a:r>
          <a:endParaRPr lang="zh-TW" altLang="en-US" sz="2400" dirty="0">
            <a:latin typeface="+mn-lt"/>
          </a:endParaRPr>
        </a:p>
      </dgm:t>
    </dgm:pt>
    <dgm:pt modelId="{ACB2080D-A3BC-4B52-A283-13B7697DBCC0}" type="parTrans" cxnId="{F1631181-9690-4E34-9843-71CDA43F2232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0EFFB2FD-27BC-4782-ACE8-6E1660A888A7}" type="sibTrans" cxnId="{F1631181-9690-4E34-9843-71CDA43F2232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336EF9C1-F968-46F4-AEEA-8B5949304DBF}">
      <dgm:prSet/>
      <dgm:spPr/>
      <dgm:t>
        <a:bodyPr/>
        <a:lstStyle/>
        <a:p>
          <a:r>
            <a:rPr lang="en-US" altLang="zh-TW">
              <a:latin typeface="+mn-lt"/>
              <a:cs typeface="新細明體" panose="02020500000000000000" pitchFamily="18" charset="-120"/>
            </a:rPr>
            <a:t>Will be included in agency evaluations.</a:t>
          </a:r>
          <a:endParaRPr lang="zh-TW" altLang="zh-TW" dirty="0">
            <a:latin typeface="+mn-lt"/>
            <a:cs typeface="新細明體" panose="02020500000000000000" pitchFamily="18" charset="-120"/>
          </a:endParaRPr>
        </a:p>
      </dgm:t>
    </dgm:pt>
    <dgm:pt modelId="{41282F42-C048-44C1-B819-2BD28FA1C15D}" type="parTrans" cxnId="{39A5055F-44A6-490B-9E81-AEBB813FFB9C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834D53CA-6639-4BA9-BA7E-BB8F09145175}" type="sibTrans" cxnId="{39A5055F-44A6-490B-9E81-AEBB813FFB9C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858CBDDD-A633-4BAA-B916-C0FA7E8F85B3}">
      <dgm:prSet/>
      <dgm:spPr/>
      <dgm:t>
        <a:bodyPr/>
        <a:lstStyle/>
        <a:p>
          <a:r>
            <a:rPr lang="en-US" altLang="zh-TW">
              <a:latin typeface="+mn-lt"/>
              <a:cs typeface="新細明體" panose="02020500000000000000" pitchFamily="18" charset="-120"/>
            </a:rPr>
            <a:t>The platform is under development and expected to launch in Q2.</a:t>
          </a:r>
          <a:endParaRPr lang="zh-TW" altLang="zh-TW" dirty="0">
            <a:latin typeface="+mn-lt"/>
            <a:cs typeface="新細明體" panose="02020500000000000000" pitchFamily="18" charset="-120"/>
          </a:endParaRPr>
        </a:p>
      </dgm:t>
    </dgm:pt>
    <dgm:pt modelId="{C6A59A11-AC44-40F6-8E71-5BF6C6D1A09E}" type="parTrans" cxnId="{DF7F07CB-18EF-44D7-A246-48C305F85D7D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B37F1508-0145-43C4-A3E0-058D25588AC3}" type="sibTrans" cxnId="{DF7F07CB-18EF-44D7-A246-48C305F85D7D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FEA247E6-A3E4-483F-A15E-4ACFA6CEFDF0}">
      <dgm:prSet/>
      <dgm:spPr/>
      <dgm:t>
        <a:bodyPr/>
        <a:lstStyle/>
        <a:p>
          <a:r>
            <a:rPr lang="en-US" altLang="zh-TW">
              <a:latin typeface="+mn-lt"/>
              <a:cs typeface="新細明體" panose="02020500000000000000" pitchFamily="18" charset="-120"/>
            </a:rPr>
            <a:t>Once ready, agents and offices will receive notifications and detailed instructions.</a:t>
          </a:r>
          <a:endParaRPr lang="zh-TW" altLang="zh-TW" dirty="0">
            <a:latin typeface="+mn-lt"/>
            <a:cs typeface="新細明體" panose="02020500000000000000" pitchFamily="18" charset="-120"/>
          </a:endParaRPr>
        </a:p>
      </dgm:t>
    </dgm:pt>
    <dgm:pt modelId="{91F16621-E953-4623-92B5-C985A6204412}" type="parTrans" cxnId="{0492BE13-30B4-4E5B-98F5-563AD3D1321F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CDC9180A-3FB7-4A57-BEA4-F9FF5FEADE1D}" type="sibTrans" cxnId="{0492BE13-30B4-4E5B-98F5-563AD3D1321F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0C5FC953-897C-49F7-A5A5-AD1200299BFB}">
      <dgm:prSet custT="1"/>
      <dgm:spPr/>
      <dgm:t>
        <a:bodyPr/>
        <a:lstStyle/>
        <a:p>
          <a:r>
            <a:rPr lang="en-US" altLang="zh-TW" sz="2400" b="1">
              <a:latin typeface="+mn-lt"/>
              <a:cs typeface="新細明體" panose="02020500000000000000" pitchFamily="18" charset="-120"/>
            </a:rPr>
            <a:t>Monthly Data Submission</a:t>
          </a:r>
          <a:endParaRPr lang="zh-TW" altLang="zh-TW" sz="2400" dirty="0">
            <a:latin typeface="+mn-lt"/>
            <a:cs typeface="新細明體" panose="02020500000000000000" pitchFamily="18" charset="-120"/>
          </a:endParaRPr>
        </a:p>
      </dgm:t>
    </dgm:pt>
    <dgm:pt modelId="{74C625CD-5173-49D8-B346-D2179883F040}" type="parTrans" cxnId="{DD2F731A-777C-43BF-8914-5FFF32E4EB53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334799FF-A8BF-4378-A71C-BA67888CB18E}" type="sibTrans" cxnId="{DD2F731A-777C-43BF-8914-5FFF32E4EB53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ECA48ED5-5186-40ED-9D88-7107A4CE2011}">
      <dgm:prSet/>
      <dgm:spPr/>
      <dgm:t>
        <a:bodyPr/>
        <a:lstStyle/>
        <a:p>
          <a:r>
            <a:rPr lang="en-US" altLang="zh-TW">
              <a:latin typeface="+mn-lt"/>
              <a:cs typeface="新細明體" panose="02020500000000000000" pitchFamily="18" charset="-120"/>
            </a:rPr>
            <a:t>Agencies will receive an email at the start of each month to review and update terminal data in an Excel file.</a:t>
          </a:r>
          <a:endParaRPr lang="zh-TW" altLang="zh-TW" dirty="0">
            <a:latin typeface="+mn-lt"/>
            <a:cs typeface="新細明體" panose="02020500000000000000" pitchFamily="18" charset="-120"/>
          </a:endParaRPr>
        </a:p>
      </dgm:t>
    </dgm:pt>
    <dgm:pt modelId="{9AB106FB-ADEF-4FBB-96AA-E3C9191EB81F}" type="parTrans" cxnId="{AA773AB8-3032-4526-A2E1-4FB92784BF40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F5DEC1FE-13C8-40CA-943D-A9248E3267A5}" type="sibTrans" cxnId="{AA773AB8-3032-4526-A2E1-4FB92784BF40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535568BC-095B-448F-8133-B286E3B5FE41}">
      <dgm:prSet/>
      <dgm:spPr/>
      <dgm:t>
        <a:bodyPr/>
        <a:lstStyle/>
        <a:p>
          <a:r>
            <a:rPr lang="en-US" altLang="zh-TW">
              <a:latin typeface="+mn-lt"/>
              <a:cs typeface="新細明體" panose="02020500000000000000" pitchFamily="18" charset="-120"/>
            </a:rPr>
            <a:t>The file must be uploaded to the platform, where it will be automatically processed.</a:t>
          </a:r>
          <a:endParaRPr lang="zh-TW" altLang="zh-TW" dirty="0">
            <a:latin typeface="+mn-lt"/>
            <a:cs typeface="新細明體" panose="02020500000000000000" pitchFamily="18" charset="-120"/>
          </a:endParaRPr>
        </a:p>
      </dgm:t>
    </dgm:pt>
    <dgm:pt modelId="{543104F6-4C65-4B3C-B319-E91A28A215B8}" type="parTrans" cxnId="{818C813D-F8C2-4B0D-AD56-19A3F55810B2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EA7B90CB-B2C0-4F39-8453-AA831582E03C}" type="sibTrans" cxnId="{818C813D-F8C2-4B0D-AD56-19A3F55810B2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6D809174-1F21-4D92-BE80-756DAD30A92B}">
      <dgm:prSet custT="1"/>
      <dgm:spPr/>
      <dgm:t>
        <a:bodyPr/>
        <a:lstStyle/>
        <a:p>
          <a:r>
            <a:rPr lang="en-US" altLang="zh-TW" sz="2400" b="1">
              <a:latin typeface="+mn-lt"/>
              <a:cs typeface="新細明體" panose="02020500000000000000" pitchFamily="18" charset="-120"/>
            </a:rPr>
            <a:t>Scoring Criteria</a:t>
          </a:r>
          <a:endParaRPr lang="zh-TW" altLang="zh-TW" sz="2400" dirty="0">
            <a:latin typeface="+mn-lt"/>
            <a:cs typeface="新細明體" panose="02020500000000000000" pitchFamily="18" charset="-120"/>
          </a:endParaRPr>
        </a:p>
      </dgm:t>
    </dgm:pt>
    <dgm:pt modelId="{7EF5259A-940C-4C94-843E-41D22BF9F6F8}" type="parTrans" cxnId="{8E0B4769-F9C8-4CB5-A451-F1AD5570FE82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E5DAE4F7-CEDD-4835-8E1B-FB91AA518A85}" type="sibTrans" cxnId="{8E0B4769-F9C8-4CB5-A451-F1AD5570FE82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E9E0C6C4-B73D-4469-A886-C27DF2777DDB}">
      <dgm:prSet/>
      <dgm:spPr/>
      <dgm:t>
        <a:bodyPr/>
        <a:lstStyle/>
        <a:p>
          <a:r>
            <a:rPr lang="en-US" altLang="zh-TW" b="1">
              <a:latin typeface="+mn-lt"/>
              <a:cs typeface="新細明體" panose="02020500000000000000" pitchFamily="18" charset="-120"/>
            </a:rPr>
            <a:t>Timeliness</a:t>
          </a:r>
          <a:r>
            <a:rPr lang="en-US" altLang="zh-TW">
              <a:latin typeface="+mn-lt"/>
              <a:cs typeface="新細明體" panose="02020500000000000000" pitchFamily="18" charset="-120"/>
            </a:rPr>
            <a:t> of information submission.</a:t>
          </a:r>
          <a:endParaRPr lang="zh-TW" altLang="zh-TW" dirty="0">
            <a:latin typeface="+mn-lt"/>
            <a:cs typeface="新細明體" panose="02020500000000000000" pitchFamily="18" charset="-120"/>
          </a:endParaRPr>
        </a:p>
      </dgm:t>
    </dgm:pt>
    <dgm:pt modelId="{23857F12-D18A-4D2D-BEE3-9CC3BAA77D11}" type="parTrans" cxnId="{2FD4A555-9C3C-44CA-A9C0-1073BB9E09B3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8DD02883-8ECE-4F81-810F-A99DE619C711}" type="sibTrans" cxnId="{2FD4A555-9C3C-44CA-A9C0-1073BB9E09B3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5B781BC3-B290-473C-92EB-4E8292AB99F3}">
      <dgm:prSet/>
      <dgm:spPr/>
      <dgm:t>
        <a:bodyPr/>
        <a:lstStyle/>
        <a:p>
          <a:r>
            <a:rPr lang="en-US" altLang="zh-TW" b="1">
              <a:latin typeface="+mn-lt"/>
              <a:cs typeface="新細明體" panose="02020500000000000000" pitchFamily="18" charset="-120"/>
            </a:rPr>
            <a:t>Completeness</a:t>
          </a:r>
          <a:r>
            <a:rPr lang="en-US" altLang="zh-TW">
              <a:latin typeface="+mn-lt"/>
              <a:cs typeface="新細明體" panose="02020500000000000000" pitchFamily="18" charset="-120"/>
            </a:rPr>
            <a:t> of data.</a:t>
          </a:r>
          <a:endParaRPr lang="zh-TW" altLang="zh-TW" dirty="0">
            <a:latin typeface="+mn-lt"/>
            <a:cs typeface="新細明體" panose="02020500000000000000" pitchFamily="18" charset="-120"/>
          </a:endParaRPr>
        </a:p>
      </dgm:t>
    </dgm:pt>
    <dgm:pt modelId="{424D3551-0DAA-49F8-94F6-6B03C8885D56}" type="parTrans" cxnId="{D083916E-F065-4160-9F9C-6EE9F7F2EC0D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07F54EA8-796A-4BD9-A6DC-C7C9D7046A6D}" type="sibTrans" cxnId="{D083916E-F065-4160-9F9C-6EE9F7F2EC0D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B5D394BE-6B59-4AB0-8C01-8F85DEA4C653}">
      <dgm:prSet/>
      <dgm:spPr/>
      <dgm:t>
        <a:bodyPr/>
        <a:lstStyle/>
        <a:p>
          <a:r>
            <a:rPr lang="en-US" altLang="zh-TW" b="1" dirty="0">
              <a:latin typeface="+mn-lt"/>
              <a:cs typeface="新細明體" panose="02020500000000000000" pitchFamily="18" charset="-120"/>
            </a:rPr>
            <a:t>Proactive notification</a:t>
          </a:r>
          <a:r>
            <a:rPr lang="en-US" altLang="zh-TW" dirty="0">
              <a:latin typeface="+mn-lt"/>
              <a:cs typeface="新細明體" panose="02020500000000000000" pitchFamily="18" charset="-120"/>
            </a:rPr>
            <a:t> of abnormal events to headquarters.</a:t>
          </a:r>
          <a:endParaRPr lang="zh-TW" altLang="zh-TW" dirty="0">
            <a:latin typeface="+mn-lt"/>
            <a:cs typeface="新細明體" panose="02020500000000000000" pitchFamily="18" charset="-120"/>
          </a:endParaRPr>
        </a:p>
      </dgm:t>
    </dgm:pt>
    <dgm:pt modelId="{D3B66214-4318-4E91-B8CA-7E917D567FAD}" type="parTrans" cxnId="{FF16CF4E-EDA6-41DD-AEF4-C3AD1D9C2567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BBD24AE1-10D7-4A77-ACE1-9CFEE8DD9EC2}" type="sibTrans" cxnId="{FF16CF4E-EDA6-41DD-AEF4-C3AD1D9C2567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2A9A53DD-5EFB-45A3-A7D5-229245EDD0B4}" type="pres">
      <dgm:prSet presAssocID="{A95001A6-30AB-4E97-815C-9F5F3F0AD990}" presName="linear" presStyleCnt="0">
        <dgm:presLayoutVars>
          <dgm:dir/>
          <dgm:animLvl val="lvl"/>
          <dgm:resizeHandles val="exact"/>
        </dgm:presLayoutVars>
      </dgm:prSet>
      <dgm:spPr/>
    </dgm:pt>
    <dgm:pt modelId="{47442B07-99BA-4A27-ADFE-30AA45B4B9D0}" type="pres">
      <dgm:prSet presAssocID="{88D22FEE-A4F1-4BEB-85D4-7F1D75057EF1}" presName="parentLin" presStyleCnt="0"/>
      <dgm:spPr/>
    </dgm:pt>
    <dgm:pt modelId="{53430964-97ED-4339-B6F2-9BD34B2C11D4}" type="pres">
      <dgm:prSet presAssocID="{88D22FEE-A4F1-4BEB-85D4-7F1D75057EF1}" presName="parentLeftMargin" presStyleLbl="node1" presStyleIdx="0" presStyleCnt="3"/>
      <dgm:spPr/>
    </dgm:pt>
    <dgm:pt modelId="{8176D119-3DB2-41DD-B0FD-9D27FE870A71}" type="pres">
      <dgm:prSet presAssocID="{88D22FEE-A4F1-4BEB-85D4-7F1D75057E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351F4D4-86A0-4A5B-9FD6-40AEC7A3123C}" type="pres">
      <dgm:prSet presAssocID="{88D22FEE-A4F1-4BEB-85D4-7F1D75057EF1}" presName="negativeSpace" presStyleCnt="0"/>
      <dgm:spPr/>
    </dgm:pt>
    <dgm:pt modelId="{BB5AF771-E5E8-430A-9E2A-8D965596BBB0}" type="pres">
      <dgm:prSet presAssocID="{88D22FEE-A4F1-4BEB-85D4-7F1D75057EF1}" presName="childText" presStyleLbl="conFgAcc1" presStyleIdx="0" presStyleCnt="3">
        <dgm:presLayoutVars>
          <dgm:bulletEnabled val="1"/>
        </dgm:presLayoutVars>
      </dgm:prSet>
      <dgm:spPr/>
    </dgm:pt>
    <dgm:pt modelId="{DA3301B0-F133-4BEB-8FAC-95EB9AF06A62}" type="pres">
      <dgm:prSet presAssocID="{0EFFB2FD-27BC-4782-ACE8-6E1660A888A7}" presName="spaceBetweenRectangles" presStyleCnt="0"/>
      <dgm:spPr/>
    </dgm:pt>
    <dgm:pt modelId="{F6447936-8E84-46F3-BD2A-ACC6252B5004}" type="pres">
      <dgm:prSet presAssocID="{0C5FC953-897C-49F7-A5A5-AD1200299BFB}" presName="parentLin" presStyleCnt="0"/>
      <dgm:spPr/>
    </dgm:pt>
    <dgm:pt modelId="{FD32C1A1-9FC9-4349-878F-DFA41DAFC9AA}" type="pres">
      <dgm:prSet presAssocID="{0C5FC953-897C-49F7-A5A5-AD1200299BFB}" presName="parentLeftMargin" presStyleLbl="node1" presStyleIdx="0" presStyleCnt="3"/>
      <dgm:spPr/>
    </dgm:pt>
    <dgm:pt modelId="{BD2CC01F-DED3-40BA-80D9-15317985E2F4}" type="pres">
      <dgm:prSet presAssocID="{0C5FC953-897C-49F7-A5A5-AD1200299B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3B4BA1A-F756-4A7A-A302-20D8A479E1FD}" type="pres">
      <dgm:prSet presAssocID="{0C5FC953-897C-49F7-A5A5-AD1200299BFB}" presName="negativeSpace" presStyleCnt="0"/>
      <dgm:spPr/>
    </dgm:pt>
    <dgm:pt modelId="{83DF8574-4EA5-4F25-85A3-F68DBEC5B082}" type="pres">
      <dgm:prSet presAssocID="{0C5FC953-897C-49F7-A5A5-AD1200299BFB}" presName="childText" presStyleLbl="conFgAcc1" presStyleIdx="1" presStyleCnt="3">
        <dgm:presLayoutVars>
          <dgm:bulletEnabled val="1"/>
        </dgm:presLayoutVars>
      </dgm:prSet>
      <dgm:spPr/>
    </dgm:pt>
    <dgm:pt modelId="{C468512C-DD7D-461D-ABC0-190A9A9F691F}" type="pres">
      <dgm:prSet presAssocID="{334799FF-A8BF-4378-A71C-BA67888CB18E}" presName="spaceBetweenRectangles" presStyleCnt="0"/>
      <dgm:spPr/>
    </dgm:pt>
    <dgm:pt modelId="{065F2801-11B0-42EC-A227-C8BFF968FD4B}" type="pres">
      <dgm:prSet presAssocID="{6D809174-1F21-4D92-BE80-756DAD30A92B}" presName="parentLin" presStyleCnt="0"/>
      <dgm:spPr/>
    </dgm:pt>
    <dgm:pt modelId="{A4836D67-19FC-4CD3-8991-5F0AC718D360}" type="pres">
      <dgm:prSet presAssocID="{6D809174-1F21-4D92-BE80-756DAD30A92B}" presName="parentLeftMargin" presStyleLbl="node1" presStyleIdx="1" presStyleCnt="3"/>
      <dgm:spPr/>
    </dgm:pt>
    <dgm:pt modelId="{F667EA96-1C9F-4220-82A9-921AAC967BEE}" type="pres">
      <dgm:prSet presAssocID="{6D809174-1F21-4D92-BE80-756DAD30A92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7728370-D173-49D0-B17F-48B9CB1A040B}" type="pres">
      <dgm:prSet presAssocID="{6D809174-1F21-4D92-BE80-756DAD30A92B}" presName="negativeSpace" presStyleCnt="0"/>
      <dgm:spPr/>
    </dgm:pt>
    <dgm:pt modelId="{89151215-9C8F-4DF4-97C5-2E1A047CD2C5}" type="pres">
      <dgm:prSet presAssocID="{6D809174-1F21-4D92-BE80-756DAD30A92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4F1E90B-5EAF-416C-B3EC-AC689945DFA8}" type="presOf" srcId="{0C5FC953-897C-49F7-A5A5-AD1200299BFB}" destId="{FD32C1A1-9FC9-4349-878F-DFA41DAFC9AA}" srcOrd="0" destOrd="0" presId="urn:microsoft.com/office/officeart/2005/8/layout/list1"/>
    <dgm:cxn modelId="{0492BE13-30B4-4E5B-98F5-563AD3D1321F}" srcId="{88D22FEE-A4F1-4BEB-85D4-7F1D75057EF1}" destId="{FEA247E6-A3E4-483F-A15E-4ACFA6CEFDF0}" srcOrd="2" destOrd="0" parTransId="{91F16621-E953-4623-92B5-C985A6204412}" sibTransId="{CDC9180A-3FB7-4A57-BEA4-F9FF5FEADE1D}"/>
    <dgm:cxn modelId="{996DF917-390B-4622-985B-2778703772E7}" type="presOf" srcId="{858CBDDD-A633-4BAA-B916-C0FA7E8F85B3}" destId="{BB5AF771-E5E8-430A-9E2A-8D965596BBB0}" srcOrd="0" destOrd="1" presId="urn:microsoft.com/office/officeart/2005/8/layout/list1"/>
    <dgm:cxn modelId="{DD2F731A-777C-43BF-8914-5FFF32E4EB53}" srcId="{A95001A6-30AB-4E97-815C-9F5F3F0AD990}" destId="{0C5FC953-897C-49F7-A5A5-AD1200299BFB}" srcOrd="1" destOrd="0" parTransId="{74C625CD-5173-49D8-B346-D2179883F040}" sibTransId="{334799FF-A8BF-4378-A71C-BA67888CB18E}"/>
    <dgm:cxn modelId="{1EB9131E-20DD-465F-87C6-BFE66927480F}" type="presOf" srcId="{6D809174-1F21-4D92-BE80-756DAD30A92B}" destId="{A4836D67-19FC-4CD3-8991-5F0AC718D360}" srcOrd="0" destOrd="0" presId="urn:microsoft.com/office/officeart/2005/8/layout/list1"/>
    <dgm:cxn modelId="{818C813D-F8C2-4B0D-AD56-19A3F55810B2}" srcId="{0C5FC953-897C-49F7-A5A5-AD1200299BFB}" destId="{535568BC-095B-448F-8133-B286E3B5FE41}" srcOrd="1" destOrd="0" parTransId="{543104F6-4C65-4B3C-B319-E91A28A215B8}" sibTransId="{EA7B90CB-B2C0-4F39-8453-AA831582E03C}"/>
    <dgm:cxn modelId="{39A5055F-44A6-490B-9E81-AEBB813FFB9C}" srcId="{88D22FEE-A4F1-4BEB-85D4-7F1D75057EF1}" destId="{336EF9C1-F968-46F4-AEEA-8B5949304DBF}" srcOrd="0" destOrd="0" parTransId="{41282F42-C048-44C1-B819-2BD28FA1C15D}" sibTransId="{834D53CA-6639-4BA9-BA7E-BB8F09145175}"/>
    <dgm:cxn modelId="{356E7E63-A533-4F8A-82AC-00897073CE02}" type="presOf" srcId="{6D809174-1F21-4D92-BE80-756DAD30A92B}" destId="{F667EA96-1C9F-4220-82A9-921AAC967BEE}" srcOrd="1" destOrd="0" presId="urn:microsoft.com/office/officeart/2005/8/layout/list1"/>
    <dgm:cxn modelId="{18368744-C34B-44CB-BC25-5326455A037F}" type="presOf" srcId="{88D22FEE-A4F1-4BEB-85D4-7F1D75057EF1}" destId="{8176D119-3DB2-41DD-B0FD-9D27FE870A71}" srcOrd="1" destOrd="0" presId="urn:microsoft.com/office/officeart/2005/8/layout/list1"/>
    <dgm:cxn modelId="{8E0B4769-F9C8-4CB5-A451-F1AD5570FE82}" srcId="{A95001A6-30AB-4E97-815C-9F5F3F0AD990}" destId="{6D809174-1F21-4D92-BE80-756DAD30A92B}" srcOrd="2" destOrd="0" parTransId="{7EF5259A-940C-4C94-843E-41D22BF9F6F8}" sibTransId="{E5DAE4F7-CEDD-4835-8E1B-FB91AA518A85}"/>
    <dgm:cxn modelId="{A68D016A-5AB0-485E-A48F-9D520C58AFB8}" type="presOf" srcId="{B5D394BE-6B59-4AB0-8C01-8F85DEA4C653}" destId="{89151215-9C8F-4DF4-97C5-2E1A047CD2C5}" srcOrd="0" destOrd="2" presId="urn:microsoft.com/office/officeart/2005/8/layout/list1"/>
    <dgm:cxn modelId="{D083916E-F065-4160-9F9C-6EE9F7F2EC0D}" srcId="{6D809174-1F21-4D92-BE80-756DAD30A92B}" destId="{5B781BC3-B290-473C-92EB-4E8292AB99F3}" srcOrd="1" destOrd="0" parTransId="{424D3551-0DAA-49F8-94F6-6B03C8885D56}" sibTransId="{07F54EA8-796A-4BD9-A6DC-C7C9D7046A6D}"/>
    <dgm:cxn modelId="{FF16CF4E-EDA6-41DD-AEF4-C3AD1D9C2567}" srcId="{6D809174-1F21-4D92-BE80-756DAD30A92B}" destId="{B5D394BE-6B59-4AB0-8C01-8F85DEA4C653}" srcOrd="2" destOrd="0" parTransId="{D3B66214-4318-4E91-B8CA-7E917D567FAD}" sibTransId="{BBD24AE1-10D7-4A77-ACE1-9CFEE8DD9EC2}"/>
    <dgm:cxn modelId="{B7B4D16F-EDF3-4DDD-8138-BFBFCB1A9CDD}" type="presOf" srcId="{5B781BC3-B290-473C-92EB-4E8292AB99F3}" destId="{89151215-9C8F-4DF4-97C5-2E1A047CD2C5}" srcOrd="0" destOrd="1" presId="urn:microsoft.com/office/officeart/2005/8/layout/list1"/>
    <dgm:cxn modelId="{5290EC50-51A5-4D11-8763-BA9E20F077F8}" type="presOf" srcId="{A95001A6-30AB-4E97-815C-9F5F3F0AD990}" destId="{2A9A53DD-5EFB-45A3-A7D5-229245EDD0B4}" srcOrd="0" destOrd="0" presId="urn:microsoft.com/office/officeart/2005/8/layout/list1"/>
    <dgm:cxn modelId="{2FD4A555-9C3C-44CA-A9C0-1073BB9E09B3}" srcId="{6D809174-1F21-4D92-BE80-756DAD30A92B}" destId="{E9E0C6C4-B73D-4469-A886-C27DF2777DDB}" srcOrd="0" destOrd="0" parTransId="{23857F12-D18A-4D2D-BEE3-9CC3BAA77D11}" sibTransId="{8DD02883-8ECE-4F81-810F-A99DE619C711}"/>
    <dgm:cxn modelId="{F1631181-9690-4E34-9843-71CDA43F2232}" srcId="{A95001A6-30AB-4E97-815C-9F5F3F0AD990}" destId="{88D22FEE-A4F1-4BEB-85D4-7F1D75057EF1}" srcOrd="0" destOrd="0" parTransId="{ACB2080D-A3BC-4B52-A283-13B7697DBCC0}" sibTransId="{0EFFB2FD-27BC-4782-ACE8-6E1660A888A7}"/>
    <dgm:cxn modelId="{7D093A86-4C90-40F2-BE32-F24E7E8F89D3}" type="presOf" srcId="{ECA48ED5-5186-40ED-9D88-7107A4CE2011}" destId="{83DF8574-4EA5-4F25-85A3-F68DBEC5B082}" srcOrd="0" destOrd="0" presId="urn:microsoft.com/office/officeart/2005/8/layout/list1"/>
    <dgm:cxn modelId="{19FE8E8A-25A5-43DE-8CA4-8CB885B3CFDA}" type="presOf" srcId="{88D22FEE-A4F1-4BEB-85D4-7F1D75057EF1}" destId="{53430964-97ED-4339-B6F2-9BD34B2C11D4}" srcOrd="0" destOrd="0" presId="urn:microsoft.com/office/officeart/2005/8/layout/list1"/>
    <dgm:cxn modelId="{6364E88C-A6E2-45BB-B019-884E41F2994A}" type="presOf" srcId="{535568BC-095B-448F-8133-B286E3B5FE41}" destId="{83DF8574-4EA5-4F25-85A3-F68DBEC5B082}" srcOrd="0" destOrd="1" presId="urn:microsoft.com/office/officeart/2005/8/layout/list1"/>
    <dgm:cxn modelId="{F6A54596-8653-4431-B300-96E5D2080ECB}" type="presOf" srcId="{0C5FC953-897C-49F7-A5A5-AD1200299BFB}" destId="{BD2CC01F-DED3-40BA-80D9-15317985E2F4}" srcOrd="1" destOrd="0" presId="urn:microsoft.com/office/officeart/2005/8/layout/list1"/>
    <dgm:cxn modelId="{90D9E1B6-C6F1-4783-9BF0-5A504A484978}" type="presOf" srcId="{336EF9C1-F968-46F4-AEEA-8B5949304DBF}" destId="{BB5AF771-E5E8-430A-9E2A-8D965596BBB0}" srcOrd="0" destOrd="0" presId="urn:microsoft.com/office/officeart/2005/8/layout/list1"/>
    <dgm:cxn modelId="{AA773AB8-3032-4526-A2E1-4FB92784BF40}" srcId="{0C5FC953-897C-49F7-A5A5-AD1200299BFB}" destId="{ECA48ED5-5186-40ED-9D88-7107A4CE2011}" srcOrd="0" destOrd="0" parTransId="{9AB106FB-ADEF-4FBB-96AA-E3C9191EB81F}" sibTransId="{F5DEC1FE-13C8-40CA-943D-A9248E3267A5}"/>
    <dgm:cxn modelId="{DF7F07CB-18EF-44D7-A246-48C305F85D7D}" srcId="{88D22FEE-A4F1-4BEB-85D4-7F1D75057EF1}" destId="{858CBDDD-A633-4BAA-B916-C0FA7E8F85B3}" srcOrd="1" destOrd="0" parTransId="{C6A59A11-AC44-40F6-8E71-5BF6C6D1A09E}" sibTransId="{B37F1508-0145-43C4-A3E0-058D25588AC3}"/>
    <dgm:cxn modelId="{152FCDE4-6679-4147-B416-3FDD8F43C248}" type="presOf" srcId="{E9E0C6C4-B73D-4469-A886-C27DF2777DDB}" destId="{89151215-9C8F-4DF4-97C5-2E1A047CD2C5}" srcOrd="0" destOrd="0" presId="urn:microsoft.com/office/officeart/2005/8/layout/list1"/>
    <dgm:cxn modelId="{0FBB9AED-3CCB-4675-8740-04D4D7E09DF2}" type="presOf" srcId="{FEA247E6-A3E4-483F-A15E-4ACFA6CEFDF0}" destId="{BB5AF771-E5E8-430A-9E2A-8D965596BBB0}" srcOrd="0" destOrd="2" presId="urn:microsoft.com/office/officeart/2005/8/layout/list1"/>
    <dgm:cxn modelId="{10033619-11A9-4B3A-89FC-E3DE34621D3C}" type="presParOf" srcId="{2A9A53DD-5EFB-45A3-A7D5-229245EDD0B4}" destId="{47442B07-99BA-4A27-ADFE-30AA45B4B9D0}" srcOrd="0" destOrd="0" presId="urn:microsoft.com/office/officeart/2005/8/layout/list1"/>
    <dgm:cxn modelId="{781F5015-4EE5-4E58-9982-E9190271F524}" type="presParOf" srcId="{47442B07-99BA-4A27-ADFE-30AA45B4B9D0}" destId="{53430964-97ED-4339-B6F2-9BD34B2C11D4}" srcOrd="0" destOrd="0" presId="urn:microsoft.com/office/officeart/2005/8/layout/list1"/>
    <dgm:cxn modelId="{55C860D5-85FC-449A-BE35-06F2EBB45A59}" type="presParOf" srcId="{47442B07-99BA-4A27-ADFE-30AA45B4B9D0}" destId="{8176D119-3DB2-41DD-B0FD-9D27FE870A71}" srcOrd="1" destOrd="0" presId="urn:microsoft.com/office/officeart/2005/8/layout/list1"/>
    <dgm:cxn modelId="{FDA796C3-9C39-4B5E-8F2B-E84FC6D0B5C3}" type="presParOf" srcId="{2A9A53DD-5EFB-45A3-A7D5-229245EDD0B4}" destId="{2351F4D4-86A0-4A5B-9FD6-40AEC7A3123C}" srcOrd="1" destOrd="0" presId="urn:microsoft.com/office/officeart/2005/8/layout/list1"/>
    <dgm:cxn modelId="{A42DB282-0833-42A2-9714-B798756596AA}" type="presParOf" srcId="{2A9A53DD-5EFB-45A3-A7D5-229245EDD0B4}" destId="{BB5AF771-E5E8-430A-9E2A-8D965596BBB0}" srcOrd="2" destOrd="0" presId="urn:microsoft.com/office/officeart/2005/8/layout/list1"/>
    <dgm:cxn modelId="{6F1E9DB3-4DB5-4CA8-B391-73B5286CF107}" type="presParOf" srcId="{2A9A53DD-5EFB-45A3-A7D5-229245EDD0B4}" destId="{DA3301B0-F133-4BEB-8FAC-95EB9AF06A62}" srcOrd="3" destOrd="0" presId="urn:microsoft.com/office/officeart/2005/8/layout/list1"/>
    <dgm:cxn modelId="{4041C9A9-067D-45E8-9B86-2019547912A4}" type="presParOf" srcId="{2A9A53DD-5EFB-45A3-A7D5-229245EDD0B4}" destId="{F6447936-8E84-46F3-BD2A-ACC6252B5004}" srcOrd="4" destOrd="0" presId="urn:microsoft.com/office/officeart/2005/8/layout/list1"/>
    <dgm:cxn modelId="{CEF64266-1786-4EBD-B8BB-F938D0760E92}" type="presParOf" srcId="{F6447936-8E84-46F3-BD2A-ACC6252B5004}" destId="{FD32C1A1-9FC9-4349-878F-DFA41DAFC9AA}" srcOrd="0" destOrd="0" presId="urn:microsoft.com/office/officeart/2005/8/layout/list1"/>
    <dgm:cxn modelId="{A4F174F3-389F-45DB-9939-2F97041560EB}" type="presParOf" srcId="{F6447936-8E84-46F3-BD2A-ACC6252B5004}" destId="{BD2CC01F-DED3-40BA-80D9-15317985E2F4}" srcOrd="1" destOrd="0" presId="urn:microsoft.com/office/officeart/2005/8/layout/list1"/>
    <dgm:cxn modelId="{FFA7E912-846E-4D73-A797-088035E2556E}" type="presParOf" srcId="{2A9A53DD-5EFB-45A3-A7D5-229245EDD0B4}" destId="{C3B4BA1A-F756-4A7A-A302-20D8A479E1FD}" srcOrd="5" destOrd="0" presId="urn:microsoft.com/office/officeart/2005/8/layout/list1"/>
    <dgm:cxn modelId="{91BFA4FC-7CF4-48D3-B93D-EA7C7F47BF25}" type="presParOf" srcId="{2A9A53DD-5EFB-45A3-A7D5-229245EDD0B4}" destId="{83DF8574-4EA5-4F25-85A3-F68DBEC5B082}" srcOrd="6" destOrd="0" presId="urn:microsoft.com/office/officeart/2005/8/layout/list1"/>
    <dgm:cxn modelId="{205755F6-8A99-4037-AD1B-9DC03292367A}" type="presParOf" srcId="{2A9A53DD-5EFB-45A3-A7D5-229245EDD0B4}" destId="{C468512C-DD7D-461D-ABC0-190A9A9F691F}" srcOrd="7" destOrd="0" presId="urn:microsoft.com/office/officeart/2005/8/layout/list1"/>
    <dgm:cxn modelId="{1CD697B7-8292-4CD8-85C2-660EF1A74F75}" type="presParOf" srcId="{2A9A53DD-5EFB-45A3-A7D5-229245EDD0B4}" destId="{065F2801-11B0-42EC-A227-C8BFF968FD4B}" srcOrd="8" destOrd="0" presId="urn:microsoft.com/office/officeart/2005/8/layout/list1"/>
    <dgm:cxn modelId="{0564869D-1E60-4618-99C4-16AEC5E8CF4C}" type="presParOf" srcId="{065F2801-11B0-42EC-A227-C8BFF968FD4B}" destId="{A4836D67-19FC-4CD3-8991-5F0AC718D360}" srcOrd="0" destOrd="0" presId="urn:microsoft.com/office/officeart/2005/8/layout/list1"/>
    <dgm:cxn modelId="{2C9A8E06-BE12-4666-9143-3D0345FED784}" type="presParOf" srcId="{065F2801-11B0-42EC-A227-C8BFF968FD4B}" destId="{F667EA96-1C9F-4220-82A9-921AAC967BEE}" srcOrd="1" destOrd="0" presId="urn:microsoft.com/office/officeart/2005/8/layout/list1"/>
    <dgm:cxn modelId="{719EC284-929C-4167-AB43-A0C485DD7796}" type="presParOf" srcId="{2A9A53DD-5EFB-45A3-A7D5-229245EDD0B4}" destId="{A7728370-D173-49D0-B17F-48B9CB1A040B}" srcOrd="9" destOrd="0" presId="urn:microsoft.com/office/officeart/2005/8/layout/list1"/>
    <dgm:cxn modelId="{801BDB27-5924-4B6F-98B5-977E6CC87CCA}" type="presParOf" srcId="{2A9A53DD-5EFB-45A3-A7D5-229245EDD0B4}" destId="{89151215-9C8F-4DF4-97C5-2E1A047CD2C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537EDA-42C3-42F7-A65A-5037955A73CD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757A164-67F3-4005-90FA-0FD25F2767D4}">
      <dgm:prSet phldrT="[文字]"/>
      <dgm:spPr/>
      <dgm:t>
        <a:bodyPr/>
        <a:lstStyle/>
        <a:p>
          <a:r>
            <a:rPr lang="en-US" altLang="zh-TW" b="1" dirty="0"/>
            <a:t>Costing Competitiveness</a:t>
          </a:r>
          <a:r>
            <a:rPr lang="en-US" altLang="zh-TW" dirty="0"/>
            <a:t> </a:t>
          </a:r>
          <a:endParaRPr lang="zh-TW" altLang="en-US" dirty="0"/>
        </a:p>
      </dgm:t>
    </dgm:pt>
    <dgm:pt modelId="{D9EEFE91-9400-4111-AB0C-5B5602AE5EF7}" type="parTrans" cxnId="{9EA2702F-CE4A-4F16-B588-190F3E38701D}">
      <dgm:prSet/>
      <dgm:spPr/>
      <dgm:t>
        <a:bodyPr/>
        <a:lstStyle/>
        <a:p>
          <a:endParaRPr lang="zh-TW" altLang="en-US"/>
        </a:p>
      </dgm:t>
    </dgm:pt>
    <dgm:pt modelId="{AA6D6CC0-0FBB-42FE-982D-0379C4CDB3EC}" type="sibTrans" cxnId="{9EA2702F-CE4A-4F16-B588-190F3E38701D}">
      <dgm:prSet/>
      <dgm:spPr/>
      <dgm:t>
        <a:bodyPr/>
        <a:lstStyle/>
        <a:p>
          <a:endParaRPr lang="zh-TW" altLang="en-US"/>
        </a:p>
      </dgm:t>
    </dgm:pt>
    <dgm:pt modelId="{169CD2BC-6986-412F-AAD3-B42FC5E1F82C}">
      <dgm:prSet phldrT="[文字]" custT="1"/>
      <dgm:spPr/>
      <dgm:t>
        <a:bodyPr/>
        <a:lstStyle/>
        <a:p>
          <a:endParaRPr lang="en-US" altLang="zh-TW" sz="11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Find ways for cost-cutting &amp; Minimize the cost increase, if statutory tariff applied, the bottom line is not higher than CPI and try to convince BCC for THC tariff review.</a:t>
          </a:r>
          <a:endParaRPr lang="zh-TW" altLang="en-US" sz="1100" dirty="0"/>
        </a:p>
      </dgm:t>
    </dgm:pt>
    <dgm:pt modelId="{96967DA3-0483-4A42-A367-6660E438CDE7}" type="parTrans" cxnId="{4424DE52-656F-4590-89DA-1C9B14FF77F5}">
      <dgm:prSet/>
      <dgm:spPr/>
      <dgm:t>
        <a:bodyPr/>
        <a:lstStyle/>
        <a:p>
          <a:endParaRPr lang="zh-TW" altLang="en-US"/>
        </a:p>
      </dgm:t>
    </dgm:pt>
    <dgm:pt modelId="{585A7E63-81C9-4EEB-A2D2-9E5213075188}" type="sibTrans" cxnId="{4424DE52-656F-4590-89DA-1C9B14FF77F5}">
      <dgm:prSet/>
      <dgm:spPr/>
      <dgm:t>
        <a:bodyPr/>
        <a:lstStyle/>
        <a:p>
          <a:endParaRPr lang="zh-TW" altLang="en-US"/>
        </a:p>
      </dgm:t>
    </dgm:pt>
    <dgm:pt modelId="{541218E7-A0B4-4909-BA1E-1333DFF15D80}">
      <dgm:prSet phldrT="[文字]" custT="1"/>
      <dgm:spPr/>
      <dgm:t>
        <a:bodyPr/>
        <a:lstStyle/>
        <a:p>
          <a:endParaRPr lang="en-US" altLang="zh-TW" sz="11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Close monitoring local  competition and volume growth, Timely action to induce any possible rebate/incentive with respective vendors(Terminals).</a:t>
          </a:r>
          <a:endParaRPr lang="zh-TW" altLang="en-US" sz="1100" dirty="0"/>
        </a:p>
      </dgm:t>
    </dgm:pt>
    <dgm:pt modelId="{B258708D-E052-4168-A7F1-079091165E33}" type="parTrans" cxnId="{7895768B-08E5-4902-8768-91F3774767CA}">
      <dgm:prSet/>
      <dgm:spPr/>
      <dgm:t>
        <a:bodyPr/>
        <a:lstStyle/>
        <a:p>
          <a:endParaRPr lang="zh-TW" altLang="en-US"/>
        </a:p>
      </dgm:t>
    </dgm:pt>
    <dgm:pt modelId="{7C6CC65D-410D-409F-B58D-4AE70997AA48}" type="sibTrans" cxnId="{7895768B-08E5-4902-8768-91F3774767CA}">
      <dgm:prSet/>
      <dgm:spPr/>
      <dgm:t>
        <a:bodyPr/>
        <a:lstStyle/>
        <a:p>
          <a:endParaRPr lang="zh-TW" altLang="en-US"/>
        </a:p>
      </dgm:t>
    </dgm:pt>
    <dgm:pt modelId="{0A4B85F3-D655-4BB5-9CED-1F7A7200201D}">
      <dgm:prSet phldrT="[文字]"/>
      <dgm:spPr/>
      <dgm:t>
        <a:bodyPr/>
        <a:lstStyle/>
        <a:p>
          <a:r>
            <a:rPr lang="en-US" altLang="zh-TW" dirty="0"/>
            <a:t> </a:t>
          </a:r>
          <a:r>
            <a:rPr lang="en-US" altLang="zh-TW" b="1" dirty="0"/>
            <a:t>Operation    </a:t>
          </a:r>
          <a:r>
            <a:rPr lang="en-US" altLang="zh-TW" b="1" dirty="0">
              <a:solidFill>
                <a:srgbClr val="F8D7CD"/>
              </a:solidFill>
            </a:rPr>
            <a:t>____</a:t>
          </a:r>
          <a:r>
            <a:rPr lang="en-US" altLang="zh-TW" b="1" dirty="0"/>
            <a:t>Monitoring</a:t>
          </a:r>
          <a:endParaRPr lang="zh-TW" altLang="en-US" b="1" dirty="0"/>
        </a:p>
      </dgm:t>
    </dgm:pt>
    <dgm:pt modelId="{A7E127D3-5A8E-4FA6-8E19-6C4509B1E128}" type="parTrans" cxnId="{02048EB4-C24C-4266-A288-88B86AD18BDA}">
      <dgm:prSet/>
      <dgm:spPr/>
      <dgm:t>
        <a:bodyPr/>
        <a:lstStyle/>
        <a:p>
          <a:endParaRPr lang="zh-TW" altLang="en-US"/>
        </a:p>
      </dgm:t>
    </dgm:pt>
    <dgm:pt modelId="{F41BC851-CA76-428B-A039-CE42CA64B1D3}" type="sibTrans" cxnId="{02048EB4-C24C-4266-A288-88B86AD18BDA}">
      <dgm:prSet/>
      <dgm:spPr/>
      <dgm:t>
        <a:bodyPr/>
        <a:lstStyle/>
        <a:p>
          <a:endParaRPr lang="zh-TW" altLang="en-US"/>
        </a:p>
      </dgm:t>
    </dgm:pt>
    <dgm:pt modelId="{F2D8515B-0219-4EDE-9EA7-57059CA714FE}">
      <dgm:prSet phldrT="[文字]" custT="1"/>
      <dgm:spPr/>
      <dgm:t>
        <a:bodyPr/>
        <a:lstStyle/>
        <a:p>
          <a:endParaRPr lang="en-US" altLang="zh-TW" sz="11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Close monitoring ship berth </a:t>
          </a:r>
          <a:r>
            <a:rPr lang="zh-TW" altLang="en-US" sz="11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schedule, spare no efforts for  BOA &amp; maximal gang arrangement to minimize port stay, timely report to Regional Center(ELA) &amp; HQ proactively  if any abnormality confront.</a:t>
          </a:r>
        </a:p>
        <a:p>
          <a:r>
            <a: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Always solve the problem timely!!</a:t>
          </a:r>
          <a:r>
            <a:rPr lang="zh-TW" altLang="en-US" sz="11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TW" altLang="en-US" sz="1100" dirty="0"/>
        </a:p>
      </dgm:t>
    </dgm:pt>
    <dgm:pt modelId="{0541254A-2E62-4B53-B94D-1E99EA3E3E62}" type="parTrans" cxnId="{BDDAB4A9-F7D3-4CEC-9873-2C59ADC868CB}">
      <dgm:prSet/>
      <dgm:spPr/>
      <dgm:t>
        <a:bodyPr/>
        <a:lstStyle/>
        <a:p>
          <a:endParaRPr lang="zh-TW" altLang="en-US"/>
        </a:p>
      </dgm:t>
    </dgm:pt>
    <dgm:pt modelId="{3C54578F-3B0D-44FF-967C-F237DDFDC2FE}" type="sibTrans" cxnId="{BDDAB4A9-F7D3-4CEC-9873-2C59ADC868CB}">
      <dgm:prSet/>
      <dgm:spPr/>
      <dgm:t>
        <a:bodyPr/>
        <a:lstStyle/>
        <a:p>
          <a:endParaRPr lang="zh-TW" altLang="en-US"/>
        </a:p>
      </dgm:t>
    </dgm:pt>
    <dgm:pt modelId="{7CB5AE4F-95A3-42A7-AE85-4F720A4676B2}">
      <dgm:prSet phldrT="[文字]" custT="1"/>
      <dgm:spPr/>
      <dgm:t>
        <a:bodyPr/>
        <a:lstStyle/>
        <a:p>
          <a:endParaRPr lang="en-US" altLang="zh-TW" sz="11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Maintain ALDS/abnormal report timely.</a:t>
          </a:r>
          <a:endParaRPr lang="zh-TW" altLang="en-US" sz="1100" b="1" dirty="0"/>
        </a:p>
      </dgm:t>
    </dgm:pt>
    <dgm:pt modelId="{3850C097-2C44-4E1A-A0E4-CA35D1CAB0B3}" type="parTrans" cxnId="{F68DA9E3-614F-465D-B8B7-5C8AA77C7723}">
      <dgm:prSet/>
      <dgm:spPr/>
      <dgm:t>
        <a:bodyPr/>
        <a:lstStyle/>
        <a:p>
          <a:endParaRPr lang="zh-TW" altLang="en-US"/>
        </a:p>
      </dgm:t>
    </dgm:pt>
    <dgm:pt modelId="{555F7E86-C489-4ECD-A9AA-9AAA751ABC90}" type="sibTrans" cxnId="{F68DA9E3-614F-465D-B8B7-5C8AA77C7723}">
      <dgm:prSet/>
      <dgm:spPr/>
      <dgm:t>
        <a:bodyPr/>
        <a:lstStyle/>
        <a:p>
          <a:endParaRPr lang="zh-TW" altLang="en-US"/>
        </a:p>
      </dgm:t>
    </dgm:pt>
    <dgm:pt modelId="{A048CE06-CBCD-4D8A-83B4-AB2A239B608B}">
      <dgm:prSet phldrT="[文字]"/>
      <dgm:spPr/>
      <dgm:t>
        <a:bodyPr/>
        <a:lstStyle/>
        <a:p>
          <a:r>
            <a:rPr lang="en-US" altLang="zh-TW" b="1" dirty="0"/>
            <a:t>Port Information Update </a:t>
          </a:r>
          <a:endParaRPr lang="zh-TW" altLang="en-US" b="1" dirty="0"/>
        </a:p>
      </dgm:t>
    </dgm:pt>
    <dgm:pt modelId="{275120FF-59AE-40B6-B77E-39371E562DA6}" type="parTrans" cxnId="{6D79347F-8A2A-43A0-9FA2-0F383D62F6F0}">
      <dgm:prSet/>
      <dgm:spPr/>
      <dgm:t>
        <a:bodyPr/>
        <a:lstStyle/>
        <a:p>
          <a:endParaRPr lang="zh-TW" altLang="en-US"/>
        </a:p>
      </dgm:t>
    </dgm:pt>
    <dgm:pt modelId="{FCE1B073-DBFE-41F6-A9FA-39C5406010CC}" type="sibTrans" cxnId="{6D79347F-8A2A-43A0-9FA2-0F383D62F6F0}">
      <dgm:prSet/>
      <dgm:spPr/>
      <dgm:t>
        <a:bodyPr/>
        <a:lstStyle/>
        <a:p>
          <a:endParaRPr lang="zh-TW" altLang="en-US"/>
        </a:p>
      </dgm:t>
    </dgm:pt>
    <dgm:pt modelId="{3578AAD5-805A-461F-BA54-AD0DAEB8BB43}">
      <dgm:prSet phldrT="[文字]" custT="1"/>
      <dgm:spPr/>
      <dgm:t>
        <a:bodyPr/>
        <a:lstStyle/>
        <a:p>
          <a:r>
            <a:rPr lang="en-US" altLang="zh-TW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Always</a:t>
          </a:r>
          <a:r>
            <a:rPr lang="zh-TW" altLang="en-US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update</a:t>
          </a:r>
          <a:r>
            <a:rPr lang="zh-TW" altLang="en-US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port</a:t>
          </a:r>
          <a:r>
            <a:rPr lang="zh-TW" altLang="en-US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regulation</a:t>
          </a:r>
          <a:r>
            <a:rPr lang="zh-TW" altLang="en-US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such</a:t>
          </a:r>
          <a:r>
            <a:rPr lang="zh-TW" altLang="en-US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as</a:t>
          </a:r>
          <a:r>
            <a:rPr lang="zh-TW" altLang="en-US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the maximal vessel size allowed. </a:t>
          </a:r>
          <a:endParaRPr lang="zh-TW" altLang="en-US" sz="1100" dirty="0"/>
        </a:p>
      </dgm:t>
    </dgm:pt>
    <dgm:pt modelId="{09A0EBE7-6B0F-45B5-8052-D3904D30D5E2}" type="parTrans" cxnId="{CF676116-81BE-4C77-BD53-8795C2E34D6B}">
      <dgm:prSet/>
      <dgm:spPr/>
      <dgm:t>
        <a:bodyPr/>
        <a:lstStyle/>
        <a:p>
          <a:endParaRPr lang="zh-TW" altLang="en-US"/>
        </a:p>
      </dgm:t>
    </dgm:pt>
    <dgm:pt modelId="{9A914C17-A894-49A5-ADB9-6DFA4C5FE92F}" type="sibTrans" cxnId="{CF676116-81BE-4C77-BD53-8795C2E34D6B}">
      <dgm:prSet/>
      <dgm:spPr/>
      <dgm:t>
        <a:bodyPr/>
        <a:lstStyle/>
        <a:p>
          <a:endParaRPr lang="zh-TW" altLang="en-US"/>
        </a:p>
      </dgm:t>
    </dgm:pt>
    <dgm:pt modelId="{5C3E26F7-ADA3-4548-8DAD-B8867BEEFEEF}">
      <dgm:prSet phldrT="[文字]" custT="1"/>
      <dgm:spPr/>
      <dgm:t>
        <a:bodyPr/>
        <a:lstStyle/>
        <a:p>
          <a:r>
            <a:rPr lang="en-US" altLang="zh-TW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Close</a:t>
          </a:r>
          <a:r>
            <a:rPr lang="zh-TW" altLang="en-US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Monitoring</a:t>
          </a:r>
          <a:r>
            <a:rPr lang="zh-TW" altLang="en-US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port</a:t>
          </a:r>
          <a:r>
            <a:rPr lang="zh-TW" altLang="en-US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notice</a:t>
          </a:r>
          <a:r>
            <a:rPr lang="zh-TW" altLang="en-US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and</a:t>
          </a:r>
          <a:r>
            <a:rPr lang="zh-TW" altLang="en-US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feedback any potential new</a:t>
          </a:r>
          <a:r>
            <a:rPr lang="zh-TW" altLang="en-US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port</a:t>
          </a:r>
          <a:r>
            <a:rPr lang="zh-TW" altLang="en-US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>
              <a:latin typeface="微軟正黑體" panose="020B0604030504040204" pitchFamily="34" charset="-120"/>
              <a:ea typeface="微軟正黑體" panose="020B0604030504040204" pitchFamily="34" charset="-120"/>
            </a:rPr>
            <a:t>terminal investment project.</a:t>
          </a:r>
          <a:endParaRPr lang="zh-TW" altLang="en-US" sz="1100" dirty="0"/>
        </a:p>
      </dgm:t>
    </dgm:pt>
    <dgm:pt modelId="{FAA9CBF0-0690-4C81-A8B2-D2F2971DFF11}" type="parTrans" cxnId="{B98A7DEA-C362-4A22-8994-3F8E1A3B010F}">
      <dgm:prSet/>
      <dgm:spPr/>
      <dgm:t>
        <a:bodyPr/>
        <a:lstStyle/>
        <a:p>
          <a:endParaRPr lang="zh-TW" altLang="en-US"/>
        </a:p>
      </dgm:t>
    </dgm:pt>
    <dgm:pt modelId="{995404A7-4E02-49B5-8994-D8C49D5531B8}" type="sibTrans" cxnId="{B98A7DEA-C362-4A22-8994-3F8E1A3B010F}">
      <dgm:prSet/>
      <dgm:spPr/>
      <dgm:t>
        <a:bodyPr/>
        <a:lstStyle/>
        <a:p>
          <a:endParaRPr lang="zh-TW" altLang="en-US"/>
        </a:p>
      </dgm:t>
    </dgm:pt>
    <dgm:pt modelId="{A214FCA8-5F1A-44C7-B70B-F6E28D4D573C}" type="pres">
      <dgm:prSet presAssocID="{B3537EDA-42C3-42F7-A65A-5037955A73CD}" presName="theList" presStyleCnt="0">
        <dgm:presLayoutVars>
          <dgm:dir/>
          <dgm:animLvl val="lvl"/>
          <dgm:resizeHandles val="exact"/>
        </dgm:presLayoutVars>
      </dgm:prSet>
      <dgm:spPr/>
    </dgm:pt>
    <dgm:pt modelId="{54CDD1A5-915F-466A-BCAA-4068436C82B8}" type="pres">
      <dgm:prSet presAssocID="{9757A164-67F3-4005-90FA-0FD25F2767D4}" presName="compNode" presStyleCnt="0"/>
      <dgm:spPr/>
    </dgm:pt>
    <dgm:pt modelId="{DC427EE7-298D-4B6D-9E14-2C89E2762211}" type="pres">
      <dgm:prSet presAssocID="{9757A164-67F3-4005-90FA-0FD25F2767D4}" presName="aNode" presStyleLbl="bgShp" presStyleIdx="0" presStyleCnt="3"/>
      <dgm:spPr/>
    </dgm:pt>
    <dgm:pt modelId="{E68F35A0-3F51-4F40-A084-594CC2BDDF64}" type="pres">
      <dgm:prSet presAssocID="{9757A164-67F3-4005-90FA-0FD25F2767D4}" presName="textNode" presStyleLbl="bgShp" presStyleIdx="0" presStyleCnt="3"/>
      <dgm:spPr/>
    </dgm:pt>
    <dgm:pt modelId="{3AE30399-5061-417E-8053-8F1B1C5176D3}" type="pres">
      <dgm:prSet presAssocID="{9757A164-67F3-4005-90FA-0FD25F2767D4}" presName="compChildNode" presStyleCnt="0"/>
      <dgm:spPr/>
    </dgm:pt>
    <dgm:pt modelId="{9618EABF-571F-423A-AF36-A26A2EF75A95}" type="pres">
      <dgm:prSet presAssocID="{9757A164-67F3-4005-90FA-0FD25F2767D4}" presName="theInnerList" presStyleCnt="0"/>
      <dgm:spPr/>
    </dgm:pt>
    <dgm:pt modelId="{8069E58B-E88C-4CB4-BFC3-CA47DBEED5AF}" type="pres">
      <dgm:prSet presAssocID="{169CD2BC-6986-412F-AAD3-B42FC5E1F82C}" presName="childNode" presStyleLbl="node1" presStyleIdx="0" presStyleCnt="6">
        <dgm:presLayoutVars>
          <dgm:bulletEnabled val="1"/>
        </dgm:presLayoutVars>
      </dgm:prSet>
      <dgm:spPr/>
    </dgm:pt>
    <dgm:pt modelId="{138AAD07-FC68-497E-9331-B209CAAA846B}" type="pres">
      <dgm:prSet presAssocID="{169CD2BC-6986-412F-AAD3-B42FC5E1F82C}" presName="aSpace2" presStyleCnt="0"/>
      <dgm:spPr/>
    </dgm:pt>
    <dgm:pt modelId="{F6FC8E7C-2E5E-4812-8532-8293D5AA45FE}" type="pres">
      <dgm:prSet presAssocID="{541218E7-A0B4-4909-BA1E-1333DFF15D80}" presName="childNode" presStyleLbl="node1" presStyleIdx="1" presStyleCnt="6">
        <dgm:presLayoutVars>
          <dgm:bulletEnabled val="1"/>
        </dgm:presLayoutVars>
      </dgm:prSet>
      <dgm:spPr/>
    </dgm:pt>
    <dgm:pt modelId="{535ED08A-C954-4B3B-B6D1-AD52A288F4B8}" type="pres">
      <dgm:prSet presAssocID="{9757A164-67F3-4005-90FA-0FD25F2767D4}" presName="aSpace" presStyleCnt="0"/>
      <dgm:spPr/>
    </dgm:pt>
    <dgm:pt modelId="{655EEB2E-83E1-4C54-9A1B-EC64235F3694}" type="pres">
      <dgm:prSet presAssocID="{0A4B85F3-D655-4BB5-9CED-1F7A7200201D}" presName="compNode" presStyleCnt="0"/>
      <dgm:spPr/>
    </dgm:pt>
    <dgm:pt modelId="{B215A4C9-940E-4250-BBEC-C580ADDAF0E3}" type="pres">
      <dgm:prSet presAssocID="{0A4B85F3-D655-4BB5-9CED-1F7A7200201D}" presName="aNode" presStyleLbl="bgShp" presStyleIdx="1" presStyleCnt="3" custLinFactNeighborX="328" custLinFactNeighborY="586"/>
      <dgm:spPr/>
    </dgm:pt>
    <dgm:pt modelId="{A38CECC0-BB95-4ACD-B0F2-73A09462C159}" type="pres">
      <dgm:prSet presAssocID="{0A4B85F3-D655-4BB5-9CED-1F7A7200201D}" presName="textNode" presStyleLbl="bgShp" presStyleIdx="1" presStyleCnt="3"/>
      <dgm:spPr/>
    </dgm:pt>
    <dgm:pt modelId="{557F9243-2B2B-470C-9E9D-C205CD58DD99}" type="pres">
      <dgm:prSet presAssocID="{0A4B85F3-D655-4BB5-9CED-1F7A7200201D}" presName="compChildNode" presStyleCnt="0"/>
      <dgm:spPr/>
    </dgm:pt>
    <dgm:pt modelId="{87CC198C-DDA3-46DE-BA73-398CC2692EAD}" type="pres">
      <dgm:prSet presAssocID="{0A4B85F3-D655-4BB5-9CED-1F7A7200201D}" presName="theInnerList" presStyleCnt="0"/>
      <dgm:spPr/>
    </dgm:pt>
    <dgm:pt modelId="{5368B754-494E-43CB-BE78-FDAA99275934}" type="pres">
      <dgm:prSet presAssocID="{F2D8515B-0219-4EDE-9EA7-57059CA714FE}" presName="childNode" presStyleLbl="node1" presStyleIdx="2" presStyleCnt="6" custScaleY="271661">
        <dgm:presLayoutVars>
          <dgm:bulletEnabled val="1"/>
        </dgm:presLayoutVars>
      </dgm:prSet>
      <dgm:spPr/>
    </dgm:pt>
    <dgm:pt modelId="{D01B4B25-DDF2-4A19-B35A-62654EC158ED}" type="pres">
      <dgm:prSet presAssocID="{F2D8515B-0219-4EDE-9EA7-57059CA714FE}" presName="aSpace2" presStyleCnt="0"/>
      <dgm:spPr/>
    </dgm:pt>
    <dgm:pt modelId="{1069972F-7762-47D1-AF45-25340E086965}" type="pres">
      <dgm:prSet presAssocID="{7CB5AE4F-95A3-42A7-AE85-4F720A4676B2}" presName="childNode" presStyleLbl="node1" presStyleIdx="3" presStyleCnt="6">
        <dgm:presLayoutVars>
          <dgm:bulletEnabled val="1"/>
        </dgm:presLayoutVars>
      </dgm:prSet>
      <dgm:spPr/>
    </dgm:pt>
    <dgm:pt modelId="{58AA6511-7691-4670-9160-D9DF2D20CCF6}" type="pres">
      <dgm:prSet presAssocID="{0A4B85F3-D655-4BB5-9CED-1F7A7200201D}" presName="aSpace" presStyleCnt="0"/>
      <dgm:spPr/>
    </dgm:pt>
    <dgm:pt modelId="{C67935D6-E386-4A85-83DD-A9F03665B82F}" type="pres">
      <dgm:prSet presAssocID="{A048CE06-CBCD-4D8A-83B4-AB2A239B608B}" presName="compNode" presStyleCnt="0"/>
      <dgm:spPr/>
    </dgm:pt>
    <dgm:pt modelId="{05C1FA0F-10AB-47BB-A4DD-4CDDAC3C7756}" type="pres">
      <dgm:prSet presAssocID="{A048CE06-CBCD-4D8A-83B4-AB2A239B608B}" presName="aNode" presStyleLbl="bgShp" presStyleIdx="2" presStyleCnt="3"/>
      <dgm:spPr/>
    </dgm:pt>
    <dgm:pt modelId="{3E42D5CA-2BDF-4384-BFDA-338D12D0AE58}" type="pres">
      <dgm:prSet presAssocID="{A048CE06-CBCD-4D8A-83B4-AB2A239B608B}" presName="textNode" presStyleLbl="bgShp" presStyleIdx="2" presStyleCnt="3"/>
      <dgm:spPr/>
    </dgm:pt>
    <dgm:pt modelId="{9E1B258D-2E39-45AD-AB2F-C7BD7E37C6F3}" type="pres">
      <dgm:prSet presAssocID="{A048CE06-CBCD-4D8A-83B4-AB2A239B608B}" presName="compChildNode" presStyleCnt="0"/>
      <dgm:spPr/>
    </dgm:pt>
    <dgm:pt modelId="{6F72398E-97CC-4682-9527-FEB3A003F50D}" type="pres">
      <dgm:prSet presAssocID="{A048CE06-CBCD-4D8A-83B4-AB2A239B608B}" presName="theInnerList" presStyleCnt="0"/>
      <dgm:spPr/>
    </dgm:pt>
    <dgm:pt modelId="{647039D3-48AB-4D17-8C2F-E92ADA3F7370}" type="pres">
      <dgm:prSet presAssocID="{3578AAD5-805A-461F-BA54-AD0DAEB8BB43}" presName="childNode" presStyleLbl="node1" presStyleIdx="4" presStyleCnt="6">
        <dgm:presLayoutVars>
          <dgm:bulletEnabled val="1"/>
        </dgm:presLayoutVars>
      </dgm:prSet>
      <dgm:spPr/>
    </dgm:pt>
    <dgm:pt modelId="{5C3F3532-2CFB-4858-AE5F-DAF84D947E1A}" type="pres">
      <dgm:prSet presAssocID="{3578AAD5-805A-461F-BA54-AD0DAEB8BB43}" presName="aSpace2" presStyleCnt="0"/>
      <dgm:spPr/>
    </dgm:pt>
    <dgm:pt modelId="{541857C9-9950-4FD4-B7BA-CF95104FF631}" type="pres">
      <dgm:prSet presAssocID="{5C3E26F7-ADA3-4548-8DAD-B8867BEEFEEF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CF676116-81BE-4C77-BD53-8795C2E34D6B}" srcId="{A048CE06-CBCD-4D8A-83B4-AB2A239B608B}" destId="{3578AAD5-805A-461F-BA54-AD0DAEB8BB43}" srcOrd="0" destOrd="0" parTransId="{09A0EBE7-6B0F-45B5-8052-D3904D30D5E2}" sibTransId="{9A914C17-A894-49A5-ADB9-6DFA4C5FE92F}"/>
    <dgm:cxn modelId="{28204B17-FE36-4EDB-A4F1-DFC017C4830E}" type="presOf" srcId="{0A4B85F3-D655-4BB5-9CED-1F7A7200201D}" destId="{B215A4C9-940E-4250-BBEC-C580ADDAF0E3}" srcOrd="0" destOrd="0" presId="urn:microsoft.com/office/officeart/2005/8/layout/lProcess2"/>
    <dgm:cxn modelId="{8CD0A11F-1500-4182-A99E-944EEDBF9662}" type="presOf" srcId="{7CB5AE4F-95A3-42A7-AE85-4F720A4676B2}" destId="{1069972F-7762-47D1-AF45-25340E086965}" srcOrd="0" destOrd="0" presId="urn:microsoft.com/office/officeart/2005/8/layout/lProcess2"/>
    <dgm:cxn modelId="{67CA7D23-B96E-46EA-9787-DD6B3194D4F6}" type="presOf" srcId="{9757A164-67F3-4005-90FA-0FD25F2767D4}" destId="{E68F35A0-3F51-4F40-A084-594CC2BDDF64}" srcOrd="1" destOrd="0" presId="urn:microsoft.com/office/officeart/2005/8/layout/lProcess2"/>
    <dgm:cxn modelId="{0EFD7A2B-D436-4914-93CD-05D71C36BEBD}" type="presOf" srcId="{5C3E26F7-ADA3-4548-8DAD-B8867BEEFEEF}" destId="{541857C9-9950-4FD4-B7BA-CF95104FF631}" srcOrd="0" destOrd="0" presId="urn:microsoft.com/office/officeart/2005/8/layout/lProcess2"/>
    <dgm:cxn modelId="{9EA2702F-CE4A-4F16-B588-190F3E38701D}" srcId="{B3537EDA-42C3-42F7-A65A-5037955A73CD}" destId="{9757A164-67F3-4005-90FA-0FD25F2767D4}" srcOrd="0" destOrd="0" parTransId="{D9EEFE91-9400-4111-AB0C-5B5602AE5EF7}" sibTransId="{AA6D6CC0-0FBB-42FE-982D-0379C4CDB3EC}"/>
    <dgm:cxn modelId="{44807E5D-BF1A-4FD0-9E81-46040EC7A80D}" type="presOf" srcId="{0A4B85F3-D655-4BB5-9CED-1F7A7200201D}" destId="{A38CECC0-BB95-4ACD-B0F2-73A09462C159}" srcOrd="1" destOrd="0" presId="urn:microsoft.com/office/officeart/2005/8/layout/lProcess2"/>
    <dgm:cxn modelId="{FE98D145-E5E4-467B-8763-6A3760FAFE34}" type="presOf" srcId="{A048CE06-CBCD-4D8A-83B4-AB2A239B608B}" destId="{3E42D5CA-2BDF-4384-BFDA-338D12D0AE58}" srcOrd="1" destOrd="0" presId="urn:microsoft.com/office/officeart/2005/8/layout/lProcess2"/>
    <dgm:cxn modelId="{6D571749-533C-4E9B-A4B4-E8D9B9146DBC}" type="presOf" srcId="{3578AAD5-805A-461F-BA54-AD0DAEB8BB43}" destId="{647039D3-48AB-4D17-8C2F-E92ADA3F7370}" srcOrd="0" destOrd="0" presId="urn:microsoft.com/office/officeart/2005/8/layout/lProcess2"/>
    <dgm:cxn modelId="{4424DE52-656F-4590-89DA-1C9B14FF77F5}" srcId="{9757A164-67F3-4005-90FA-0FD25F2767D4}" destId="{169CD2BC-6986-412F-AAD3-B42FC5E1F82C}" srcOrd="0" destOrd="0" parTransId="{96967DA3-0483-4A42-A367-6660E438CDE7}" sibTransId="{585A7E63-81C9-4EEB-A2D2-9E5213075188}"/>
    <dgm:cxn modelId="{6D79347F-8A2A-43A0-9FA2-0F383D62F6F0}" srcId="{B3537EDA-42C3-42F7-A65A-5037955A73CD}" destId="{A048CE06-CBCD-4D8A-83B4-AB2A239B608B}" srcOrd="2" destOrd="0" parTransId="{275120FF-59AE-40B6-B77E-39371E562DA6}" sibTransId="{FCE1B073-DBFE-41F6-A9FA-39C5406010CC}"/>
    <dgm:cxn modelId="{48A43E81-1782-4078-AFF4-56BFB6EAE404}" type="presOf" srcId="{A048CE06-CBCD-4D8A-83B4-AB2A239B608B}" destId="{05C1FA0F-10AB-47BB-A4DD-4CDDAC3C7756}" srcOrd="0" destOrd="0" presId="urn:microsoft.com/office/officeart/2005/8/layout/lProcess2"/>
    <dgm:cxn modelId="{7895768B-08E5-4902-8768-91F3774767CA}" srcId="{9757A164-67F3-4005-90FA-0FD25F2767D4}" destId="{541218E7-A0B4-4909-BA1E-1333DFF15D80}" srcOrd="1" destOrd="0" parTransId="{B258708D-E052-4168-A7F1-079091165E33}" sibTransId="{7C6CC65D-410D-409F-B58D-4AE70997AA48}"/>
    <dgm:cxn modelId="{BDDAB4A9-F7D3-4CEC-9873-2C59ADC868CB}" srcId="{0A4B85F3-D655-4BB5-9CED-1F7A7200201D}" destId="{F2D8515B-0219-4EDE-9EA7-57059CA714FE}" srcOrd="0" destOrd="0" parTransId="{0541254A-2E62-4B53-B94D-1E99EA3E3E62}" sibTransId="{3C54578F-3B0D-44FF-967C-F237DDFDC2FE}"/>
    <dgm:cxn modelId="{02048EB4-C24C-4266-A288-88B86AD18BDA}" srcId="{B3537EDA-42C3-42F7-A65A-5037955A73CD}" destId="{0A4B85F3-D655-4BB5-9CED-1F7A7200201D}" srcOrd="1" destOrd="0" parTransId="{A7E127D3-5A8E-4FA6-8E19-6C4509B1E128}" sibTransId="{F41BC851-CA76-428B-A039-CE42CA64B1D3}"/>
    <dgm:cxn modelId="{DBE03FBE-405C-4992-8501-5260EAAE15E3}" type="presOf" srcId="{169CD2BC-6986-412F-AAD3-B42FC5E1F82C}" destId="{8069E58B-E88C-4CB4-BFC3-CA47DBEED5AF}" srcOrd="0" destOrd="0" presId="urn:microsoft.com/office/officeart/2005/8/layout/lProcess2"/>
    <dgm:cxn modelId="{F68DA9E3-614F-465D-B8B7-5C8AA77C7723}" srcId="{0A4B85F3-D655-4BB5-9CED-1F7A7200201D}" destId="{7CB5AE4F-95A3-42A7-AE85-4F720A4676B2}" srcOrd="1" destOrd="0" parTransId="{3850C097-2C44-4E1A-A0E4-CA35D1CAB0B3}" sibTransId="{555F7E86-C489-4ECD-A9AA-9AAA751ABC90}"/>
    <dgm:cxn modelId="{B98A7DEA-C362-4A22-8994-3F8E1A3B010F}" srcId="{A048CE06-CBCD-4D8A-83B4-AB2A239B608B}" destId="{5C3E26F7-ADA3-4548-8DAD-B8867BEEFEEF}" srcOrd="1" destOrd="0" parTransId="{FAA9CBF0-0690-4C81-A8B2-D2F2971DFF11}" sibTransId="{995404A7-4E02-49B5-8994-D8C49D5531B8}"/>
    <dgm:cxn modelId="{7B9126ED-0384-46AF-9490-B17B3E3A1C33}" type="presOf" srcId="{9757A164-67F3-4005-90FA-0FD25F2767D4}" destId="{DC427EE7-298D-4B6D-9E14-2C89E2762211}" srcOrd="0" destOrd="0" presId="urn:microsoft.com/office/officeart/2005/8/layout/lProcess2"/>
    <dgm:cxn modelId="{199310F0-C778-47D7-8469-7DC04CEA62E4}" type="presOf" srcId="{F2D8515B-0219-4EDE-9EA7-57059CA714FE}" destId="{5368B754-494E-43CB-BE78-FDAA99275934}" srcOrd="0" destOrd="0" presId="urn:microsoft.com/office/officeart/2005/8/layout/lProcess2"/>
    <dgm:cxn modelId="{E9692EF1-60F0-4C39-83F2-5DF3BBE8A740}" type="presOf" srcId="{B3537EDA-42C3-42F7-A65A-5037955A73CD}" destId="{A214FCA8-5F1A-44C7-B70B-F6E28D4D573C}" srcOrd="0" destOrd="0" presId="urn:microsoft.com/office/officeart/2005/8/layout/lProcess2"/>
    <dgm:cxn modelId="{89BD9CFA-BB56-458A-9D46-6B47EC66278A}" type="presOf" srcId="{541218E7-A0B4-4909-BA1E-1333DFF15D80}" destId="{F6FC8E7C-2E5E-4812-8532-8293D5AA45FE}" srcOrd="0" destOrd="0" presId="urn:microsoft.com/office/officeart/2005/8/layout/lProcess2"/>
    <dgm:cxn modelId="{630A90B3-5FB4-4626-84AF-C1A1C98FD4EC}" type="presParOf" srcId="{A214FCA8-5F1A-44C7-B70B-F6E28D4D573C}" destId="{54CDD1A5-915F-466A-BCAA-4068436C82B8}" srcOrd="0" destOrd="0" presId="urn:microsoft.com/office/officeart/2005/8/layout/lProcess2"/>
    <dgm:cxn modelId="{E8E17520-4D46-47FF-A392-25C3F6B6A40B}" type="presParOf" srcId="{54CDD1A5-915F-466A-BCAA-4068436C82B8}" destId="{DC427EE7-298D-4B6D-9E14-2C89E2762211}" srcOrd="0" destOrd="0" presId="urn:microsoft.com/office/officeart/2005/8/layout/lProcess2"/>
    <dgm:cxn modelId="{C4A6F18B-AFE7-4A06-AEC6-3A2F3213F9F6}" type="presParOf" srcId="{54CDD1A5-915F-466A-BCAA-4068436C82B8}" destId="{E68F35A0-3F51-4F40-A084-594CC2BDDF64}" srcOrd="1" destOrd="0" presId="urn:microsoft.com/office/officeart/2005/8/layout/lProcess2"/>
    <dgm:cxn modelId="{FDE5D8A0-E388-475A-BA3A-FC0EFBFB4C2A}" type="presParOf" srcId="{54CDD1A5-915F-466A-BCAA-4068436C82B8}" destId="{3AE30399-5061-417E-8053-8F1B1C5176D3}" srcOrd="2" destOrd="0" presId="urn:microsoft.com/office/officeart/2005/8/layout/lProcess2"/>
    <dgm:cxn modelId="{297A6236-4054-4987-B4DC-F15A32032BDE}" type="presParOf" srcId="{3AE30399-5061-417E-8053-8F1B1C5176D3}" destId="{9618EABF-571F-423A-AF36-A26A2EF75A95}" srcOrd="0" destOrd="0" presId="urn:microsoft.com/office/officeart/2005/8/layout/lProcess2"/>
    <dgm:cxn modelId="{0AD16250-4796-4058-9AFF-590C58091F04}" type="presParOf" srcId="{9618EABF-571F-423A-AF36-A26A2EF75A95}" destId="{8069E58B-E88C-4CB4-BFC3-CA47DBEED5AF}" srcOrd="0" destOrd="0" presId="urn:microsoft.com/office/officeart/2005/8/layout/lProcess2"/>
    <dgm:cxn modelId="{C119DCE3-65AD-425A-A979-DDE075606845}" type="presParOf" srcId="{9618EABF-571F-423A-AF36-A26A2EF75A95}" destId="{138AAD07-FC68-497E-9331-B209CAAA846B}" srcOrd="1" destOrd="0" presId="urn:microsoft.com/office/officeart/2005/8/layout/lProcess2"/>
    <dgm:cxn modelId="{A7F90D95-C101-49FA-9F5D-A767F098F373}" type="presParOf" srcId="{9618EABF-571F-423A-AF36-A26A2EF75A95}" destId="{F6FC8E7C-2E5E-4812-8532-8293D5AA45FE}" srcOrd="2" destOrd="0" presId="urn:microsoft.com/office/officeart/2005/8/layout/lProcess2"/>
    <dgm:cxn modelId="{F54B34AE-60B1-4952-987F-64D95B711D44}" type="presParOf" srcId="{A214FCA8-5F1A-44C7-B70B-F6E28D4D573C}" destId="{535ED08A-C954-4B3B-B6D1-AD52A288F4B8}" srcOrd="1" destOrd="0" presId="urn:microsoft.com/office/officeart/2005/8/layout/lProcess2"/>
    <dgm:cxn modelId="{B44519F1-AFFD-47AD-BD52-101D01F5C0AA}" type="presParOf" srcId="{A214FCA8-5F1A-44C7-B70B-F6E28D4D573C}" destId="{655EEB2E-83E1-4C54-9A1B-EC64235F3694}" srcOrd="2" destOrd="0" presId="urn:microsoft.com/office/officeart/2005/8/layout/lProcess2"/>
    <dgm:cxn modelId="{6FED31B8-3D78-4559-AB3F-BC59B6B4A760}" type="presParOf" srcId="{655EEB2E-83E1-4C54-9A1B-EC64235F3694}" destId="{B215A4C9-940E-4250-BBEC-C580ADDAF0E3}" srcOrd="0" destOrd="0" presId="urn:microsoft.com/office/officeart/2005/8/layout/lProcess2"/>
    <dgm:cxn modelId="{097BEB72-44BA-4E89-9B40-30853C10E538}" type="presParOf" srcId="{655EEB2E-83E1-4C54-9A1B-EC64235F3694}" destId="{A38CECC0-BB95-4ACD-B0F2-73A09462C159}" srcOrd="1" destOrd="0" presId="urn:microsoft.com/office/officeart/2005/8/layout/lProcess2"/>
    <dgm:cxn modelId="{AE947167-24D6-4625-B463-A51C754063C9}" type="presParOf" srcId="{655EEB2E-83E1-4C54-9A1B-EC64235F3694}" destId="{557F9243-2B2B-470C-9E9D-C205CD58DD99}" srcOrd="2" destOrd="0" presId="urn:microsoft.com/office/officeart/2005/8/layout/lProcess2"/>
    <dgm:cxn modelId="{B02B930E-D22D-4078-9032-B487E8DAE1BF}" type="presParOf" srcId="{557F9243-2B2B-470C-9E9D-C205CD58DD99}" destId="{87CC198C-DDA3-46DE-BA73-398CC2692EAD}" srcOrd="0" destOrd="0" presId="urn:microsoft.com/office/officeart/2005/8/layout/lProcess2"/>
    <dgm:cxn modelId="{D11BF48F-9D5F-4B2F-AEB9-A3A2F532D15C}" type="presParOf" srcId="{87CC198C-DDA3-46DE-BA73-398CC2692EAD}" destId="{5368B754-494E-43CB-BE78-FDAA99275934}" srcOrd="0" destOrd="0" presId="urn:microsoft.com/office/officeart/2005/8/layout/lProcess2"/>
    <dgm:cxn modelId="{1419851E-AEA9-4A07-A78F-B8C60C1ED792}" type="presParOf" srcId="{87CC198C-DDA3-46DE-BA73-398CC2692EAD}" destId="{D01B4B25-DDF2-4A19-B35A-62654EC158ED}" srcOrd="1" destOrd="0" presId="urn:microsoft.com/office/officeart/2005/8/layout/lProcess2"/>
    <dgm:cxn modelId="{2667D035-7BBD-4F3F-AC33-95C002F3DA53}" type="presParOf" srcId="{87CC198C-DDA3-46DE-BA73-398CC2692EAD}" destId="{1069972F-7762-47D1-AF45-25340E086965}" srcOrd="2" destOrd="0" presId="urn:microsoft.com/office/officeart/2005/8/layout/lProcess2"/>
    <dgm:cxn modelId="{652C5721-0569-4FC5-A870-4C91B2B5FB72}" type="presParOf" srcId="{A214FCA8-5F1A-44C7-B70B-F6E28D4D573C}" destId="{58AA6511-7691-4670-9160-D9DF2D20CCF6}" srcOrd="3" destOrd="0" presId="urn:microsoft.com/office/officeart/2005/8/layout/lProcess2"/>
    <dgm:cxn modelId="{3E742DE5-D5D6-4A51-B1E4-87BCD2FAFED5}" type="presParOf" srcId="{A214FCA8-5F1A-44C7-B70B-F6E28D4D573C}" destId="{C67935D6-E386-4A85-83DD-A9F03665B82F}" srcOrd="4" destOrd="0" presId="urn:microsoft.com/office/officeart/2005/8/layout/lProcess2"/>
    <dgm:cxn modelId="{3B2EA926-1E77-49B9-BAE0-6846CDC2B164}" type="presParOf" srcId="{C67935D6-E386-4A85-83DD-A9F03665B82F}" destId="{05C1FA0F-10AB-47BB-A4DD-4CDDAC3C7756}" srcOrd="0" destOrd="0" presId="urn:microsoft.com/office/officeart/2005/8/layout/lProcess2"/>
    <dgm:cxn modelId="{4D755899-7543-452F-A139-D0D618870F30}" type="presParOf" srcId="{C67935D6-E386-4A85-83DD-A9F03665B82F}" destId="{3E42D5CA-2BDF-4384-BFDA-338D12D0AE58}" srcOrd="1" destOrd="0" presId="urn:microsoft.com/office/officeart/2005/8/layout/lProcess2"/>
    <dgm:cxn modelId="{786CC3E4-B92A-4992-8437-EF78EA07A78A}" type="presParOf" srcId="{C67935D6-E386-4A85-83DD-A9F03665B82F}" destId="{9E1B258D-2E39-45AD-AB2F-C7BD7E37C6F3}" srcOrd="2" destOrd="0" presId="urn:microsoft.com/office/officeart/2005/8/layout/lProcess2"/>
    <dgm:cxn modelId="{83DADBD2-9B02-40A5-95E9-845135EF3466}" type="presParOf" srcId="{9E1B258D-2E39-45AD-AB2F-C7BD7E37C6F3}" destId="{6F72398E-97CC-4682-9527-FEB3A003F50D}" srcOrd="0" destOrd="0" presId="urn:microsoft.com/office/officeart/2005/8/layout/lProcess2"/>
    <dgm:cxn modelId="{1D145E02-4CFB-402C-BD2F-AAABD87218F6}" type="presParOf" srcId="{6F72398E-97CC-4682-9527-FEB3A003F50D}" destId="{647039D3-48AB-4D17-8C2F-E92ADA3F7370}" srcOrd="0" destOrd="0" presId="urn:microsoft.com/office/officeart/2005/8/layout/lProcess2"/>
    <dgm:cxn modelId="{1A83E0FF-7355-43C1-AB29-38638031D2BB}" type="presParOf" srcId="{6F72398E-97CC-4682-9527-FEB3A003F50D}" destId="{5C3F3532-2CFB-4858-AE5F-DAF84D947E1A}" srcOrd="1" destOrd="0" presId="urn:microsoft.com/office/officeart/2005/8/layout/lProcess2"/>
    <dgm:cxn modelId="{CFCE422F-34E7-4306-B72A-54A003C8992E}" type="presParOf" srcId="{6F72398E-97CC-4682-9527-FEB3A003F50D}" destId="{541857C9-9950-4FD4-B7BA-CF95104FF63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AF771-E5E8-430A-9E2A-8D965596BBB0}">
      <dsp:nvSpPr>
        <dsp:cNvPr id="0" name=""/>
        <dsp:cNvSpPr/>
      </dsp:nvSpPr>
      <dsp:spPr>
        <a:xfrm>
          <a:off x="0" y="466443"/>
          <a:ext cx="9678609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168" tIns="374904" rIns="7511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800" kern="1200">
              <a:latin typeface="+mn-lt"/>
              <a:cs typeface="新細明體" panose="02020500000000000000" pitchFamily="18" charset="-120"/>
            </a:rPr>
            <a:t>Will be included in agency evaluations.</a:t>
          </a:r>
          <a:endParaRPr lang="zh-TW" altLang="zh-TW" sz="1800" kern="1200" dirty="0">
            <a:latin typeface="+mn-lt"/>
            <a:cs typeface="新細明體" panose="02020500000000000000" pitchFamily="18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800" kern="1200">
              <a:latin typeface="+mn-lt"/>
              <a:cs typeface="新細明體" panose="02020500000000000000" pitchFamily="18" charset="-120"/>
            </a:rPr>
            <a:t>The platform is under development and expected to launch in Q2.</a:t>
          </a:r>
          <a:endParaRPr lang="zh-TW" altLang="zh-TW" sz="1800" kern="1200" dirty="0">
            <a:latin typeface="+mn-lt"/>
            <a:cs typeface="新細明體" panose="02020500000000000000" pitchFamily="18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800" kern="1200">
              <a:latin typeface="+mn-lt"/>
              <a:cs typeface="新細明體" panose="02020500000000000000" pitchFamily="18" charset="-120"/>
            </a:rPr>
            <a:t>Once ready, agents and offices will receive notifications and detailed instructions.</a:t>
          </a:r>
          <a:endParaRPr lang="zh-TW" altLang="zh-TW" sz="1800" kern="1200" dirty="0">
            <a:latin typeface="+mn-lt"/>
            <a:cs typeface="新細明體" panose="02020500000000000000" pitchFamily="18" charset="-120"/>
          </a:endParaRPr>
        </a:p>
      </dsp:txBody>
      <dsp:txXfrm>
        <a:off x="0" y="466443"/>
        <a:ext cx="9678609" cy="1360800"/>
      </dsp:txXfrm>
    </dsp:sp>
    <dsp:sp modelId="{8176D119-3DB2-41DD-B0FD-9D27FE870A71}">
      <dsp:nvSpPr>
        <dsp:cNvPr id="0" name=""/>
        <dsp:cNvSpPr/>
      </dsp:nvSpPr>
      <dsp:spPr>
        <a:xfrm>
          <a:off x="483930" y="200763"/>
          <a:ext cx="6775026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80" tIns="0" rIns="2560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b="1" kern="1200" dirty="0">
              <a:latin typeface="+mn-lt"/>
              <a:cs typeface="新細明體" panose="02020500000000000000" pitchFamily="18" charset="-120"/>
            </a:rPr>
            <a:t>Terminal Information Collection</a:t>
          </a:r>
          <a:endParaRPr lang="zh-TW" altLang="en-US" sz="2400" kern="1200" dirty="0">
            <a:latin typeface="+mn-lt"/>
          </a:endParaRPr>
        </a:p>
      </dsp:txBody>
      <dsp:txXfrm>
        <a:off x="509869" y="226702"/>
        <a:ext cx="6723148" cy="479482"/>
      </dsp:txXfrm>
    </dsp:sp>
    <dsp:sp modelId="{83DF8574-4EA5-4F25-85A3-F68DBEC5B082}">
      <dsp:nvSpPr>
        <dsp:cNvPr id="0" name=""/>
        <dsp:cNvSpPr/>
      </dsp:nvSpPr>
      <dsp:spPr>
        <a:xfrm>
          <a:off x="0" y="2190123"/>
          <a:ext cx="9678609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168" tIns="374904" rIns="7511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800" kern="1200">
              <a:latin typeface="+mn-lt"/>
              <a:cs typeface="新細明體" panose="02020500000000000000" pitchFamily="18" charset="-120"/>
            </a:rPr>
            <a:t>Agencies will receive an email at the start of each month to review and update terminal data in an Excel file.</a:t>
          </a:r>
          <a:endParaRPr lang="zh-TW" altLang="zh-TW" sz="1800" kern="1200" dirty="0">
            <a:latin typeface="+mn-lt"/>
            <a:cs typeface="新細明體" panose="02020500000000000000" pitchFamily="18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800" kern="1200">
              <a:latin typeface="+mn-lt"/>
              <a:cs typeface="新細明體" panose="02020500000000000000" pitchFamily="18" charset="-120"/>
            </a:rPr>
            <a:t>The file must be uploaded to the platform, where it will be automatically processed.</a:t>
          </a:r>
          <a:endParaRPr lang="zh-TW" altLang="zh-TW" sz="1800" kern="1200" dirty="0">
            <a:latin typeface="+mn-lt"/>
            <a:cs typeface="新細明體" panose="02020500000000000000" pitchFamily="18" charset="-120"/>
          </a:endParaRPr>
        </a:p>
      </dsp:txBody>
      <dsp:txXfrm>
        <a:off x="0" y="2190123"/>
        <a:ext cx="9678609" cy="1304100"/>
      </dsp:txXfrm>
    </dsp:sp>
    <dsp:sp modelId="{BD2CC01F-DED3-40BA-80D9-15317985E2F4}">
      <dsp:nvSpPr>
        <dsp:cNvPr id="0" name=""/>
        <dsp:cNvSpPr/>
      </dsp:nvSpPr>
      <dsp:spPr>
        <a:xfrm>
          <a:off x="483930" y="1924443"/>
          <a:ext cx="6775026" cy="5313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80" tIns="0" rIns="2560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b="1" kern="1200">
              <a:latin typeface="+mn-lt"/>
              <a:cs typeface="新細明體" panose="02020500000000000000" pitchFamily="18" charset="-120"/>
            </a:rPr>
            <a:t>Monthly Data Submission</a:t>
          </a:r>
          <a:endParaRPr lang="zh-TW" altLang="zh-TW" sz="2400" kern="1200" dirty="0">
            <a:latin typeface="+mn-lt"/>
            <a:cs typeface="新細明體" panose="02020500000000000000" pitchFamily="18" charset="-120"/>
          </a:endParaRPr>
        </a:p>
      </dsp:txBody>
      <dsp:txXfrm>
        <a:off x="509869" y="1950382"/>
        <a:ext cx="6723148" cy="479482"/>
      </dsp:txXfrm>
    </dsp:sp>
    <dsp:sp modelId="{89151215-9C8F-4DF4-97C5-2E1A047CD2C5}">
      <dsp:nvSpPr>
        <dsp:cNvPr id="0" name=""/>
        <dsp:cNvSpPr/>
      </dsp:nvSpPr>
      <dsp:spPr>
        <a:xfrm>
          <a:off x="0" y="3857103"/>
          <a:ext cx="9678609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168" tIns="374904" rIns="7511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800" b="1" kern="1200">
              <a:latin typeface="+mn-lt"/>
              <a:cs typeface="新細明體" panose="02020500000000000000" pitchFamily="18" charset="-120"/>
            </a:rPr>
            <a:t>Timeliness</a:t>
          </a:r>
          <a:r>
            <a:rPr lang="en-US" altLang="zh-TW" sz="1800" kern="1200">
              <a:latin typeface="+mn-lt"/>
              <a:cs typeface="新細明體" panose="02020500000000000000" pitchFamily="18" charset="-120"/>
            </a:rPr>
            <a:t> of information submission.</a:t>
          </a:r>
          <a:endParaRPr lang="zh-TW" altLang="zh-TW" sz="1800" kern="1200" dirty="0">
            <a:latin typeface="+mn-lt"/>
            <a:cs typeface="新細明體" panose="02020500000000000000" pitchFamily="18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800" b="1" kern="1200">
              <a:latin typeface="+mn-lt"/>
              <a:cs typeface="新細明體" panose="02020500000000000000" pitchFamily="18" charset="-120"/>
            </a:rPr>
            <a:t>Completeness</a:t>
          </a:r>
          <a:r>
            <a:rPr lang="en-US" altLang="zh-TW" sz="1800" kern="1200">
              <a:latin typeface="+mn-lt"/>
              <a:cs typeface="新細明體" panose="02020500000000000000" pitchFamily="18" charset="-120"/>
            </a:rPr>
            <a:t> of data.</a:t>
          </a:r>
          <a:endParaRPr lang="zh-TW" altLang="zh-TW" sz="1800" kern="1200" dirty="0">
            <a:latin typeface="+mn-lt"/>
            <a:cs typeface="新細明體" panose="02020500000000000000" pitchFamily="18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800" b="1" kern="1200" dirty="0">
              <a:latin typeface="+mn-lt"/>
              <a:cs typeface="新細明體" panose="02020500000000000000" pitchFamily="18" charset="-120"/>
            </a:rPr>
            <a:t>Proactive notification</a:t>
          </a:r>
          <a:r>
            <a:rPr lang="en-US" altLang="zh-TW" sz="1800" kern="1200" dirty="0">
              <a:latin typeface="+mn-lt"/>
              <a:cs typeface="新細明體" panose="02020500000000000000" pitchFamily="18" charset="-120"/>
            </a:rPr>
            <a:t> of abnormal events to headquarters.</a:t>
          </a:r>
          <a:endParaRPr lang="zh-TW" altLang="zh-TW" sz="1800" kern="1200" dirty="0">
            <a:latin typeface="+mn-lt"/>
            <a:cs typeface="新細明體" panose="02020500000000000000" pitchFamily="18" charset="-120"/>
          </a:endParaRPr>
        </a:p>
      </dsp:txBody>
      <dsp:txXfrm>
        <a:off x="0" y="3857103"/>
        <a:ext cx="9678609" cy="1360800"/>
      </dsp:txXfrm>
    </dsp:sp>
    <dsp:sp modelId="{F667EA96-1C9F-4220-82A9-921AAC967BEE}">
      <dsp:nvSpPr>
        <dsp:cNvPr id="0" name=""/>
        <dsp:cNvSpPr/>
      </dsp:nvSpPr>
      <dsp:spPr>
        <a:xfrm>
          <a:off x="483930" y="3591423"/>
          <a:ext cx="6775026" cy="5313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80" tIns="0" rIns="2560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b="1" kern="1200">
              <a:latin typeface="+mn-lt"/>
              <a:cs typeface="新細明體" panose="02020500000000000000" pitchFamily="18" charset="-120"/>
            </a:rPr>
            <a:t>Scoring Criteria</a:t>
          </a:r>
          <a:endParaRPr lang="zh-TW" altLang="zh-TW" sz="2400" kern="1200" dirty="0">
            <a:latin typeface="+mn-lt"/>
            <a:cs typeface="新細明體" panose="02020500000000000000" pitchFamily="18" charset="-120"/>
          </a:endParaRPr>
        </a:p>
      </dsp:txBody>
      <dsp:txXfrm>
        <a:off x="509869" y="3617362"/>
        <a:ext cx="6723148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27EE7-298D-4B6D-9E14-2C89E2762211}">
      <dsp:nvSpPr>
        <dsp:cNvPr id="0" name=""/>
        <dsp:cNvSpPr/>
      </dsp:nvSpPr>
      <dsp:spPr>
        <a:xfrm>
          <a:off x="1367" y="0"/>
          <a:ext cx="3554881" cy="50696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700" b="1" kern="1200" dirty="0"/>
            <a:t>Costing Competitiveness</a:t>
          </a:r>
          <a:r>
            <a:rPr lang="en-US" altLang="zh-TW" sz="3700" kern="1200" dirty="0"/>
            <a:t> </a:t>
          </a:r>
          <a:endParaRPr lang="zh-TW" altLang="en-US" sz="3700" kern="1200" dirty="0"/>
        </a:p>
      </dsp:txBody>
      <dsp:txXfrm>
        <a:off x="1367" y="0"/>
        <a:ext cx="3554881" cy="1520885"/>
      </dsp:txXfrm>
    </dsp:sp>
    <dsp:sp modelId="{8069E58B-E88C-4CB4-BFC3-CA47DBEED5AF}">
      <dsp:nvSpPr>
        <dsp:cNvPr id="0" name=""/>
        <dsp:cNvSpPr/>
      </dsp:nvSpPr>
      <dsp:spPr>
        <a:xfrm>
          <a:off x="356855" y="1522370"/>
          <a:ext cx="2843905" cy="15285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1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Find ways for cost-cutting &amp; Minimize the cost increase, if statutory tariff applied, the bottom line is not higher than CPI and try to convince BCC for THC tariff review.</a:t>
          </a:r>
          <a:endParaRPr lang="zh-TW" altLang="en-US" sz="1100" kern="1200" dirty="0"/>
        </a:p>
      </dsp:txBody>
      <dsp:txXfrm>
        <a:off x="401625" y="1567140"/>
        <a:ext cx="2754365" cy="1439019"/>
      </dsp:txXfrm>
    </dsp:sp>
    <dsp:sp modelId="{F6FC8E7C-2E5E-4812-8532-8293D5AA45FE}">
      <dsp:nvSpPr>
        <dsp:cNvPr id="0" name=""/>
        <dsp:cNvSpPr/>
      </dsp:nvSpPr>
      <dsp:spPr>
        <a:xfrm>
          <a:off x="356855" y="3286092"/>
          <a:ext cx="2843905" cy="15285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1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Close monitoring local  competition and volume growth, Timely action to induce any possible rebate/incentive with respective vendors(Terminals).</a:t>
          </a:r>
          <a:endParaRPr lang="zh-TW" altLang="en-US" sz="1100" kern="1200" dirty="0"/>
        </a:p>
      </dsp:txBody>
      <dsp:txXfrm>
        <a:off x="401625" y="3330862"/>
        <a:ext cx="2754365" cy="1439019"/>
      </dsp:txXfrm>
    </dsp:sp>
    <dsp:sp modelId="{B215A4C9-940E-4250-BBEC-C580ADDAF0E3}">
      <dsp:nvSpPr>
        <dsp:cNvPr id="0" name=""/>
        <dsp:cNvSpPr/>
      </dsp:nvSpPr>
      <dsp:spPr>
        <a:xfrm>
          <a:off x="3834525" y="0"/>
          <a:ext cx="3554881" cy="50696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700" kern="1200" dirty="0"/>
            <a:t> </a:t>
          </a:r>
          <a:r>
            <a:rPr lang="en-US" altLang="zh-TW" sz="3700" b="1" kern="1200" dirty="0"/>
            <a:t>Operation    </a:t>
          </a:r>
          <a:r>
            <a:rPr lang="en-US" altLang="zh-TW" sz="3700" b="1" kern="1200" dirty="0">
              <a:solidFill>
                <a:srgbClr val="F8D7CD"/>
              </a:solidFill>
            </a:rPr>
            <a:t>____</a:t>
          </a:r>
          <a:r>
            <a:rPr lang="en-US" altLang="zh-TW" sz="3700" b="1" kern="1200" dirty="0"/>
            <a:t>Monitoring</a:t>
          </a:r>
          <a:endParaRPr lang="zh-TW" altLang="en-US" sz="3700" b="1" kern="1200" dirty="0"/>
        </a:p>
      </dsp:txBody>
      <dsp:txXfrm>
        <a:off x="3834525" y="0"/>
        <a:ext cx="3554881" cy="1520885"/>
      </dsp:txXfrm>
    </dsp:sp>
    <dsp:sp modelId="{5368B754-494E-43CB-BE78-FDAA99275934}">
      <dsp:nvSpPr>
        <dsp:cNvPr id="0" name=""/>
        <dsp:cNvSpPr/>
      </dsp:nvSpPr>
      <dsp:spPr>
        <a:xfrm>
          <a:off x="4178353" y="1521310"/>
          <a:ext cx="2843905" cy="23122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1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Close monitoring ship berth </a:t>
          </a:r>
          <a:r>
            <a:rPr lang="zh-TW" altLang="en-US" sz="1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schedule, spare no efforts for  BOA &amp; maximal gang arrangement to minimize port stay, timely report to Regional Center(ELA) &amp; HQ proactively  if any abnormality confront.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Always solve the problem timely!!</a:t>
          </a:r>
          <a:r>
            <a:rPr lang="zh-TW" altLang="en-US" sz="1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TW" altLang="en-US" sz="1100" kern="1200" dirty="0"/>
        </a:p>
      </dsp:txBody>
      <dsp:txXfrm>
        <a:off x="4246078" y="1589035"/>
        <a:ext cx="2708455" cy="2176836"/>
      </dsp:txXfrm>
    </dsp:sp>
    <dsp:sp modelId="{1069972F-7762-47D1-AF45-25340E086965}">
      <dsp:nvSpPr>
        <dsp:cNvPr id="0" name=""/>
        <dsp:cNvSpPr/>
      </dsp:nvSpPr>
      <dsp:spPr>
        <a:xfrm>
          <a:off x="4178353" y="3964545"/>
          <a:ext cx="2843905" cy="8511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1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Maintain ALDS/abnormal report timely.</a:t>
          </a:r>
          <a:endParaRPr lang="zh-TW" altLang="en-US" sz="1100" b="1" kern="1200" dirty="0"/>
        </a:p>
      </dsp:txBody>
      <dsp:txXfrm>
        <a:off x="4203283" y="3989475"/>
        <a:ext cx="2794045" cy="801306"/>
      </dsp:txXfrm>
    </dsp:sp>
    <dsp:sp modelId="{05C1FA0F-10AB-47BB-A4DD-4CDDAC3C7756}">
      <dsp:nvSpPr>
        <dsp:cNvPr id="0" name=""/>
        <dsp:cNvSpPr/>
      </dsp:nvSpPr>
      <dsp:spPr>
        <a:xfrm>
          <a:off x="7644362" y="0"/>
          <a:ext cx="3554881" cy="50696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700" b="1" kern="1200" dirty="0"/>
            <a:t>Port Information Update </a:t>
          </a:r>
          <a:endParaRPr lang="zh-TW" altLang="en-US" sz="3700" b="1" kern="1200" dirty="0"/>
        </a:p>
      </dsp:txBody>
      <dsp:txXfrm>
        <a:off x="7644362" y="0"/>
        <a:ext cx="3554881" cy="1520885"/>
      </dsp:txXfrm>
    </dsp:sp>
    <dsp:sp modelId="{647039D3-48AB-4D17-8C2F-E92ADA3F7370}">
      <dsp:nvSpPr>
        <dsp:cNvPr id="0" name=""/>
        <dsp:cNvSpPr/>
      </dsp:nvSpPr>
      <dsp:spPr>
        <a:xfrm>
          <a:off x="7999851" y="1522370"/>
          <a:ext cx="2843905" cy="15285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Always</a:t>
          </a:r>
          <a:r>
            <a:rPr lang="zh-TW" altLang="en-US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update</a:t>
          </a:r>
          <a:r>
            <a:rPr lang="zh-TW" altLang="en-US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port</a:t>
          </a:r>
          <a:r>
            <a:rPr lang="zh-TW" altLang="en-US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regulation</a:t>
          </a:r>
          <a:r>
            <a:rPr lang="zh-TW" altLang="en-US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such</a:t>
          </a:r>
          <a:r>
            <a:rPr lang="zh-TW" altLang="en-US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as</a:t>
          </a:r>
          <a:r>
            <a:rPr lang="zh-TW" altLang="en-US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the maximal vessel size allowed. </a:t>
          </a:r>
          <a:endParaRPr lang="zh-TW" altLang="en-US" sz="1100" kern="1200" dirty="0"/>
        </a:p>
      </dsp:txBody>
      <dsp:txXfrm>
        <a:off x="8044621" y="1567140"/>
        <a:ext cx="2754365" cy="1439019"/>
      </dsp:txXfrm>
    </dsp:sp>
    <dsp:sp modelId="{541857C9-9950-4FD4-B7BA-CF95104FF631}">
      <dsp:nvSpPr>
        <dsp:cNvPr id="0" name=""/>
        <dsp:cNvSpPr/>
      </dsp:nvSpPr>
      <dsp:spPr>
        <a:xfrm>
          <a:off x="7999851" y="3286092"/>
          <a:ext cx="2843905" cy="15285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Close</a:t>
          </a:r>
          <a:r>
            <a:rPr lang="zh-TW" altLang="en-US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Monitoring</a:t>
          </a:r>
          <a:r>
            <a:rPr lang="zh-TW" altLang="en-US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port</a:t>
          </a:r>
          <a:r>
            <a:rPr lang="zh-TW" altLang="en-US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notice</a:t>
          </a:r>
          <a:r>
            <a:rPr lang="zh-TW" altLang="en-US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and</a:t>
          </a:r>
          <a:r>
            <a:rPr lang="zh-TW" altLang="en-US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feedback any potential new</a:t>
          </a:r>
          <a:r>
            <a:rPr lang="zh-TW" altLang="en-US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port</a:t>
          </a:r>
          <a:r>
            <a:rPr lang="zh-TW" altLang="en-US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1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terminal investment project.</a:t>
          </a:r>
          <a:endParaRPr lang="zh-TW" altLang="en-US" sz="1100" kern="1200" dirty="0"/>
        </a:p>
      </dsp:txBody>
      <dsp:txXfrm>
        <a:off x="8044621" y="3330862"/>
        <a:ext cx="2754365" cy="1439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72620-F1E7-4863-B3E9-C095ABF8655F}" type="datetimeFigureOut">
              <a:rPr lang="zh-TW" altLang="en-US" smtClean="0"/>
              <a:t>2025/3/14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64E0C-F348-4E07-ACB9-E30F455519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27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TW" dirty="0"/>
          </a:p>
          <a:p>
            <a:pPr marL="228600" indent="-228600">
              <a:buAutoNum type="arabicPeriod"/>
            </a:pPr>
            <a:endParaRPr lang="en-US" altLang="zh-TW" dirty="0"/>
          </a:p>
          <a:p>
            <a:pPr marL="228600" indent="-228600"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64E0C-F348-4E07-ACB9-E30F455519D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890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64E0C-F348-4E07-ACB9-E30F455519D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639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64E0C-F348-4E07-ACB9-E30F455519D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658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EF4CE-0446-462E-BE49-CFCD58F69ED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09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64E0C-F348-4E07-ACB9-E30F455519D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79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6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64E0C-F348-4E07-ACB9-E30F455519D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2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="1" dirty="0"/>
          </a:p>
          <a:p>
            <a:endParaRPr lang="en-US" altLang="zh-TW" b="1" dirty="0"/>
          </a:p>
          <a:p>
            <a:endParaRPr lang="en-US" altLang="zh-TW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64E0C-F348-4E07-ACB9-E30F455519D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974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64E0C-F348-4E07-ACB9-E30F455519D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325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64E0C-F348-4E07-ACB9-E30F455519D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82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64E0C-F348-4E07-ACB9-E30F455519D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024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1" dirty="0"/>
          </a:p>
          <a:p>
            <a:endParaRPr lang="en-US" altLang="zh-TW" sz="1200" b="1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64E0C-F348-4E07-ACB9-E30F455519D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688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64E0C-F348-4E07-ACB9-E30F455519D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876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64E0C-F348-4E07-ACB9-E30F455519D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84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5D9AC7-E78B-4170-A052-D5B2DDBC6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57F8B64-8429-4738-9BF6-D2F4C7B23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23E974-261E-4B72-952D-F8B7E259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46FF-2C55-4706-AF4C-30242653473E}" type="datetime1">
              <a:rPr lang="zh-TW" altLang="en-US" smtClean="0"/>
              <a:t>2025/3/14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375E2D-9ED6-44DC-86AC-A34B6465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&lt;#&gt;/16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1BF54C-1C12-4568-8A4E-E6387460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8FCC-905E-4C81-A437-CE12C4C647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03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7BB131-551E-4C2D-927B-CA4D6286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D629E3D-C884-4DA5-A219-58F2A379A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4B9C42-20EB-42A2-B318-086C58E5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F746-02CB-4B4F-BD28-16767A8D7BBF}" type="datetime1">
              <a:rPr lang="zh-TW" altLang="en-US" smtClean="0"/>
              <a:t>2025/3/14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6A9D925-C6BE-41A9-90A2-30830A2D5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&lt;#&gt;/16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C33703-ACD0-4F14-B57E-2F6DC9DF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8FCC-905E-4C81-A437-CE12C4C647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531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62982C8-1992-4395-806C-603E9A0E3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ADC96C0-31E9-4BD9-8943-7CF94DAF9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4C1B7B5-0D2A-4133-87E3-7CC980352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80B-5C6A-44EB-B013-231D3F2BE66D}" type="datetime1">
              <a:rPr lang="zh-TW" altLang="en-US" smtClean="0"/>
              <a:t>2025/3/14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D2D064-B47E-4688-9079-CE5BD5822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&lt;#&gt;/16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6A0272-81B7-40AB-9FB5-F7EC8374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8FCC-905E-4C81-A437-CE12C4C647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14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A7F842-905F-4232-A19F-05BBAEFBE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A63573-CA32-4705-AA43-04DE0CAE1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C2CD1BA-BB0E-43B4-8AF2-0C1EC127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F3A4-1953-465C-8C8D-69B8E1E0350F}" type="datetime1">
              <a:rPr lang="zh-TW" altLang="en-US" smtClean="0"/>
              <a:t>2025/3/14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31B0849-AEDD-44B5-8773-2AD9919A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&lt;#&gt;/16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726311-71EB-47B4-B66B-1E478665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8FCC-905E-4C81-A437-CE12C4C647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6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891B79-17AE-4DF1-AD63-C5139C83E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8F23D55-9FDA-460B-A31A-2B816B934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6291B5B-6FB7-4DB3-B415-62866C9B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E18F-B634-4D52-B434-254C19E7CBD4}" type="datetime1">
              <a:rPr lang="zh-TW" altLang="en-US" smtClean="0"/>
              <a:t>2025/3/14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697109E-5688-4A65-9572-72D3D705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&lt;#&gt;/16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33729D-A16F-4514-AA64-5D9B162E1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8FCC-905E-4C81-A437-CE12C4C647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05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7F45CD-E964-43C9-90BE-0D9BDF0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220F96-63AA-4768-B34D-AE40955FE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39BB96-8057-47EF-82CB-EE82DFA47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607A7D1-1778-4E88-9E1B-44B09078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0B9B-7FFA-407C-BB2B-DB6B28CDC7EC}" type="datetime1">
              <a:rPr lang="zh-TW" altLang="en-US" smtClean="0"/>
              <a:t>2025/3/14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3B7BBEE-C369-48BC-9D51-A5B54DB0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&lt;#&gt;/16</a:t>
            </a: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60E6BBC-58DB-4516-8F15-93480AF5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8FCC-905E-4C81-A437-CE12C4C647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46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37B48C-EAE0-4051-B5C9-71ABE65D9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D95E4DA-A7AC-41BC-9C2D-498A98A15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DD76E6B-C567-4617-AC33-50F904C81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1760BD1-8899-4AD7-AD5D-7566551B6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D28DD64-01DE-4A16-A973-98309C785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3C40CE7-378D-41E0-AAEC-02213ABF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CDC1-616F-4CCC-AABE-DEA73F0AACF9}" type="datetime1">
              <a:rPr lang="zh-TW" altLang="en-US" smtClean="0"/>
              <a:t>2025/3/14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264DCC3-1A61-4DA9-A262-B3766716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&lt;#&gt;/16</a:t>
            </a:r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6C9D6B0-1E69-49E9-96A1-26BECAD8D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8FCC-905E-4C81-A437-CE12C4C647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184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FE2FE9-50F0-487A-AA42-DABCE407A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9792464-C272-48B7-9548-DFF1C0C8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D5E5-0645-4740-B175-A4E7D442EBCE}" type="datetime1">
              <a:rPr lang="zh-TW" altLang="en-US" smtClean="0"/>
              <a:t>2025/3/14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6C56AEC-01B5-40AE-886F-068E63E0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3E48FCC-905E-4C81-A437-CE12C4C6476E}" type="slidenum">
              <a:rPr lang="zh-TW" altLang="en-US" smtClean="0"/>
              <a:pPr/>
              <a:t>‹#›</a:t>
            </a:fld>
            <a:r>
              <a:rPr lang="zh-TW" altLang="en-US" dirty="0"/>
              <a:t> </a:t>
            </a:r>
            <a:r>
              <a:rPr lang="en-US" altLang="zh-TW" dirty="0"/>
              <a:t>/16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54CB115-A4C8-437C-BCB7-0D281FEC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8FCC-905E-4C81-A437-CE12C4C6476E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228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EA8AF6C-2C66-434A-AC98-193B6889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05B0-8E97-427C-A0C9-A718C06FFEBB}" type="datetime1">
              <a:rPr lang="zh-TW" altLang="en-US" smtClean="0"/>
              <a:t>2025/3/14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A6ECA64-37A0-4C00-AF3B-CBFD9D37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&lt;#&gt;/16</a:t>
            </a:r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2161358-3410-4720-9165-67C559F1B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8FCC-905E-4C81-A437-CE12C4C647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843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C30B59-238D-43C1-A471-C60A9C008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13EDA2-2AE1-46AA-82E7-0FDA34AFF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098B272-0368-4170-967F-32559D524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57490C-6A05-41A0-A394-DD9F96EA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8D28-B75B-440D-9E68-9FC2C87092D8}" type="datetime1">
              <a:rPr lang="zh-TW" altLang="en-US" smtClean="0"/>
              <a:t>2025/3/14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E90C711-4B74-4ED7-9B65-ED552A14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&lt;#&gt;/16</a:t>
            </a: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4CB268A-A6C6-4980-9053-453B7B67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8FCC-905E-4C81-A437-CE12C4C647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07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952CB3-63F5-436F-A289-08E9A436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857A14A-9D0B-4A1C-86A4-8C59847E3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4626EA9-458A-4515-996A-8A6B3C1FC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D9F814B-D1C1-45A6-8086-429A7CBF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62F4-989C-4ACB-B4AF-40BABA667F1C}" type="datetime1">
              <a:rPr lang="zh-TW" altLang="en-US" smtClean="0"/>
              <a:t>2025/3/14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26AE2FE-B649-4E4F-9D73-015A4376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&lt;#&gt;/16</a:t>
            </a: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F6F1799-5F1C-4FCE-97C7-76957870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8FCC-905E-4C81-A437-CE12C4C647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06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321F602-F01A-4324-9F6F-1E7076084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9E848A-EEC2-478C-919E-D959F2F93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7DCE10-6873-413D-BF5B-99F5A7C4B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B2A4A-2FD8-4F82-843E-3B76F5E57455}" type="datetime1">
              <a:rPr lang="zh-TW" altLang="en-US" smtClean="0"/>
              <a:t>2025/3/14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764650-2448-4775-B56B-FE9BA376B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&lt;#&gt;/16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803270-61BB-491E-AA39-3EC868F4F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8FCC-905E-4C81-A437-CE12C4C647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275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ww.google.com.tw/url?sa=i&amp;rct=j&amp;q=&amp;esrc=s&amp;frm=1&amp;source=images&amp;cd=&amp;cad=rja&amp;uact=8&amp;ved=0CAcQjRw&amp;url=http://thrivesearch.com/talking-benchmark-e-commerce-kpi-study/&amp;ei=-bFmVd7sNcbXmAXa7YHAAg&amp;psig=AFQjCNHFt6xWu7M5zuc_v-2mABSCz7Gjrw&amp;ust=1432879955057569" TargetMode="External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03063023-18C9-47F6-8E12-FDFBEE8D3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dirty="0"/>
              <a:t>                                                                                              </a:t>
            </a:r>
            <a:endParaRPr lang="zh-TW" altLang="en-US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251A5D1-DA94-46AE-AAFD-76EF4206B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09" y="237302"/>
            <a:ext cx="1352739" cy="132416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D61B3B1-42A1-4DBA-A54F-570F506B0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7067"/>
            <a:ext cx="12192000" cy="281093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3D5B573-E977-4FC5-B0E3-086FCD12B536}"/>
              </a:ext>
            </a:extLst>
          </p:cNvPr>
          <p:cNvSpPr/>
          <p:nvPr/>
        </p:nvSpPr>
        <p:spPr>
          <a:xfrm>
            <a:off x="1524000" y="1580214"/>
            <a:ext cx="734498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2025</a:t>
            </a:r>
            <a:r>
              <a:rPr lang="zh-TW" alt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altLang="zh-TW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LAAM</a:t>
            </a:r>
            <a:r>
              <a:rPr lang="zh-TW" alt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C81859B-CC2B-4B1D-81EF-55D3A85A0DD0}"/>
              </a:ext>
            </a:extLst>
          </p:cNvPr>
          <p:cNvSpPr/>
          <p:nvPr/>
        </p:nvSpPr>
        <p:spPr>
          <a:xfrm>
            <a:off x="8864517" y="3147127"/>
            <a:ext cx="20168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TPE OCD</a:t>
            </a:r>
            <a:endParaRPr lang="zh-TW" alt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356F08F-650F-4EC9-BE35-4CBFAE4DB1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" b="96512" l="9709" r="89968">
                        <a14:foregroundMark x1="28479" y1="37597" x2="31392" y2="74806"/>
                        <a14:foregroundMark x1="31392" y1="74806" x2="43689" y2="77519"/>
                        <a14:foregroundMark x1="43689" y1="77519" x2="58900" y2="75194"/>
                        <a14:foregroundMark x1="58900" y1="75194" x2="74757" y2="67054"/>
                        <a14:foregroundMark x1="74757" y1="67054" x2="73786" y2="54264"/>
                        <a14:foregroundMark x1="73786" y1="54264" x2="52104" y2="33333"/>
                        <a14:foregroundMark x1="52104" y1="33333" x2="42395" y2="38760"/>
                        <a14:foregroundMark x1="27184" y1="32171" x2="20065" y2="43023"/>
                        <a14:foregroundMark x1="20065" y1="43023" x2="19417" y2="60465"/>
                        <a14:foregroundMark x1="19417" y1="60465" x2="22006" y2="73256"/>
                        <a14:foregroundMark x1="22006" y1="73256" x2="30097" y2="85659"/>
                        <a14:foregroundMark x1="30097" y1="85659" x2="43366" y2="93023"/>
                        <a14:foregroundMark x1="43366" y1="93023" x2="55016" y2="94574"/>
                        <a14:foregroundMark x1="55016" y1="94574" x2="63430" y2="93023"/>
                        <a14:foregroundMark x1="79935" y1="39922" x2="49838" y2="24419"/>
                        <a14:foregroundMark x1="49838" y1="24419" x2="35599" y2="22868"/>
                        <a14:foregroundMark x1="35599" y1="22868" x2="27508" y2="32946"/>
                        <a14:foregroundMark x1="27508" y1="32946" x2="30097" y2="49225"/>
                        <a14:foregroundMark x1="30097" y1="49225" x2="40453" y2="55039"/>
                        <a14:foregroundMark x1="40453" y1="55039" x2="53074" y2="54264"/>
                        <a14:foregroundMark x1="53074" y1="54264" x2="59871" y2="41085"/>
                        <a14:foregroundMark x1="59871" y1="41085" x2="63107" y2="66279"/>
                        <a14:foregroundMark x1="63107" y1="66279" x2="57282" y2="55426"/>
                        <a14:foregroundMark x1="57282" y1="55426" x2="63754" y2="42636"/>
                        <a14:foregroundMark x1="63754" y1="42636" x2="69256" y2="59302"/>
                        <a14:foregroundMark x1="69256" y1="59302" x2="69903" y2="73643"/>
                        <a14:foregroundMark x1="69903" y1="73643" x2="68608" y2="79457"/>
                        <a14:foregroundMark x1="72816" y1="29070" x2="60194" y2="20155"/>
                        <a14:foregroundMark x1="60194" y1="20155" x2="35275" y2="23643"/>
                        <a14:foregroundMark x1="35275" y1="23643" x2="24919" y2="31008"/>
                        <a14:foregroundMark x1="24919" y1="31008" x2="24595" y2="32946"/>
                        <a14:foregroundMark x1="46602" y1="72093" x2="46602" y2="72093"/>
                        <a14:foregroundMark x1="51456" y1="17054" x2="27832" y2="22481"/>
                        <a14:foregroundMark x1="27832" y1="22481" x2="36893" y2="31008"/>
                        <a14:foregroundMark x1="36893" y1="31008" x2="40777" y2="37984"/>
                        <a14:foregroundMark x1="48220" y1="96899" x2="53722" y2="96124"/>
                        <a14:foregroundMark x1="63430" y1="5426" x2="33333" y2="4651"/>
                        <a14:foregroundMark x1="33333" y1="4651" x2="71521" y2="8527"/>
                        <a14:foregroundMark x1="69903" y1="1938" x2="33010" y2="4264"/>
                        <a14:foregroundMark x1="33010" y1="4264" x2="30097" y2="6589"/>
                        <a14:foregroundMark x1="39806" y1="3101" x2="30421" y2="1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59"/>
          <a:stretch/>
        </p:blipFill>
        <p:spPr>
          <a:xfrm>
            <a:off x="7843383" y="1856255"/>
            <a:ext cx="1310142" cy="917699"/>
          </a:xfrm>
          <a:prstGeom prst="rect">
            <a:avLst/>
          </a:prstGeom>
        </p:spPr>
      </p:pic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2363B37-1370-4E7E-B7B8-138FEBB24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1/16</a:t>
            </a:r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1247BE55-AD4C-4B35-8712-8AA53321A5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11" b="96175" l="676" r="97973">
                        <a14:foregroundMark x1="47297" y1="70492" x2="47297" y2="70492"/>
                        <a14:foregroundMark x1="52027" y1="75410" x2="52027" y2="75410"/>
                        <a14:foregroundMark x1="71622" y1="71585" x2="71622" y2="71585"/>
                        <a14:foregroundMark x1="71622" y1="71585" x2="71622" y2="71585"/>
                        <a14:foregroundMark x1="43243" y1="67760" x2="43243" y2="67760"/>
                        <a14:foregroundMark x1="28378" y1="71038" x2="28378" y2="71038"/>
                        <a14:foregroundMark x1="37838" y1="72131" x2="5405" y2="80328"/>
                        <a14:foregroundMark x1="5405" y1="80328" x2="17568" y2="54098"/>
                        <a14:foregroundMark x1="17568" y1="54098" x2="55405" y2="53552"/>
                        <a14:foregroundMark x1="55405" y1="53552" x2="43243" y2="81967"/>
                        <a14:foregroundMark x1="43243" y1="81967" x2="68919" y2="62295"/>
                        <a14:foregroundMark x1="68919" y1="62295" x2="32432" y2="86885"/>
                        <a14:foregroundMark x1="32432" y1="86885" x2="1351" y2="75410"/>
                        <a14:foregroundMark x1="1351" y1="75410" x2="64865" y2="61202"/>
                        <a14:foregroundMark x1="64865" y1="61202" x2="16892" y2="78689"/>
                        <a14:foregroundMark x1="16892" y1="78689" x2="64189" y2="57377"/>
                        <a14:foregroundMark x1="64189" y1="57377" x2="81757" y2="86339"/>
                        <a14:foregroundMark x1="81757" y1="86339" x2="18243" y2="76503"/>
                        <a14:foregroundMark x1="18243" y1="76503" x2="55405" y2="62842"/>
                        <a14:foregroundMark x1="55405" y1="62842" x2="52703" y2="72131"/>
                        <a14:foregroundMark x1="58784" y1="76503" x2="87162" y2="59016"/>
                        <a14:foregroundMark x1="87162" y1="59016" x2="77703" y2="86885"/>
                        <a14:foregroundMark x1="77703" y1="86885" x2="68919" y2="78142"/>
                        <a14:foregroundMark x1="84459" y1="64481" x2="42568" y2="62295"/>
                        <a14:foregroundMark x1="42568" y1="62295" x2="81757" y2="49727"/>
                        <a14:foregroundMark x1="81757" y1="49727" x2="50676" y2="61749"/>
                        <a14:foregroundMark x1="50676" y1="61749" x2="20946" y2="85792"/>
                        <a14:foregroundMark x1="20946" y1="85792" x2="67568" y2="90164"/>
                        <a14:foregroundMark x1="67568" y1="90164" x2="20270" y2="95082"/>
                        <a14:foregroundMark x1="20270" y1="95082" x2="70946" y2="85246"/>
                        <a14:foregroundMark x1="70946" y1="85246" x2="40541" y2="96175"/>
                        <a14:foregroundMark x1="40541" y1="96175" x2="84459" y2="86339"/>
                        <a14:foregroundMark x1="84459" y1="86339" x2="50676" y2="96175"/>
                        <a14:foregroundMark x1="50676" y1="96175" x2="85811" y2="86339"/>
                        <a14:foregroundMark x1="85811" y1="86339" x2="31757" y2="87978"/>
                        <a14:foregroundMark x1="31757" y1="87978" x2="69595" y2="84699"/>
                        <a14:foregroundMark x1="69595" y1="84699" x2="72297" y2="84699"/>
                        <a14:foregroundMark x1="18243" y1="16940" x2="18243" y2="16940"/>
                        <a14:foregroundMark x1="15541" y1="11475" x2="15541" y2="11475"/>
                        <a14:foregroundMark x1="31757" y1="6011" x2="31757" y2="6011"/>
                        <a14:foregroundMark x1="91216" y1="13115" x2="91216" y2="13115"/>
                        <a14:foregroundMark x1="91892" y1="6557" x2="91892" y2="6557"/>
                        <a14:foregroundMark x1="68919" y1="88525" x2="83784" y2="91803"/>
                        <a14:foregroundMark x1="90541" y1="73770" x2="90541" y2="80328"/>
                        <a14:foregroundMark x1="89865" y1="77049" x2="89865" y2="77049"/>
                        <a14:foregroundMark x1="95946" y1="84153" x2="95946" y2="84153"/>
                        <a14:foregroundMark x1="97973" y1="86339" x2="97973" y2="86339"/>
                        <a14:foregroundMark x1="93243" y1="90164" x2="93243" y2="90164"/>
                        <a14:foregroundMark x1="85135" y1="87978" x2="85135" y2="87978"/>
                        <a14:foregroundMark x1="88514" y1="50820" x2="88514" y2="50820"/>
                        <a14:foregroundMark x1="63514" y1="54645" x2="60811" y2="54645"/>
                        <a14:foregroundMark x1="53378" y1="52459" x2="53378" y2="52459"/>
                        <a14:foregroundMark x1="60811" y1="52459" x2="60811" y2="52459"/>
                        <a14:foregroundMark x1="66216" y1="53005" x2="66216" y2="53005"/>
                        <a14:foregroundMark x1="73649" y1="52459" x2="73649" y2="52459"/>
                        <a14:foregroundMark x1="76351" y1="51913" x2="76351" y2="51913"/>
                        <a14:foregroundMark x1="6081" y1="56284" x2="6081" y2="56284"/>
                        <a14:foregroundMark x1="73649" y1="93443" x2="70270" y2="93989"/>
                        <a14:foregroundMark x1="60811" y1="93989" x2="60811" y2="93989"/>
                        <a14:foregroundMark x1="85811" y1="89617" x2="86486" y2="91803"/>
                        <a14:foregroundMark x1="81081" y1="93989" x2="81081" y2="93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784" y="237302"/>
            <a:ext cx="1409897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7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D1FB655E-AED3-41DA-9025-234056252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238940"/>
            <a:ext cx="6984977" cy="5144847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9F6221BC-171E-4A76-BADA-304E0A987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23" y="1208170"/>
            <a:ext cx="4216377" cy="520638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1E3CD1B-F4A1-4A28-8DE1-98E989371E10}"/>
              </a:ext>
            </a:extLst>
          </p:cNvPr>
          <p:cNvSpPr/>
          <p:nvPr/>
        </p:nvSpPr>
        <p:spPr>
          <a:xfrm>
            <a:off x="2336381" y="353710"/>
            <a:ext cx="7519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Tecon</a:t>
            </a:r>
            <a:r>
              <a:rPr lang="en-US" altLang="zh-TW" sz="54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Santos </a:t>
            </a:r>
            <a:r>
              <a:rPr lang="en-US" altLang="zh-TW" sz="54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</a:t>
            </a:r>
            <a:r>
              <a:rPr lang="en-US" altLang="zh-TW" sz="5400" i="1" dirty="0"/>
              <a:t> </a:t>
            </a:r>
            <a:r>
              <a:rPr lang="en-US" altLang="zh-TW" sz="54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Location</a:t>
            </a:r>
            <a:endParaRPr lang="zh-TW" altLang="en-US" sz="54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3A473199-B122-4EAC-BC39-0A18282D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13/16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963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B68AF6-BAB4-406E-B3B1-9EB0A36D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1354667"/>
            <a:ext cx="6914634" cy="3420533"/>
          </a:xfrm>
        </p:spPr>
        <p:txBody>
          <a:bodyPr>
            <a:normAutofit fontScale="90000"/>
          </a:bodyPr>
          <a:lstStyle/>
          <a:p>
            <a:br>
              <a:rPr lang="en-US" altLang="zh-TW" sz="5400" i="1" dirty="0"/>
            </a:br>
            <a:br>
              <a:rPr lang="en-US" altLang="zh-TW" sz="5400" i="1" dirty="0"/>
            </a:br>
            <a:br>
              <a:rPr lang="en-US" altLang="zh-TW" sz="5400" i="1" dirty="0"/>
            </a:br>
            <a:r>
              <a:rPr lang="en-US" altLang="zh-TW" i="1" dirty="0"/>
              <a:t> </a:t>
            </a:r>
            <a:br>
              <a:rPr lang="en-US" altLang="zh-TW" i="1" dirty="0"/>
            </a:br>
            <a:br>
              <a:rPr lang="en-US" altLang="zh-TW" i="1" dirty="0"/>
            </a:br>
            <a:br>
              <a:rPr lang="en-US" altLang="zh-TW" i="1" dirty="0"/>
            </a:br>
            <a:br>
              <a:rPr lang="en-US" altLang="zh-TW" i="1" dirty="0"/>
            </a:br>
            <a:br>
              <a:rPr lang="en-US" altLang="zh-TW" i="1" dirty="0"/>
            </a:br>
            <a:r>
              <a:rPr lang="en-US" altLang="zh-TW" i="1" dirty="0"/>
              <a:t> </a:t>
            </a:r>
            <a:br>
              <a:rPr lang="en-US" altLang="zh-TW" i="1" dirty="0"/>
            </a:br>
            <a:br>
              <a:rPr lang="en-US" altLang="zh-TW" i="1" dirty="0"/>
            </a:br>
            <a:br>
              <a:rPr lang="en-US" altLang="zh-TW" i="1" dirty="0"/>
            </a:br>
            <a:r>
              <a:rPr lang="en-US" altLang="zh-TW" i="1" dirty="0"/>
              <a:t>      </a:t>
            </a:r>
            <a:br>
              <a:rPr lang="en-US" altLang="zh-TW" i="1" dirty="0"/>
            </a:br>
            <a:br>
              <a:rPr lang="en-US" altLang="zh-TW" i="1" dirty="0"/>
            </a:br>
            <a:br>
              <a:rPr lang="en-US" altLang="zh-TW" i="1" dirty="0"/>
            </a:br>
            <a:r>
              <a:rPr lang="en-US" altLang="zh-TW" i="1" dirty="0"/>
              <a:t>      </a:t>
            </a:r>
            <a:br>
              <a:rPr lang="en-US" altLang="zh-TW" i="1" dirty="0"/>
            </a:br>
            <a:br>
              <a:rPr lang="en-US" altLang="zh-TW" dirty="0"/>
            </a:br>
            <a:endParaRPr lang="zh-TW" altLang="en-US" dirty="0"/>
          </a:p>
        </p:txBody>
      </p:sp>
      <p:grpSp>
        <p:nvGrpSpPr>
          <p:cNvPr id="6" name="Group 43">
            <a:extLst>
              <a:ext uri="{FF2B5EF4-FFF2-40B4-BE49-F238E27FC236}">
                <a16:creationId xmlns:a16="http://schemas.microsoft.com/office/drawing/2014/main" id="{85B1BE01-C024-4911-8073-219DA2E713D0}"/>
              </a:ext>
            </a:extLst>
          </p:cNvPr>
          <p:cNvGrpSpPr/>
          <p:nvPr/>
        </p:nvGrpSpPr>
        <p:grpSpPr>
          <a:xfrm>
            <a:off x="0" y="4946595"/>
            <a:ext cx="2105554" cy="1911405"/>
            <a:chOff x="-5659" y="2336411"/>
            <a:chExt cx="9775102" cy="9384838"/>
          </a:xfrm>
        </p:grpSpPr>
        <p:sp>
          <p:nvSpPr>
            <p:cNvPr id="9" name="Shape 63781">
              <a:extLst>
                <a:ext uri="{FF2B5EF4-FFF2-40B4-BE49-F238E27FC236}">
                  <a16:creationId xmlns:a16="http://schemas.microsoft.com/office/drawing/2014/main" id="{7C1EC564-869F-4A20-B409-057043FF4B6F}"/>
                </a:ext>
              </a:extLst>
            </p:cNvPr>
            <p:cNvSpPr/>
            <p:nvPr/>
          </p:nvSpPr>
          <p:spPr>
            <a:xfrm>
              <a:off x="4159313" y="2834589"/>
              <a:ext cx="5113848" cy="512294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0" name="Shape 63782">
              <a:extLst>
                <a:ext uri="{FF2B5EF4-FFF2-40B4-BE49-F238E27FC236}">
                  <a16:creationId xmlns:a16="http://schemas.microsoft.com/office/drawing/2014/main" id="{3CCD2285-587C-4728-8838-FE5BBAC35C4C}"/>
                </a:ext>
              </a:extLst>
            </p:cNvPr>
            <p:cNvSpPr/>
            <p:nvPr/>
          </p:nvSpPr>
          <p:spPr>
            <a:xfrm>
              <a:off x="1471483" y="2336411"/>
              <a:ext cx="8297960" cy="7129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78" extrusionOk="0">
                  <a:moveTo>
                    <a:pt x="13727" y="4"/>
                  </a:moveTo>
                  <a:cubicBezTo>
                    <a:pt x="9744" y="-122"/>
                    <a:pt x="6246" y="3298"/>
                    <a:pt x="5726" y="8017"/>
                  </a:cubicBezTo>
                  <a:cubicBezTo>
                    <a:pt x="5492" y="10137"/>
                    <a:pt x="5902" y="12178"/>
                    <a:pt x="6769" y="13883"/>
                  </a:cubicBezTo>
                  <a:lnTo>
                    <a:pt x="6077" y="14508"/>
                  </a:lnTo>
                  <a:cubicBezTo>
                    <a:pt x="6074" y="14505"/>
                    <a:pt x="6069" y="14500"/>
                    <a:pt x="6066" y="14496"/>
                  </a:cubicBezTo>
                  <a:cubicBezTo>
                    <a:pt x="6062" y="14492"/>
                    <a:pt x="6060" y="14488"/>
                    <a:pt x="6056" y="14485"/>
                  </a:cubicBezTo>
                  <a:cubicBezTo>
                    <a:pt x="5974" y="14424"/>
                    <a:pt x="5883" y="14386"/>
                    <a:pt x="5789" y="14372"/>
                  </a:cubicBezTo>
                  <a:cubicBezTo>
                    <a:pt x="5694" y="14358"/>
                    <a:pt x="5596" y="14367"/>
                    <a:pt x="5504" y="14402"/>
                  </a:cubicBezTo>
                  <a:cubicBezTo>
                    <a:pt x="5421" y="14437"/>
                    <a:pt x="5348" y="14485"/>
                    <a:pt x="5266" y="14549"/>
                  </a:cubicBezTo>
                  <a:cubicBezTo>
                    <a:pt x="5183" y="14613"/>
                    <a:pt x="5092" y="14695"/>
                    <a:pt x="4969" y="14806"/>
                  </a:cubicBezTo>
                  <a:lnTo>
                    <a:pt x="4562" y="15174"/>
                  </a:lnTo>
                  <a:lnTo>
                    <a:pt x="2913" y="16660"/>
                  </a:lnTo>
                  <a:lnTo>
                    <a:pt x="0" y="19286"/>
                  </a:lnTo>
                  <a:lnTo>
                    <a:pt x="1447" y="21478"/>
                  </a:lnTo>
                  <a:lnTo>
                    <a:pt x="4354" y="18857"/>
                  </a:lnTo>
                  <a:lnTo>
                    <a:pt x="6009" y="17366"/>
                  </a:lnTo>
                  <a:lnTo>
                    <a:pt x="6412" y="17000"/>
                  </a:lnTo>
                  <a:cubicBezTo>
                    <a:pt x="6536" y="16888"/>
                    <a:pt x="6630" y="16806"/>
                    <a:pt x="6705" y="16729"/>
                  </a:cubicBezTo>
                  <a:cubicBezTo>
                    <a:pt x="6779" y="16652"/>
                    <a:pt x="6835" y="16581"/>
                    <a:pt x="6885" y="16497"/>
                  </a:cubicBezTo>
                  <a:cubicBezTo>
                    <a:pt x="6937" y="16401"/>
                    <a:pt x="6971" y="16293"/>
                    <a:pt x="6984" y="16182"/>
                  </a:cubicBezTo>
                  <a:cubicBezTo>
                    <a:pt x="6996" y="16072"/>
                    <a:pt x="6988" y="15958"/>
                    <a:pt x="6958" y="15849"/>
                  </a:cubicBezTo>
                  <a:cubicBezTo>
                    <a:pt x="6957" y="15845"/>
                    <a:pt x="6954" y="15840"/>
                    <a:pt x="6952" y="15835"/>
                  </a:cubicBezTo>
                  <a:cubicBezTo>
                    <a:pt x="6950" y="15831"/>
                    <a:pt x="6948" y="15829"/>
                    <a:pt x="6946" y="15824"/>
                  </a:cubicBezTo>
                  <a:lnTo>
                    <a:pt x="7605" y="15229"/>
                  </a:lnTo>
                  <a:cubicBezTo>
                    <a:pt x="8824" y="16863"/>
                    <a:pt x="10532" y="18008"/>
                    <a:pt x="12517" y="18308"/>
                  </a:cubicBezTo>
                  <a:cubicBezTo>
                    <a:pt x="16823" y="18957"/>
                    <a:pt x="20767" y="15401"/>
                    <a:pt x="21322" y="10368"/>
                  </a:cubicBezTo>
                  <a:cubicBezTo>
                    <a:pt x="21600" y="7851"/>
                    <a:pt x="20977" y="5441"/>
                    <a:pt x="19748" y="3579"/>
                  </a:cubicBezTo>
                  <a:cubicBezTo>
                    <a:pt x="18519" y="1717"/>
                    <a:pt x="16683" y="402"/>
                    <a:pt x="14529" y="77"/>
                  </a:cubicBezTo>
                  <a:cubicBezTo>
                    <a:pt x="14260" y="37"/>
                    <a:pt x="13993" y="12"/>
                    <a:pt x="13727" y="4"/>
                  </a:cubicBezTo>
                  <a:close/>
                  <a:moveTo>
                    <a:pt x="13519" y="1502"/>
                  </a:moveTo>
                  <a:cubicBezTo>
                    <a:pt x="15206" y="1502"/>
                    <a:pt x="16891" y="2256"/>
                    <a:pt x="18177" y="3762"/>
                  </a:cubicBezTo>
                  <a:cubicBezTo>
                    <a:pt x="20751" y="6776"/>
                    <a:pt x="20751" y="11662"/>
                    <a:pt x="18177" y="14675"/>
                  </a:cubicBezTo>
                  <a:cubicBezTo>
                    <a:pt x="15604" y="17689"/>
                    <a:pt x="11432" y="17689"/>
                    <a:pt x="8859" y="14675"/>
                  </a:cubicBezTo>
                  <a:cubicBezTo>
                    <a:pt x="6285" y="11662"/>
                    <a:pt x="6285" y="6776"/>
                    <a:pt x="8859" y="3762"/>
                  </a:cubicBezTo>
                  <a:cubicBezTo>
                    <a:pt x="10146" y="2256"/>
                    <a:pt x="11832" y="1502"/>
                    <a:pt x="13519" y="150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1" name="Shape 63784">
              <a:extLst>
                <a:ext uri="{FF2B5EF4-FFF2-40B4-BE49-F238E27FC236}">
                  <a16:creationId xmlns:a16="http://schemas.microsoft.com/office/drawing/2014/main" id="{DC2DCFB0-4F60-49DD-9D8F-18E47EDA498A}"/>
                </a:ext>
              </a:extLst>
            </p:cNvPr>
            <p:cNvSpPr/>
            <p:nvPr/>
          </p:nvSpPr>
          <p:spPr>
            <a:xfrm rot="1580872">
              <a:off x="2017726" y="7926795"/>
              <a:ext cx="1483125" cy="20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589" extrusionOk="0">
                  <a:moveTo>
                    <a:pt x="10595" y="0"/>
                  </a:moveTo>
                  <a:cubicBezTo>
                    <a:pt x="8658" y="-11"/>
                    <a:pt x="6966" y="973"/>
                    <a:pt x="6511" y="2374"/>
                  </a:cubicBezTo>
                  <a:cubicBezTo>
                    <a:pt x="6004" y="3937"/>
                    <a:pt x="7160" y="5534"/>
                    <a:pt x="9193" y="6078"/>
                  </a:cubicBezTo>
                  <a:lnTo>
                    <a:pt x="17099" y="6090"/>
                  </a:lnTo>
                  <a:cubicBezTo>
                    <a:pt x="19108" y="6274"/>
                    <a:pt x="20936" y="5211"/>
                    <a:pt x="21182" y="3715"/>
                  </a:cubicBezTo>
                  <a:cubicBezTo>
                    <a:pt x="21429" y="2220"/>
                    <a:pt x="20001" y="859"/>
                    <a:pt x="17992" y="676"/>
                  </a:cubicBezTo>
                  <a:lnTo>
                    <a:pt x="10595" y="0"/>
                  </a:lnTo>
                  <a:close/>
                  <a:moveTo>
                    <a:pt x="8596" y="6130"/>
                  </a:moveTo>
                  <a:cubicBezTo>
                    <a:pt x="6587" y="5946"/>
                    <a:pt x="4759" y="7009"/>
                    <a:pt x="4512" y="8504"/>
                  </a:cubicBezTo>
                  <a:cubicBezTo>
                    <a:pt x="4266" y="9999"/>
                    <a:pt x="5694" y="11360"/>
                    <a:pt x="7703" y="11544"/>
                  </a:cubicBezTo>
                  <a:lnTo>
                    <a:pt x="15088" y="12219"/>
                  </a:lnTo>
                  <a:cubicBezTo>
                    <a:pt x="17096" y="12403"/>
                    <a:pt x="18925" y="11339"/>
                    <a:pt x="19171" y="9844"/>
                  </a:cubicBezTo>
                  <a:cubicBezTo>
                    <a:pt x="19418" y="8349"/>
                    <a:pt x="17989" y="6988"/>
                    <a:pt x="15981" y="6805"/>
                  </a:cubicBezTo>
                  <a:lnTo>
                    <a:pt x="8596" y="6130"/>
                  </a:lnTo>
                  <a:close/>
                  <a:moveTo>
                    <a:pt x="6007" y="11544"/>
                  </a:moveTo>
                  <a:cubicBezTo>
                    <a:pt x="4214" y="11383"/>
                    <a:pt x="2585" y="12334"/>
                    <a:pt x="2368" y="13669"/>
                  </a:cubicBezTo>
                  <a:cubicBezTo>
                    <a:pt x="2152" y="15000"/>
                    <a:pt x="3422" y="16210"/>
                    <a:pt x="5210" y="16376"/>
                  </a:cubicBezTo>
                  <a:lnTo>
                    <a:pt x="12459" y="17039"/>
                  </a:lnTo>
                  <a:cubicBezTo>
                    <a:pt x="14247" y="17200"/>
                    <a:pt x="15873" y="16254"/>
                    <a:pt x="16096" y="14923"/>
                  </a:cubicBezTo>
                  <a:cubicBezTo>
                    <a:pt x="16319" y="13589"/>
                    <a:pt x="15046" y="12370"/>
                    <a:pt x="13256" y="12206"/>
                  </a:cubicBezTo>
                  <a:lnTo>
                    <a:pt x="6007" y="11544"/>
                  </a:lnTo>
                  <a:close/>
                  <a:moveTo>
                    <a:pt x="3213" y="16379"/>
                  </a:moveTo>
                  <a:cubicBezTo>
                    <a:pt x="1643" y="16236"/>
                    <a:pt x="214" y="17067"/>
                    <a:pt x="22" y="18235"/>
                  </a:cubicBezTo>
                  <a:cubicBezTo>
                    <a:pt x="-171" y="19404"/>
                    <a:pt x="945" y="20468"/>
                    <a:pt x="2515" y="20611"/>
                  </a:cubicBezTo>
                  <a:lnTo>
                    <a:pt x="6619" y="21589"/>
                  </a:lnTo>
                  <a:cubicBezTo>
                    <a:pt x="7236" y="21453"/>
                    <a:pt x="7850" y="21308"/>
                    <a:pt x="8461" y="21154"/>
                  </a:cubicBezTo>
                  <a:cubicBezTo>
                    <a:pt x="9836" y="20809"/>
                    <a:pt x="11269" y="20323"/>
                    <a:pt x="11652" y="19298"/>
                  </a:cubicBezTo>
                  <a:cubicBezTo>
                    <a:pt x="12106" y="18084"/>
                    <a:pt x="10852" y="16889"/>
                    <a:pt x="9159" y="16923"/>
                  </a:cubicBezTo>
                  <a:cubicBezTo>
                    <a:pt x="8168" y="16832"/>
                    <a:pt x="7177" y="16742"/>
                    <a:pt x="6186" y="16651"/>
                  </a:cubicBezTo>
                  <a:cubicBezTo>
                    <a:pt x="5195" y="16560"/>
                    <a:pt x="4204" y="16470"/>
                    <a:pt x="3213" y="163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2" name="Freeform 38">
              <a:extLst>
                <a:ext uri="{FF2B5EF4-FFF2-40B4-BE49-F238E27FC236}">
                  <a16:creationId xmlns:a16="http://schemas.microsoft.com/office/drawing/2014/main" id="{BBBC87C7-26BF-4EAC-9F5B-DB39FF5CCC5C}"/>
                </a:ext>
              </a:extLst>
            </p:cNvPr>
            <p:cNvSpPr/>
            <p:nvPr/>
          </p:nvSpPr>
          <p:spPr>
            <a:xfrm rot="4640872">
              <a:off x="1320227" y="7158255"/>
              <a:ext cx="1777436" cy="2262997"/>
            </a:xfrm>
            <a:custGeom>
              <a:avLst/>
              <a:gdLst>
                <a:gd name="connsiteX0" fmla="*/ 9885 w 1300821"/>
                <a:gd name="connsiteY0" fmla="*/ 412519 h 1656180"/>
                <a:gd name="connsiteX1" fmla="*/ 101766 w 1300821"/>
                <a:gd name="connsiteY1" fmla="*/ 308586 h 1656180"/>
                <a:gd name="connsiteX2" fmla="*/ 664489 w 1300821"/>
                <a:gd name="connsiteY2" fmla="*/ 30366 h 1656180"/>
                <a:gd name="connsiteX3" fmla="*/ 734137 w 1300821"/>
                <a:gd name="connsiteY3" fmla="*/ 12207 h 1656180"/>
                <a:gd name="connsiteX4" fmla="*/ 748771 w 1300821"/>
                <a:gd name="connsiteY4" fmla="*/ 14254 h 1656180"/>
                <a:gd name="connsiteX5" fmla="*/ 1012689 w 1300821"/>
                <a:gd name="connsiteY5" fmla="*/ 30 h 1656180"/>
                <a:gd name="connsiteX6" fmla="*/ 1197176 w 1300821"/>
                <a:gd name="connsiteY6" fmla="*/ 178023 h 1656180"/>
                <a:gd name="connsiteX7" fmla="*/ 1019185 w 1300821"/>
                <a:gd name="connsiteY7" fmla="*/ 362496 h 1656180"/>
                <a:gd name="connsiteX8" fmla="*/ 785164 w 1300821"/>
                <a:gd name="connsiteY8" fmla="*/ 375108 h 1656180"/>
                <a:gd name="connsiteX9" fmla="*/ 441881 w 1300821"/>
                <a:gd name="connsiteY9" fmla="*/ 544833 h 1656180"/>
                <a:gd name="connsiteX10" fmla="*/ 693343 w 1300821"/>
                <a:gd name="connsiteY10" fmla="*/ 663528 h 1656180"/>
                <a:gd name="connsiteX11" fmla="*/ 943539 w 1300821"/>
                <a:gd name="connsiteY11" fmla="*/ 803589 h 1656180"/>
                <a:gd name="connsiteX12" fmla="*/ 1126712 w 1300821"/>
                <a:gd name="connsiteY12" fmla="*/ 1002213 h 1656180"/>
                <a:gd name="connsiteX13" fmla="*/ 1195639 w 1300821"/>
                <a:gd name="connsiteY13" fmla="*/ 1109451 h 1656180"/>
                <a:gd name="connsiteX14" fmla="*/ 1250136 w 1300821"/>
                <a:gd name="connsiteY14" fmla="*/ 1227817 h 1656180"/>
                <a:gd name="connsiteX15" fmla="*/ 1299786 w 1300821"/>
                <a:gd name="connsiteY15" fmla="*/ 1412434 h 1656180"/>
                <a:gd name="connsiteX16" fmla="*/ 1190622 w 1300821"/>
                <a:gd name="connsiteY16" fmla="*/ 1574569 h 1656180"/>
                <a:gd name="connsiteX17" fmla="*/ 784268 w 1300821"/>
                <a:gd name="connsiteY17" fmla="*/ 1626860 h 1656180"/>
                <a:gd name="connsiteX18" fmla="*/ 517289 w 1300821"/>
                <a:gd name="connsiteY18" fmla="*/ 1402973 h 1656180"/>
                <a:gd name="connsiteX19" fmla="*/ 94462 w 1300821"/>
                <a:gd name="connsiteY19" fmla="*/ 737626 h 1656180"/>
                <a:gd name="connsiteX20" fmla="*/ 34430 w 1300821"/>
                <a:gd name="connsiteY20" fmla="*/ 587922 h 1656180"/>
                <a:gd name="connsiteX21" fmla="*/ 31878 w 1300821"/>
                <a:gd name="connsiteY21" fmla="*/ 568560 h 1656180"/>
                <a:gd name="connsiteX22" fmla="*/ 18427 w 1300821"/>
                <a:gd name="connsiteY22" fmla="*/ 550990 h 1656180"/>
                <a:gd name="connsiteX23" fmla="*/ 9885 w 1300821"/>
                <a:gd name="connsiteY23" fmla="*/ 412519 h 165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0821" h="1656180">
                  <a:moveTo>
                    <a:pt x="9885" y="412519"/>
                  </a:moveTo>
                  <a:cubicBezTo>
                    <a:pt x="24965" y="368653"/>
                    <a:pt x="56782" y="330543"/>
                    <a:pt x="101766" y="308586"/>
                  </a:cubicBezTo>
                  <a:lnTo>
                    <a:pt x="664489" y="30366"/>
                  </a:lnTo>
                  <a:cubicBezTo>
                    <a:pt x="686978" y="19383"/>
                    <a:pt x="710628" y="13480"/>
                    <a:pt x="734137" y="12207"/>
                  </a:cubicBezTo>
                  <a:lnTo>
                    <a:pt x="748771" y="14254"/>
                  </a:lnTo>
                  <a:lnTo>
                    <a:pt x="1012689" y="30"/>
                  </a:lnTo>
                  <a:cubicBezTo>
                    <a:pt x="1112789" y="-1766"/>
                    <a:pt x="1195390" y="77922"/>
                    <a:pt x="1197176" y="178023"/>
                  </a:cubicBezTo>
                  <a:cubicBezTo>
                    <a:pt x="1198960" y="278122"/>
                    <a:pt x="1119256" y="360717"/>
                    <a:pt x="1019185" y="362496"/>
                  </a:cubicBezTo>
                  <a:lnTo>
                    <a:pt x="785164" y="375108"/>
                  </a:lnTo>
                  <a:lnTo>
                    <a:pt x="441881" y="544833"/>
                  </a:lnTo>
                  <a:lnTo>
                    <a:pt x="693343" y="663528"/>
                  </a:lnTo>
                  <a:cubicBezTo>
                    <a:pt x="780941" y="702640"/>
                    <a:pt x="868985" y="744946"/>
                    <a:pt x="943539" y="803589"/>
                  </a:cubicBezTo>
                  <a:cubicBezTo>
                    <a:pt x="1017142" y="861479"/>
                    <a:pt x="1075619" y="932815"/>
                    <a:pt x="1126712" y="1002213"/>
                  </a:cubicBezTo>
                  <a:cubicBezTo>
                    <a:pt x="1152398" y="1037114"/>
                    <a:pt x="1176127" y="1072531"/>
                    <a:pt x="1195639" y="1109451"/>
                  </a:cubicBezTo>
                  <a:cubicBezTo>
                    <a:pt x="1216507" y="1148860"/>
                    <a:pt x="1232525" y="1189496"/>
                    <a:pt x="1250136" y="1227817"/>
                  </a:cubicBezTo>
                  <a:cubicBezTo>
                    <a:pt x="1276748" y="1285693"/>
                    <a:pt x="1306810" y="1342416"/>
                    <a:pt x="1299786" y="1412434"/>
                  </a:cubicBezTo>
                  <a:cubicBezTo>
                    <a:pt x="1292961" y="1480482"/>
                    <a:pt x="1246391" y="1535000"/>
                    <a:pt x="1190622" y="1574569"/>
                  </a:cubicBezTo>
                  <a:cubicBezTo>
                    <a:pt x="1076155" y="1656000"/>
                    <a:pt x="923772" y="1682264"/>
                    <a:pt x="784268" y="1626860"/>
                  </a:cubicBezTo>
                  <a:cubicBezTo>
                    <a:pt x="674347" y="1583164"/>
                    <a:pt x="591901" y="1494387"/>
                    <a:pt x="517289" y="1402973"/>
                  </a:cubicBezTo>
                  <a:cubicBezTo>
                    <a:pt x="350514" y="1198787"/>
                    <a:pt x="212549" y="973251"/>
                    <a:pt x="94462" y="737626"/>
                  </a:cubicBezTo>
                  <a:cubicBezTo>
                    <a:pt x="70344" y="689497"/>
                    <a:pt x="47182" y="639030"/>
                    <a:pt x="34430" y="587922"/>
                  </a:cubicBezTo>
                  <a:lnTo>
                    <a:pt x="31878" y="568560"/>
                  </a:lnTo>
                  <a:lnTo>
                    <a:pt x="18427" y="550990"/>
                  </a:lnTo>
                  <a:cubicBezTo>
                    <a:pt x="-3538" y="506009"/>
                    <a:pt x="-5195" y="456386"/>
                    <a:pt x="9885" y="4125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" name="Shape 63788">
              <a:extLst>
                <a:ext uri="{FF2B5EF4-FFF2-40B4-BE49-F238E27FC236}">
                  <a16:creationId xmlns:a16="http://schemas.microsoft.com/office/drawing/2014/main" id="{EDC3121B-D208-40D8-9255-1372254E167B}"/>
                </a:ext>
              </a:extLst>
            </p:cNvPr>
            <p:cNvSpPr/>
            <p:nvPr/>
          </p:nvSpPr>
          <p:spPr>
            <a:xfrm rot="3140872">
              <a:off x="1325991" y="9188278"/>
              <a:ext cx="584525" cy="1023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0" y="0"/>
                  </a:moveTo>
                  <a:lnTo>
                    <a:pt x="0" y="9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038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5" name="Shape 63789">
              <a:extLst>
                <a:ext uri="{FF2B5EF4-FFF2-40B4-BE49-F238E27FC236}">
                  <a16:creationId xmlns:a16="http://schemas.microsoft.com/office/drawing/2014/main" id="{14C00127-DE91-4AF5-AE3C-796EB3B56BE3}"/>
                </a:ext>
              </a:extLst>
            </p:cNvPr>
            <p:cNvSpPr/>
            <p:nvPr/>
          </p:nvSpPr>
          <p:spPr>
            <a:xfrm rot="3140872">
              <a:off x="1030715" y="8523917"/>
              <a:ext cx="673591" cy="1281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508" y="297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6" name="Shape 63791">
              <a:extLst>
                <a:ext uri="{FF2B5EF4-FFF2-40B4-BE49-F238E27FC236}">
                  <a16:creationId xmlns:a16="http://schemas.microsoft.com/office/drawing/2014/main" id="{26FD4267-BC2B-4620-87BF-E803EF1F063C}"/>
                </a:ext>
              </a:extLst>
            </p:cNvPr>
            <p:cNvSpPr/>
            <p:nvPr/>
          </p:nvSpPr>
          <p:spPr>
            <a:xfrm>
              <a:off x="-5659" y="8746368"/>
              <a:ext cx="1978169" cy="2974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93" y="0"/>
                  </a:moveTo>
                  <a:lnTo>
                    <a:pt x="0" y="4817"/>
                  </a:lnTo>
                  <a:lnTo>
                    <a:pt x="0" y="21600"/>
                  </a:lnTo>
                  <a:lnTo>
                    <a:pt x="21600" y="10520"/>
                  </a:lnTo>
                  <a:lnTo>
                    <a:pt x="93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7" name="Shape 63792">
              <a:extLst>
                <a:ext uri="{FF2B5EF4-FFF2-40B4-BE49-F238E27FC236}">
                  <a16:creationId xmlns:a16="http://schemas.microsoft.com/office/drawing/2014/main" id="{90D40EC3-242E-4B63-BDA7-E7FEB080C58E}"/>
                </a:ext>
              </a:extLst>
            </p:cNvPr>
            <p:cNvSpPr/>
            <p:nvPr/>
          </p:nvSpPr>
          <p:spPr>
            <a:xfrm rot="3140872" flipH="1">
              <a:off x="590982" y="9204225"/>
              <a:ext cx="241935" cy="241935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8" name="Shape 63793">
              <a:extLst>
                <a:ext uri="{FF2B5EF4-FFF2-40B4-BE49-F238E27FC236}">
                  <a16:creationId xmlns:a16="http://schemas.microsoft.com/office/drawing/2014/main" id="{155CE128-D15D-40CC-8259-2036CCB38E9F}"/>
                </a:ext>
              </a:extLst>
            </p:cNvPr>
            <p:cNvSpPr/>
            <p:nvPr/>
          </p:nvSpPr>
          <p:spPr>
            <a:xfrm rot="3140872" flipH="1">
              <a:off x="204709" y="9502255"/>
              <a:ext cx="241935" cy="241935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9" name="Shape 63781">
            <a:extLst>
              <a:ext uri="{FF2B5EF4-FFF2-40B4-BE49-F238E27FC236}">
                <a16:creationId xmlns:a16="http://schemas.microsoft.com/office/drawing/2014/main" id="{A2374169-A108-432A-84AC-6C673256A801}"/>
              </a:ext>
            </a:extLst>
          </p:cNvPr>
          <p:cNvSpPr/>
          <p:nvPr/>
        </p:nvSpPr>
        <p:spPr>
          <a:xfrm>
            <a:off x="10707466" y="2070967"/>
            <a:ext cx="1101521" cy="1043388"/>
          </a:xfrm>
          <a:prstGeom prst="ellipse">
            <a:avLst/>
          </a:prstGeom>
          <a:solidFill>
            <a:schemeClr val="bg1">
              <a:alpha val="17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pic>
        <p:nvPicPr>
          <p:cNvPr id="21" name="Picture 195">
            <a:extLst>
              <a:ext uri="{FF2B5EF4-FFF2-40B4-BE49-F238E27FC236}">
                <a16:creationId xmlns:a16="http://schemas.microsoft.com/office/drawing/2014/main" id="{4E2B3207-9846-4728-AB01-23A9AEF5CC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2839" y="5210916"/>
            <a:ext cx="697443" cy="68939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B3B81B96-B5E0-4434-8549-FBE2923B1FFF}"/>
              </a:ext>
            </a:extLst>
          </p:cNvPr>
          <p:cNvSpPr/>
          <p:nvPr/>
        </p:nvSpPr>
        <p:spPr>
          <a:xfrm>
            <a:off x="936206" y="2722222"/>
            <a:ext cx="66774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OUTLOOK</a:t>
            </a:r>
            <a:r>
              <a:rPr lang="zh-TW" altLang="en-US" sz="5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altLang="zh-TW" sz="5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– Challenge </a:t>
            </a:r>
          </a:p>
          <a:p>
            <a:pPr algn="ctr"/>
            <a:r>
              <a:rPr lang="en-US" altLang="zh-TW" sz="5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Year</a:t>
            </a:r>
            <a:r>
              <a:rPr lang="zh-TW" altLang="en-US" sz="5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altLang="zh-TW" sz="5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2025</a:t>
            </a:r>
            <a:endParaRPr lang="zh-TW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113082A5-4254-4A69-A635-58CCEF276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8" b="96512" l="9709" r="89968">
                        <a14:foregroundMark x1="28479" y1="37597" x2="31392" y2="74806"/>
                        <a14:foregroundMark x1="31392" y1="74806" x2="43689" y2="77519"/>
                        <a14:foregroundMark x1="43689" y1="77519" x2="58900" y2="75194"/>
                        <a14:foregroundMark x1="58900" y1="75194" x2="74757" y2="67054"/>
                        <a14:foregroundMark x1="74757" y1="67054" x2="73786" y2="54264"/>
                        <a14:foregroundMark x1="73786" y1="54264" x2="52104" y2="33333"/>
                        <a14:foregroundMark x1="52104" y1="33333" x2="42395" y2="38760"/>
                        <a14:foregroundMark x1="27184" y1="32171" x2="20065" y2="43023"/>
                        <a14:foregroundMark x1="20065" y1="43023" x2="19417" y2="60465"/>
                        <a14:foregroundMark x1="19417" y1="60465" x2="22006" y2="73256"/>
                        <a14:foregroundMark x1="22006" y1="73256" x2="30097" y2="85659"/>
                        <a14:foregroundMark x1="30097" y1="85659" x2="43366" y2="93023"/>
                        <a14:foregroundMark x1="43366" y1="93023" x2="55016" y2="94574"/>
                        <a14:foregroundMark x1="55016" y1="94574" x2="63430" y2="93023"/>
                        <a14:foregroundMark x1="79935" y1="39922" x2="49838" y2="24419"/>
                        <a14:foregroundMark x1="49838" y1="24419" x2="35599" y2="22868"/>
                        <a14:foregroundMark x1="35599" y1="22868" x2="27508" y2="32946"/>
                        <a14:foregroundMark x1="27508" y1="32946" x2="30097" y2="49225"/>
                        <a14:foregroundMark x1="30097" y1="49225" x2="40453" y2="55039"/>
                        <a14:foregroundMark x1="40453" y1="55039" x2="53074" y2="54264"/>
                        <a14:foregroundMark x1="53074" y1="54264" x2="59871" y2="41085"/>
                        <a14:foregroundMark x1="59871" y1="41085" x2="63107" y2="66279"/>
                        <a14:foregroundMark x1="63107" y1="66279" x2="57282" y2="55426"/>
                        <a14:foregroundMark x1="57282" y1="55426" x2="63754" y2="42636"/>
                        <a14:foregroundMark x1="63754" y1="42636" x2="69256" y2="59302"/>
                        <a14:foregroundMark x1="69256" y1="59302" x2="69903" y2="73643"/>
                        <a14:foregroundMark x1="69903" y1="73643" x2="68608" y2="79457"/>
                        <a14:foregroundMark x1="72816" y1="29070" x2="60194" y2="20155"/>
                        <a14:foregroundMark x1="60194" y1="20155" x2="35275" y2="23643"/>
                        <a14:foregroundMark x1="35275" y1="23643" x2="24919" y2="31008"/>
                        <a14:foregroundMark x1="24919" y1="31008" x2="24595" y2="32946"/>
                        <a14:foregroundMark x1="46602" y1="72093" x2="46602" y2="72093"/>
                        <a14:foregroundMark x1="51456" y1="17054" x2="27832" y2="22481"/>
                        <a14:foregroundMark x1="27832" y1="22481" x2="36893" y2="31008"/>
                        <a14:foregroundMark x1="36893" y1="31008" x2="40777" y2="37984"/>
                        <a14:foregroundMark x1="48220" y1="96899" x2="53722" y2="96124"/>
                        <a14:foregroundMark x1="63430" y1="5426" x2="33333" y2="4651"/>
                        <a14:foregroundMark x1="33333" y1="4651" x2="71521" y2="8527"/>
                        <a14:foregroundMark x1="69903" y1="1938" x2="33010" y2="4264"/>
                        <a14:foregroundMark x1="33010" y1="4264" x2="30097" y2="6589"/>
                        <a14:foregroundMark x1="39806" y1="3101" x2="30421" y2="1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75" y="1497286"/>
            <a:ext cx="4758649" cy="4072467"/>
          </a:xfrm>
          <a:prstGeom prst="rect">
            <a:avLst/>
          </a:prstGeom>
        </p:spPr>
      </p:pic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88B99AD-3102-4ECD-AC57-DFDB08BA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14/16</a:t>
            </a:r>
            <a:endParaRPr lang="zh-TW" altLang="en-US" dirty="0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5DF8D5EA-8877-4B92-9603-EFE414AB0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33" y="401502"/>
            <a:ext cx="1352739" cy="1257475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39BCBB71-F0EA-44AE-9632-6FF6AE1CE116}"/>
              </a:ext>
            </a:extLst>
          </p:cNvPr>
          <p:cNvSpPr/>
          <p:nvPr/>
        </p:nvSpPr>
        <p:spPr>
          <a:xfrm>
            <a:off x="2267760" y="568574"/>
            <a:ext cx="2398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TOPIC 4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5667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頁尾版面配置區 5">
            <a:extLst>
              <a:ext uri="{FF2B5EF4-FFF2-40B4-BE49-F238E27FC236}">
                <a16:creationId xmlns:a16="http://schemas.microsoft.com/office/drawing/2014/main" id="{B5A59B41-38C6-4BB6-8515-10AA5154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TW" dirty="0"/>
              <a:t>15/16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DBEDD5E-D63C-4004-8D58-390744CFB901}"/>
              </a:ext>
            </a:extLst>
          </p:cNvPr>
          <p:cNvSpPr/>
          <p:nvPr/>
        </p:nvSpPr>
        <p:spPr>
          <a:xfrm>
            <a:off x="2489200" y="351992"/>
            <a:ext cx="6697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54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2025- Challenge Year</a:t>
            </a:r>
            <a:endParaRPr lang="zh-TW" altLang="en-US" sz="54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68F9DD97-52AF-4273-8920-6C2C9EDEA7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9881259"/>
              </p:ext>
            </p:extLst>
          </p:nvPr>
        </p:nvGraphicFramePr>
        <p:xfrm>
          <a:off x="448463" y="1286732"/>
          <a:ext cx="11200612" cy="5069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2EDDD0F5-EBA6-4D1C-9B52-9094C6812491}"/>
              </a:ext>
            </a:extLst>
          </p:cNvPr>
          <p:cNvSpPr/>
          <p:nvPr/>
        </p:nvSpPr>
        <p:spPr>
          <a:xfrm>
            <a:off x="1620211" y="2876389"/>
            <a:ext cx="1356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u="sng" dirty="0">
                <a:ea typeface="微軟正黑體" panose="020B0604030504040204" pitchFamily="34" charset="-120"/>
              </a:rPr>
              <a:t>Cost Control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D04339D-78A7-4FC9-9F51-E7EB8B9942DB}"/>
              </a:ext>
            </a:extLst>
          </p:cNvPr>
          <p:cNvSpPr/>
          <p:nvPr/>
        </p:nvSpPr>
        <p:spPr>
          <a:xfrm>
            <a:off x="1293712" y="4689841"/>
            <a:ext cx="2009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u="sng" dirty="0">
                <a:ea typeface="微軟正黑體" panose="020B0604030504040204" pitchFamily="34" charset="-120"/>
              </a:rPr>
              <a:t>Market Monitoring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BEFD5EF-9483-4BCC-9781-CF3B36CA9F72}"/>
              </a:ext>
            </a:extLst>
          </p:cNvPr>
          <p:cNvSpPr/>
          <p:nvPr/>
        </p:nvSpPr>
        <p:spPr>
          <a:xfrm>
            <a:off x="5072226" y="2876389"/>
            <a:ext cx="2047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u="sng" dirty="0">
                <a:ea typeface="微軟正黑體" panose="020B0604030504040204" pitchFamily="34" charset="-120"/>
              </a:rPr>
              <a:t>Berth Management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7F043DA-7797-435A-866D-338772B8F765}"/>
              </a:ext>
            </a:extLst>
          </p:cNvPr>
          <p:cNvSpPr/>
          <p:nvPr/>
        </p:nvSpPr>
        <p:spPr>
          <a:xfrm>
            <a:off x="5071931" y="5261843"/>
            <a:ext cx="1953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u="sng" dirty="0">
                <a:ea typeface="微軟正黑體" panose="020B0604030504040204" pitchFamily="34" charset="-120"/>
              </a:rPr>
              <a:t>Incident Reporting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5DA64E2-15F5-4D4C-A73A-45AA2453037A}"/>
              </a:ext>
            </a:extLst>
          </p:cNvPr>
          <p:cNvSpPr/>
          <p:nvPr/>
        </p:nvSpPr>
        <p:spPr>
          <a:xfrm>
            <a:off x="8853419" y="2829916"/>
            <a:ext cx="2056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u="sng" dirty="0">
                <a:ea typeface="微軟正黑體" panose="020B0604030504040204" pitchFamily="34" charset="-120"/>
              </a:rPr>
              <a:t>Regulation Updates</a:t>
            </a:r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B890D92-7F28-4B6E-91EF-66202F557A22}"/>
              </a:ext>
            </a:extLst>
          </p:cNvPr>
          <p:cNvSpPr/>
          <p:nvPr/>
        </p:nvSpPr>
        <p:spPr>
          <a:xfrm>
            <a:off x="8686033" y="4600509"/>
            <a:ext cx="2390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u="sng" dirty="0">
                <a:ea typeface="微軟正黑體" panose="020B0604030504040204" pitchFamily="34" charset="-120"/>
              </a:rPr>
              <a:t>Investment Monitoring</a:t>
            </a:r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BDC4D29B-C94A-4159-A44D-2BDA176331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945" y="1079374"/>
            <a:ext cx="1060330" cy="106033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F9717F2C-7C7B-4546-B50E-96CD11D6C5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0666" y="2017814"/>
            <a:ext cx="1060330" cy="106033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798F347A-ED5E-409D-81DB-0598719A40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9559" y="2151372"/>
            <a:ext cx="1062628" cy="106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5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C9D0A24-B9AF-4500-AD0A-C85F182E66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9"/>
          <a:stretch/>
        </p:blipFill>
        <p:spPr>
          <a:xfrm>
            <a:off x="-830663" y="0"/>
            <a:ext cx="13022663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9D0B60A-F60F-4FF8-98F2-86C4B8B969E1}"/>
              </a:ext>
            </a:extLst>
          </p:cNvPr>
          <p:cNvSpPr/>
          <p:nvPr/>
        </p:nvSpPr>
        <p:spPr>
          <a:xfrm>
            <a:off x="9025171" y="0"/>
            <a:ext cx="316682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Thank you</a:t>
            </a:r>
          </a:p>
          <a:p>
            <a:pPr algn="ctr"/>
            <a:r>
              <a:rPr lang="en-US" altLang="zh-TW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Gracias </a:t>
            </a:r>
          </a:p>
          <a:p>
            <a:pPr algn="ctr"/>
            <a:r>
              <a:rPr lang="en-US" altLang="zh-TW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Merci</a:t>
            </a:r>
          </a:p>
          <a:p>
            <a:pPr algn="ctr"/>
            <a:r>
              <a:rPr lang="en-US" altLang="zh-TW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Obrigado</a:t>
            </a:r>
            <a:endParaRPr lang="en-US" altLang="zh-TW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zh-TW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zh-TW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F604BDD3-C4A5-4E4E-8DE0-5F4B976E0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16/16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1030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B1667786-5177-4DD9-B8F1-37FE97DF7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33" y="401502"/>
            <a:ext cx="1352739" cy="1257475"/>
          </a:xfrm>
          <a:prstGeom prst="rect">
            <a:avLst/>
          </a:prstGeom>
        </p:spPr>
      </p:pic>
      <p:grpSp>
        <p:nvGrpSpPr>
          <p:cNvPr id="6" name="Group 43">
            <a:extLst>
              <a:ext uri="{FF2B5EF4-FFF2-40B4-BE49-F238E27FC236}">
                <a16:creationId xmlns:a16="http://schemas.microsoft.com/office/drawing/2014/main" id="{85B1BE01-C024-4911-8073-219DA2E713D0}"/>
              </a:ext>
            </a:extLst>
          </p:cNvPr>
          <p:cNvGrpSpPr/>
          <p:nvPr/>
        </p:nvGrpSpPr>
        <p:grpSpPr>
          <a:xfrm>
            <a:off x="0" y="4946595"/>
            <a:ext cx="2105554" cy="1911405"/>
            <a:chOff x="-5659" y="2336411"/>
            <a:chExt cx="9775102" cy="9384838"/>
          </a:xfrm>
        </p:grpSpPr>
        <p:sp>
          <p:nvSpPr>
            <p:cNvPr id="9" name="Shape 63781">
              <a:extLst>
                <a:ext uri="{FF2B5EF4-FFF2-40B4-BE49-F238E27FC236}">
                  <a16:creationId xmlns:a16="http://schemas.microsoft.com/office/drawing/2014/main" id="{7C1EC564-869F-4A20-B409-057043FF4B6F}"/>
                </a:ext>
              </a:extLst>
            </p:cNvPr>
            <p:cNvSpPr/>
            <p:nvPr/>
          </p:nvSpPr>
          <p:spPr>
            <a:xfrm>
              <a:off x="4159313" y="2834589"/>
              <a:ext cx="5113848" cy="512294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0" name="Shape 63782">
              <a:extLst>
                <a:ext uri="{FF2B5EF4-FFF2-40B4-BE49-F238E27FC236}">
                  <a16:creationId xmlns:a16="http://schemas.microsoft.com/office/drawing/2014/main" id="{3CCD2285-587C-4728-8838-FE5BBAC35C4C}"/>
                </a:ext>
              </a:extLst>
            </p:cNvPr>
            <p:cNvSpPr/>
            <p:nvPr/>
          </p:nvSpPr>
          <p:spPr>
            <a:xfrm>
              <a:off x="1471483" y="2336411"/>
              <a:ext cx="8297960" cy="7129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78" extrusionOk="0">
                  <a:moveTo>
                    <a:pt x="13727" y="4"/>
                  </a:moveTo>
                  <a:cubicBezTo>
                    <a:pt x="9744" y="-122"/>
                    <a:pt x="6246" y="3298"/>
                    <a:pt x="5726" y="8017"/>
                  </a:cubicBezTo>
                  <a:cubicBezTo>
                    <a:pt x="5492" y="10137"/>
                    <a:pt x="5902" y="12178"/>
                    <a:pt x="6769" y="13883"/>
                  </a:cubicBezTo>
                  <a:lnTo>
                    <a:pt x="6077" y="14508"/>
                  </a:lnTo>
                  <a:cubicBezTo>
                    <a:pt x="6074" y="14505"/>
                    <a:pt x="6069" y="14500"/>
                    <a:pt x="6066" y="14496"/>
                  </a:cubicBezTo>
                  <a:cubicBezTo>
                    <a:pt x="6062" y="14492"/>
                    <a:pt x="6060" y="14488"/>
                    <a:pt x="6056" y="14485"/>
                  </a:cubicBezTo>
                  <a:cubicBezTo>
                    <a:pt x="5974" y="14424"/>
                    <a:pt x="5883" y="14386"/>
                    <a:pt x="5789" y="14372"/>
                  </a:cubicBezTo>
                  <a:cubicBezTo>
                    <a:pt x="5694" y="14358"/>
                    <a:pt x="5596" y="14367"/>
                    <a:pt x="5504" y="14402"/>
                  </a:cubicBezTo>
                  <a:cubicBezTo>
                    <a:pt x="5421" y="14437"/>
                    <a:pt x="5348" y="14485"/>
                    <a:pt x="5266" y="14549"/>
                  </a:cubicBezTo>
                  <a:cubicBezTo>
                    <a:pt x="5183" y="14613"/>
                    <a:pt x="5092" y="14695"/>
                    <a:pt x="4969" y="14806"/>
                  </a:cubicBezTo>
                  <a:lnTo>
                    <a:pt x="4562" y="15174"/>
                  </a:lnTo>
                  <a:lnTo>
                    <a:pt x="2913" y="16660"/>
                  </a:lnTo>
                  <a:lnTo>
                    <a:pt x="0" y="19286"/>
                  </a:lnTo>
                  <a:lnTo>
                    <a:pt x="1447" y="21478"/>
                  </a:lnTo>
                  <a:lnTo>
                    <a:pt x="4354" y="18857"/>
                  </a:lnTo>
                  <a:lnTo>
                    <a:pt x="6009" y="17366"/>
                  </a:lnTo>
                  <a:lnTo>
                    <a:pt x="6412" y="17000"/>
                  </a:lnTo>
                  <a:cubicBezTo>
                    <a:pt x="6536" y="16888"/>
                    <a:pt x="6630" y="16806"/>
                    <a:pt x="6705" y="16729"/>
                  </a:cubicBezTo>
                  <a:cubicBezTo>
                    <a:pt x="6779" y="16652"/>
                    <a:pt x="6835" y="16581"/>
                    <a:pt x="6885" y="16497"/>
                  </a:cubicBezTo>
                  <a:cubicBezTo>
                    <a:pt x="6937" y="16401"/>
                    <a:pt x="6971" y="16293"/>
                    <a:pt x="6984" y="16182"/>
                  </a:cubicBezTo>
                  <a:cubicBezTo>
                    <a:pt x="6996" y="16072"/>
                    <a:pt x="6988" y="15958"/>
                    <a:pt x="6958" y="15849"/>
                  </a:cubicBezTo>
                  <a:cubicBezTo>
                    <a:pt x="6957" y="15845"/>
                    <a:pt x="6954" y="15840"/>
                    <a:pt x="6952" y="15835"/>
                  </a:cubicBezTo>
                  <a:cubicBezTo>
                    <a:pt x="6950" y="15831"/>
                    <a:pt x="6948" y="15829"/>
                    <a:pt x="6946" y="15824"/>
                  </a:cubicBezTo>
                  <a:lnTo>
                    <a:pt x="7605" y="15229"/>
                  </a:lnTo>
                  <a:cubicBezTo>
                    <a:pt x="8824" y="16863"/>
                    <a:pt x="10532" y="18008"/>
                    <a:pt x="12517" y="18308"/>
                  </a:cubicBezTo>
                  <a:cubicBezTo>
                    <a:pt x="16823" y="18957"/>
                    <a:pt x="20767" y="15401"/>
                    <a:pt x="21322" y="10368"/>
                  </a:cubicBezTo>
                  <a:cubicBezTo>
                    <a:pt x="21600" y="7851"/>
                    <a:pt x="20977" y="5441"/>
                    <a:pt x="19748" y="3579"/>
                  </a:cubicBezTo>
                  <a:cubicBezTo>
                    <a:pt x="18519" y="1717"/>
                    <a:pt x="16683" y="402"/>
                    <a:pt x="14529" y="77"/>
                  </a:cubicBezTo>
                  <a:cubicBezTo>
                    <a:pt x="14260" y="37"/>
                    <a:pt x="13993" y="12"/>
                    <a:pt x="13727" y="4"/>
                  </a:cubicBezTo>
                  <a:close/>
                  <a:moveTo>
                    <a:pt x="13519" y="1502"/>
                  </a:moveTo>
                  <a:cubicBezTo>
                    <a:pt x="15206" y="1502"/>
                    <a:pt x="16891" y="2256"/>
                    <a:pt x="18177" y="3762"/>
                  </a:cubicBezTo>
                  <a:cubicBezTo>
                    <a:pt x="20751" y="6776"/>
                    <a:pt x="20751" y="11662"/>
                    <a:pt x="18177" y="14675"/>
                  </a:cubicBezTo>
                  <a:cubicBezTo>
                    <a:pt x="15604" y="17689"/>
                    <a:pt x="11432" y="17689"/>
                    <a:pt x="8859" y="14675"/>
                  </a:cubicBezTo>
                  <a:cubicBezTo>
                    <a:pt x="6285" y="11662"/>
                    <a:pt x="6285" y="6776"/>
                    <a:pt x="8859" y="3762"/>
                  </a:cubicBezTo>
                  <a:cubicBezTo>
                    <a:pt x="10146" y="2256"/>
                    <a:pt x="11832" y="1502"/>
                    <a:pt x="13519" y="150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1" name="Shape 63784">
              <a:extLst>
                <a:ext uri="{FF2B5EF4-FFF2-40B4-BE49-F238E27FC236}">
                  <a16:creationId xmlns:a16="http://schemas.microsoft.com/office/drawing/2014/main" id="{DC2DCFB0-4F60-49DD-9D8F-18E47EDA498A}"/>
                </a:ext>
              </a:extLst>
            </p:cNvPr>
            <p:cNvSpPr/>
            <p:nvPr/>
          </p:nvSpPr>
          <p:spPr>
            <a:xfrm rot="1580872">
              <a:off x="2017726" y="7926795"/>
              <a:ext cx="1483125" cy="20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589" extrusionOk="0">
                  <a:moveTo>
                    <a:pt x="10595" y="0"/>
                  </a:moveTo>
                  <a:cubicBezTo>
                    <a:pt x="8658" y="-11"/>
                    <a:pt x="6966" y="973"/>
                    <a:pt x="6511" y="2374"/>
                  </a:cubicBezTo>
                  <a:cubicBezTo>
                    <a:pt x="6004" y="3937"/>
                    <a:pt x="7160" y="5534"/>
                    <a:pt x="9193" y="6078"/>
                  </a:cubicBezTo>
                  <a:lnTo>
                    <a:pt x="17099" y="6090"/>
                  </a:lnTo>
                  <a:cubicBezTo>
                    <a:pt x="19108" y="6274"/>
                    <a:pt x="20936" y="5211"/>
                    <a:pt x="21182" y="3715"/>
                  </a:cubicBezTo>
                  <a:cubicBezTo>
                    <a:pt x="21429" y="2220"/>
                    <a:pt x="20001" y="859"/>
                    <a:pt x="17992" y="676"/>
                  </a:cubicBezTo>
                  <a:lnTo>
                    <a:pt x="10595" y="0"/>
                  </a:lnTo>
                  <a:close/>
                  <a:moveTo>
                    <a:pt x="8596" y="6130"/>
                  </a:moveTo>
                  <a:cubicBezTo>
                    <a:pt x="6587" y="5946"/>
                    <a:pt x="4759" y="7009"/>
                    <a:pt x="4512" y="8504"/>
                  </a:cubicBezTo>
                  <a:cubicBezTo>
                    <a:pt x="4266" y="9999"/>
                    <a:pt x="5694" y="11360"/>
                    <a:pt x="7703" y="11544"/>
                  </a:cubicBezTo>
                  <a:lnTo>
                    <a:pt x="15088" y="12219"/>
                  </a:lnTo>
                  <a:cubicBezTo>
                    <a:pt x="17096" y="12403"/>
                    <a:pt x="18925" y="11339"/>
                    <a:pt x="19171" y="9844"/>
                  </a:cubicBezTo>
                  <a:cubicBezTo>
                    <a:pt x="19418" y="8349"/>
                    <a:pt x="17989" y="6988"/>
                    <a:pt x="15981" y="6805"/>
                  </a:cubicBezTo>
                  <a:lnTo>
                    <a:pt x="8596" y="6130"/>
                  </a:lnTo>
                  <a:close/>
                  <a:moveTo>
                    <a:pt x="6007" y="11544"/>
                  </a:moveTo>
                  <a:cubicBezTo>
                    <a:pt x="4214" y="11383"/>
                    <a:pt x="2585" y="12334"/>
                    <a:pt x="2368" y="13669"/>
                  </a:cubicBezTo>
                  <a:cubicBezTo>
                    <a:pt x="2152" y="15000"/>
                    <a:pt x="3422" y="16210"/>
                    <a:pt x="5210" y="16376"/>
                  </a:cubicBezTo>
                  <a:lnTo>
                    <a:pt x="12459" y="17039"/>
                  </a:lnTo>
                  <a:cubicBezTo>
                    <a:pt x="14247" y="17200"/>
                    <a:pt x="15873" y="16254"/>
                    <a:pt x="16096" y="14923"/>
                  </a:cubicBezTo>
                  <a:cubicBezTo>
                    <a:pt x="16319" y="13589"/>
                    <a:pt x="15046" y="12370"/>
                    <a:pt x="13256" y="12206"/>
                  </a:cubicBezTo>
                  <a:lnTo>
                    <a:pt x="6007" y="11544"/>
                  </a:lnTo>
                  <a:close/>
                  <a:moveTo>
                    <a:pt x="3213" y="16379"/>
                  </a:moveTo>
                  <a:cubicBezTo>
                    <a:pt x="1643" y="16236"/>
                    <a:pt x="214" y="17067"/>
                    <a:pt x="22" y="18235"/>
                  </a:cubicBezTo>
                  <a:cubicBezTo>
                    <a:pt x="-171" y="19404"/>
                    <a:pt x="945" y="20468"/>
                    <a:pt x="2515" y="20611"/>
                  </a:cubicBezTo>
                  <a:lnTo>
                    <a:pt x="6619" y="21589"/>
                  </a:lnTo>
                  <a:cubicBezTo>
                    <a:pt x="7236" y="21453"/>
                    <a:pt x="7850" y="21308"/>
                    <a:pt x="8461" y="21154"/>
                  </a:cubicBezTo>
                  <a:cubicBezTo>
                    <a:pt x="9836" y="20809"/>
                    <a:pt x="11269" y="20323"/>
                    <a:pt x="11652" y="19298"/>
                  </a:cubicBezTo>
                  <a:cubicBezTo>
                    <a:pt x="12106" y="18084"/>
                    <a:pt x="10852" y="16889"/>
                    <a:pt x="9159" y="16923"/>
                  </a:cubicBezTo>
                  <a:cubicBezTo>
                    <a:pt x="8168" y="16832"/>
                    <a:pt x="7177" y="16742"/>
                    <a:pt x="6186" y="16651"/>
                  </a:cubicBezTo>
                  <a:cubicBezTo>
                    <a:pt x="5195" y="16560"/>
                    <a:pt x="4204" y="16470"/>
                    <a:pt x="3213" y="163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2" name="Freeform 38">
              <a:extLst>
                <a:ext uri="{FF2B5EF4-FFF2-40B4-BE49-F238E27FC236}">
                  <a16:creationId xmlns:a16="http://schemas.microsoft.com/office/drawing/2014/main" id="{BBBC87C7-26BF-4EAC-9F5B-DB39FF5CCC5C}"/>
                </a:ext>
              </a:extLst>
            </p:cNvPr>
            <p:cNvSpPr/>
            <p:nvPr/>
          </p:nvSpPr>
          <p:spPr>
            <a:xfrm rot="4640872">
              <a:off x="1320227" y="7158255"/>
              <a:ext cx="1777436" cy="2262997"/>
            </a:xfrm>
            <a:custGeom>
              <a:avLst/>
              <a:gdLst>
                <a:gd name="connsiteX0" fmla="*/ 9885 w 1300821"/>
                <a:gd name="connsiteY0" fmla="*/ 412519 h 1656180"/>
                <a:gd name="connsiteX1" fmla="*/ 101766 w 1300821"/>
                <a:gd name="connsiteY1" fmla="*/ 308586 h 1656180"/>
                <a:gd name="connsiteX2" fmla="*/ 664489 w 1300821"/>
                <a:gd name="connsiteY2" fmla="*/ 30366 h 1656180"/>
                <a:gd name="connsiteX3" fmla="*/ 734137 w 1300821"/>
                <a:gd name="connsiteY3" fmla="*/ 12207 h 1656180"/>
                <a:gd name="connsiteX4" fmla="*/ 748771 w 1300821"/>
                <a:gd name="connsiteY4" fmla="*/ 14254 h 1656180"/>
                <a:gd name="connsiteX5" fmla="*/ 1012689 w 1300821"/>
                <a:gd name="connsiteY5" fmla="*/ 30 h 1656180"/>
                <a:gd name="connsiteX6" fmla="*/ 1197176 w 1300821"/>
                <a:gd name="connsiteY6" fmla="*/ 178023 h 1656180"/>
                <a:gd name="connsiteX7" fmla="*/ 1019185 w 1300821"/>
                <a:gd name="connsiteY7" fmla="*/ 362496 h 1656180"/>
                <a:gd name="connsiteX8" fmla="*/ 785164 w 1300821"/>
                <a:gd name="connsiteY8" fmla="*/ 375108 h 1656180"/>
                <a:gd name="connsiteX9" fmla="*/ 441881 w 1300821"/>
                <a:gd name="connsiteY9" fmla="*/ 544833 h 1656180"/>
                <a:gd name="connsiteX10" fmla="*/ 693343 w 1300821"/>
                <a:gd name="connsiteY10" fmla="*/ 663528 h 1656180"/>
                <a:gd name="connsiteX11" fmla="*/ 943539 w 1300821"/>
                <a:gd name="connsiteY11" fmla="*/ 803589 h 1656180"/>
                <a:gd name="connsiteX12" fmla="*/ 1126712 w 1300821"/>
                <a:gd name="connsiteY12" fmla="*/ 1002213 h 1656180"/>
                <a:gd name="connsiteX13" fmla="*/ 1195639 w 1300821"/>
                <a:gd name="connsiteY13" fmla="*/ 1109451 h 1656180"/>
                <a:gd name="connsiteX14" fmla="*/ 1250136 w 1300821"/>
                <a:gd name="connsiteY14" fmla="*/ 1227817 h 1656180"/>
                <a:gd name="connsiteX15" fmla="*/ 1299786 w 1300821"/>
                <a:gd name="connsiteY15" fmla="*/ 1412434 h 1656180"/>
                <a:gd name="connsiteX16" fmla="*/ 1190622 w 1300821"/>
                <a:gd name="connsiteY16" fmla="*/ 1574569 h 1656180"/>
                <a:gd name="connsiteX17" fmla="*/ 784268 w 1300821"/>
                <a:gd name="connsiteY17" fmla="*/ 1626860 h 1656180"/>
                <a:gd name="connsiteX18" fmla="*/ 517289 w 1300821"/>
                <a:gd name="connsiteY18" fmla="*/ 1402973 h 1656180"/>
                <a:gd name="connsiteX19" fmla="*/ 94462 w 1300821"/>
                <a:gd name="connsiteY19" fmla="*/ 737626 h 1656180"/>
                <a:gd name="connsiteX20" fmla="*/ 34430 w 1300821"/>
                <a:gd name="connsiteY20" fmla="*/ 587922 h 1656180"/>
                <a:gd name="connsiteX21" fmla="*/ 31878 w 1300821"/>
                <a:gd name="connsiteY21" fmla="*/ 568560 h 1656180"/>
                <a:gd name="connsiteX22" fmla="*/ 18427 w 1300821"/>
                <a:gd name="connsiteY22" fmla="*/ 550990 h 1656180"/>
                <a:gd name="connsiteX23" fmla="*/ 9885 w 1300821"/>
                <a:gd name="connsiteY23" fmla="*/ 412519 h 165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0821" h="1656180">
                  <a:moveTo>
                    <a:pt x="9885" y="412519"/>
                  </a:moveTo>
                  <a:cubicBezTo>
                    <a:pt x="24965" y="368653"/>
                    <a:pt x="56782" y="330543"/>
                    <a:pt x="101766" y="308586"/>
                  </a:cubicBezTo>
                  <a:lnTo>
                    <a:pt x="664489" y="30366"/>
                  </a:lnTo>
                  <a:cubicBezTo>
                    <a:pt x="686978" y="19383"/>
                    <a:pt x="710628" y="13480"/>
                    <a:pt x="734137" y="12207"/>
                  </a:cubicBezTo>
                  <a:lnTo>
                    <a:pt x="748771" y="14254"/>
                  </a:lnTo>
                  <a:lnTo>
                    <a:pt x="1012689" y="30"/>
                  </a:lnTo>
                  <a:cubicBezTo>
                    <a:pt x="1112789" y="-1766"/>
                    <a:pt x="1195390" y="77922"/>
                    <a:pt x="1197176" y="178023"/>
                  </a:cubicBezTo>
                  <a:cubicBezTo>
                    <a:pt x="1198960" y="278122"/>
                    <a:pt x="1119256" y="360717"/>
                    <a:pt x="1019185" y="362496"/>
                  </a:cubicBezTo>
                  <a:lnTo>
                    <a:pt x="785164" y="375108"/>
                  </a:lnTo>
                  <a:lnTo>
                    <a:pt x="441881" y="544833"/>
                  </a:lnTo>
                  <a:lnTo>
                    <a:pt x="693343" y="663528"/>
                  </a:lnTo>
                  <a:cubicBezTo>
                    <a:pt x="780941" y="702640"/>
                    <a:pt x="868985" y="744946"/>
                    <a:pt x="943539" y="803589"/>
                  </a:cubicBezTo>
                  <a:cubicBezTo>
                    <a:pt x="1017142" y="861479"/>
                    <a:pt x="1075619" y="932815"/>
                    <a:pt x="1126712" y="1002213"/>
                  </a:cubicBezTo>
                  <a:cubicBezTo>
                    <a:pt x="1152398" y="1037114"/>
                    <a:pt x="1176127" y="1072531"/>
                    <a:pt x="1195639" y="1109451"/>
                  </a:cubicBezTo>
                  <a:cubicBezTo>
                    <a:pt x="1216507" y="1148860"/>
                    <a:pt x="1232525" y="1189496"/>
                    <a:pt x="1250136" y="1227817"/>
                  </a:cubicBezTo>
                  <a:cubicBezTo>
                    <a:pt x="1276748" y="1285693"/>
                    <a:pt x="1306810" y="1342416"/>
                    <a:pt x="1299786" y="1412434"/>
                  </a:cubicBezTo>
                  <a:cubicBezTo>
                    <a:pt x="1292961" y="1480482"/>
                    <a:pt x="1246391" y="1535000"/>
                    <a:pt x="1190622" y="1574569"/>
                  </a:cubicBezTo>
                  <a:cubicBezTo>
                    <a:pt x="1076155" y="1656000"/>
                    <a:pt x="923772" y="1682264"/>
                    <a:pt x="784268" y="1626860"/>
                  </a:cubicBezTo>
                  <a:cubicBezTo>
                    <a:pt x="674347" y="1583164"/>
                    <a:pt x="591901" y="1494387"/>
                    <a:pt x="517289" y="1402973"/>
                  </a:cubicBezTo>
                  <a:cubicBezTo>
                    <a:pt x="350514" y="1198787"/>
                    <a:pt x="212549" y="973251"/>
                    <a:pt x="94462" y="737626"/>
                  </a:cubicBezTo>
                  <a:cubicBezTo>
                    <a:pt x="70344" y="689497"/>
                    <a:pt x="47182" y="639030"/>
                    <a:pt x="34430" y="587922"/>
                  </a:cubicBezTo>
                  <a:lnTo>
                    <a:pt x="31878" y="568560"/>
                  </a:lnTo>
                  <a:lnTo>
                    <a:pt x="18427" y="550990"/>
                  </a:lnTo>
                  <a:cubicBezTo>
                    <a:pt x="-3538" y="506009"/>
                    <a:pt x="-5195" y="456386"/>
                    <a:pt x="9885" y="4125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" name="Shape 63788">
              <a:extLst>
                <a:ext uri="{FF2B5EF4-FFF2-40B4-BE49-F238E27FC236}">
                  <a16:creationId xmlns:a16="http://schemas.microsoft.com/office/drawing/2014/main" id="{EDC3121B-D208-40D8-9255-1372254E167B}"/>
                </a:ext>
              </a:extLst>
            </p:cNvPr>
            <p:cNvSpPr/>
            <p:nvPr/>
          </p:nvSpPr>
          <p:spPr>
            <a:xfrm rot="3140872">
              <a:off x="1325991" y="9188278"/>
              <a:ext cx="584525" cy="1023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0" y="0"/>
                  </a:moveTo>
                  <a:lnTo>
                    <a:pt x="0" y="9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038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5" name="Shape 63789">
              <a:extLst>
                <a:ext uri="{FF2B5EF4-FFF2-40B4-BE49-F238E27FC236}">
                  <a16:creationId xmlns:a16="http://schemas.microsoft.com/office/drawing/2014/main" id="{14C00127-DE91-4AF5-AE3C-796EB3B56BE3}"/>
                </a:ext>
              </a:extLst>
            </p:cNvPr>
            <p:cNvSpPr/>
            <p:nvPr/>
          </p:nvSpPr>
          <p:spPr>
            <a:xfrm rot="3140872">
              <a:off x="1030715" y="8523917"/>
              <a:ext cx="673591" cy="1281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508" y="297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6" name="Shape 63791">
              <a:extLst>
                <a:ext uri="{FF2B5EF4-FFF2-40B4-BE49-F238E27FC236}">
                  <a16:creationId xmlns:a16="http://schemas.microsoft.com/office/drawing/2014/main" id="{26FD4267-BC2B-4620-87BF-E803EF1F063C}"/>
                </a:ext>
              </a:extLst>
            </p:cNvPr>
            <p:cNvSpPr/>
            <p:nvPr/>
          </p:nvSpPr>
          <p:spPr>
            <a:xfrm>
              <a:off x="-5659" y="8746368"/>
              <a:ext cx="1978169" cy="2974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93" y="0"/>
                  </a:moveTo>
                  <a:lnTo>
                    <a:pt x="0" y="4817"/>
                  </a:lnTo>
                  <a:lnTo>
                    <a:pt x="0" y="21600"/>
                  </a:lnTo>
                  <a:lnTo>
                    <a:pt x="21600" y="10520"/>
                  </a:lnTo>
                  <a:lnTo>
                    <a:pt x="93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7" name="Shape 63792">
              <a:extLst>
                <a:ext uri="{FF2B5EF4-FFF2-40B4-BE49-F238E27FC236}">
                  <a16:creationId xmlns:a16="http://schemas.microsoft.com/office/drawing/2014/main" id="{90D40EC3-242E-4B63-BDA7-E7FEB080C58E}"/>
                </a:ext>
              </a:extLst>
            </p:cNvPr>
            <p:cNvSpPr/>
            <p:nvPr/>
          </p:nvSpPr>
          <p:spPr>
            <a:xfrm rot="3140872" flipH="1">
              <a:off x="590982" y="9204225"/>
              <a:ext cx="241935" cy="241935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8" name="Shape 63793">
              <a:extLst>
                <a:ext uri="{FF2B5EF4-FFF2-40B4-BE49-F238E27FC236}">
                  <a16:creationId xmlns:a16="http://schemas.microsoft.com/office/drawing/2014/main" id="{155CE128-D15D-40CC-8259-2036CCB38E9F}"/>
                </a:ext>
              </a:extLst>
            </p:cNvPr>
            <p:cNvSpPr/>
            <p:nvPr/>
          </p:nvSpPr>
          <p:spPr>
            <a:xfrm rot="3140872" flipH="1">
              <a:off x="204709" y="9502255"/>
              <a:ext cx="241935" cy="241935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9" name="Shape 63781">
            <a:extLst>
              <a:ext uri="{FF2B5EF4-FFF2-40B4-BE49-F238E27FC236}">
                <a16:creationId xmlns:a16="http://schemas.microsoft.com/office/drawing/2014/main" id="{A2374169-A108-432A-84AC-6C673256A801}"/>
              </a:ext>
            </a:extLst>
          </p:cNvPr>
          <p:cNvSpPr/>
          <p:nvPr/>
        </p:nvSpPr>
        <p:spPr>
          <a:xfrm>
            <a:off x="10707466" y="2070967"/>
            <a:ext cx="1101521" cy="1043388"/>
          </a:xfrm>
          <a:prstGeom prst="ellipse">
            <a:avLst/>
          </a:prstGeom>
          <a:solidFill>
            <a:schemeClr val="bg1">
              <a:alpha val="17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52BA404-BCA0-4BAE-9614-8BC2F36169D7}"/>
              </a:ext>
            </a:extLst>
          </p:cNvPr>
          <p:cNvSpPr/>
          <p:nvPr/>
        </p:nvSpPr>
        <p:spPr>
          <a:xfrm>
            <a:off x="2267760" y="568574"/>
            <a:ext cx="2398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TOPIC 1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36" name="Group 176">
            <a:extLst>
              <a:ext uri="{FF2B5EF4-FFF2-40B4-BE49-F238E27FC236}">
                <a16:creationId xmlns:a16="http://schemas.microsoft.com/office/drawing/2014/main" id="{729B7DCF-8EF1-4C98-8D26-DC05CCFD0787}"/>
              </a:ext>
            </a:extLst>
          </p:cNvPr>
          <p:cNvGrpSpPr/>
          <p:nvPr/>
        </p:nvGrpSpPr>
        <p:grpSpPr>
          <a:xfrm>
            <a:off x="976878" y="5095830"/>
            <a:ext cx="968994" cy="988959"/>
            <a:chOff x="1293360" y="8625116"/>
            <a:chExt cx="4674580" cy="4998670"/>
          </a:xfrm>
        </p:grpSpPr>
        <p:sp>
          <p:nvSpPr>
            <p:cNvPr id="37" name="Freeform 479">
              <a:extLst>
                <a:ext uri="{FF2B5EF4-FFF2-40B4-BE49-F238E27FC236}">
                  <a16:creationId xmlns:a16="http://schemas.microsoft.com/office/drawing/2014/main" id="{71552477-7C1D-43C0-9EA5-7BC434423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360" y="8625116"/>
              <a:ext cx="4674580" cy="4998670"/>
            </a:xfrm>
            <a:custGeom>
              <a:avLst/>
              <a:gdLst>
                <a:gd name="T0" fmla="*/ 2504 w 3751"/>
                <a:gd name="T1" fmla="*/ 1066 h 4015"/>
                <a:gd name="T2" fmla="*/ 2504 w 3751"/>
                <a:gd name="T3" fmla="*/ 1066 h 4015"/>
                <a:gd name="T4" fmla="*/ 2418 w 3751"/>
                <a:gd name="T5" fmla="*/ 974 h 4015"/>
                <a:gd name="T6" fmla="*/ 2418 w 3751"/>
                <a:gd name="T7" fmla="*/ 974 h 4015"/>
                <a:gd name="T8" fmla="*/ 2418 w 3751"/>
                <a:gd name="T9" fmla="*/ 974 h 4015"/>
                <a:gd name="T10" fmla="*/ 2418 w 3751"/>
                <a:gd name="T11" fmla="*/ 974 h 4015"/>
                <a:gd name="T12" fmla="*/ 2418 w 3751"/>
                <a:gd name="T13" fmla="*/ 974 h 4015"/>
                <a:gd name="T14" fmla="*/ 2460 w 3751"/>
                <a:gd name="T15" fmla="*/ 882 h 4015"/>
                <a:gd name="T16" fmla="*/ 2460 w 3751"/>
                <a:gd name="T17" fmla="*/ 882 h 4015"/>
                <a:gd name="T18" fmla="*/ 2704 w 3751"/>
                <a:gd name="T19" fmla="*/ 389 h 4015"/>
                <a:gd name="T20" fmla="*/ 2704 w 3751"/>
                <a:gd name="T21" fmla="*/ 389 h 4015"/>
                <a:gd name="T22" fmla="*/ 2714 w 3751"/>
                <a:gd name="T23" fmla="*/ 63 h 4015"/>
                <a:gd name="T24" fmla="*/ 2714 w 3751"/>
                <a:gd name="T25" fmla="*/ 63 h 4015"/>
                <a:gd name="T26" fmla="*/ 2199 w 3751"/>
                <a:gd name="T27" fmla="*/ 243 h 4015"/>
                <a:gd name="T28" fmla="*/ 2199 w 3751"/>
                <a:gd name="T29" fmla="*/ 243 h 4015"/>
                <a:gd name="T30" fmla="*/ 1600 w 3751"/>
                <a:gd name="T31" fmla="*/ 99 h 4015"/>
                <a:gd name="T32" fmla="*/ 1600 w 3751"/>
                <a:gd name="T33" fmla="*/ 99 h 4015"/>
                <a:gd name="T34" fmla="*/ 941 w 3751"/>
                <a:gd name="T35" fmla="*/ 68 h 4015"/>
                <a:gd name="T36" fmla="*/ 941 w 3751"/>
                <a:gd name="T37" fmla="*/ 68 h 4015"/>
                <a:gd name="T38" fmla="*/ 883 w 3751"/>
                <a:gd name="T39" fmla="*/ 205 h 4015"/>
                <a:gd name="T40" fmla="*/ 1277 w 3751"/>
                <a:gd name="T41" fmla="*/ 882 h 4015"/>
                <a:gd name="T42" fmla="*/ 1330 w 3751"/>
                <a:gd name="T43" fmla="*/ 974 h 4015"/>
                <a:gd name="T44" fmla="*/ 1331 w 3751"/>
                <a:gd name="T45" fmla="*/ 974 h 4015"/>
                <a:gd name="T46" fmla="*/ 1331 w 3751"/>
                <a:gd name="T47" fmla="*/ 974 h 4015"/>
                <a:gd name="T48" fmla="*/ 1331 w 3751"/>
                <a:gd name="T49" fmla="*/ 974 h 4015"/>
                <a:gd name="T50" fmla="*/ 1245 w 3751"/>
                <a:gd name="T51" fmla="*/ 1066 h 4015"/>
                <a:gd name="T52" fmla="*/ 1245 w 3751"/>
                <a:gd name="T53" fmla="*/ 1066 h 4015"/>
                <a:gd name="T54" fmla="*/ 284 w 3751"/>
                <a:gd name="T55" fmla="*/ 3120 h 4015"/>
                <a:gd name="T56" fmla="*/ 284 w 3751"/>
                <a:gd name="T57" fmla="*/ 3120 h 4015"/>
                <a:gd name="T58" fmla="*/ 1478 w 3751"/>
                <a:gd name="T59" fmla="*/ 3883 h 4015"/>
                <a:gd name="T60" fmla="*/ 1478 w 3751"/>
                <a:gd name="T61" fmla="*/ 3883 h 4015"/>
                <a:gd name="T62" fmla="*/ 3209 w 3751"/>
                <a:gd name="T63" fmla="*/ 3464 h 4015"/>
                <a:gd name="T64" fmla="*/ 3209 w 3751"/>
                <a:gd name="T65" fmla="*/ 3464 h 4015"/>
                <a:gd name="T66" fmla="*/ 3209 w 3751"/>
                <a:gd name="T67" fmla="*/ 3464 h 4015"/>
                <a:gd name="T68" fmla="*/ 3209 w 3751"/>
                <a:gd name="T69" fmla="*/ 3464 h 4015"/>
                <a:gd name="T70" fmla="*/ 3466 w 3751"/>
                <a:gd name="T71" fmla="*/ 3120 h 4015"/>
                <a:gd name="T72" fmla="*/ 3466 w 3751"/>
                <a:gd name="T73" fmla="*/ 3120 h 4015"/>
                <a:gd name="T74" fmla="*/ 2504 w 3751"/>
                <a:gd name="T75" fmla="*/ 1066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51" h="4015">
                  <a:moveTo>
                    <a:pt x="2504" y="1066"/>
                  </a:moveTo>
                  <a:lnTo>
                    <a:pt x="2504" y="1066"/>
                  </a:lnTo>
                  <a:cubicBezTo>
                    <a:pt x="2473" y="1031"/>
                    <a:pt x="2444" y="1000"/>
                    <a:pt x="2418" y="974"/>
                  </a:cubicBezTo>
                  <a:lnTo>
                    <a:pt x="2418" y="974"/>
                  </a:lnTo>
                  <a:lnTo>
                    <a:pt x="2418" y="974"/>
                  </a:lnTo>
                  <a:lnTo>
                    <a:pt x="2418" y="974"/>
                  </a:lnTo>
                  <a:lnTo>
                    <a:pt x="2418" y="974"/>
                  </a:lnTo>
                  <a:cubicBezTo>
                    <a:pt x="2419" y="973"/>
                    <a:pt x="2435" y="937"/>
                    <a:pt x="2460" y="882"/>
                  </a:cubicBezTo>
                  <a:lnTo>
                    <a:pt x="2460" y="882"/>
                  </a:lnTo>
                  <a:cubicBezTo>
                    <a:pt x="2518" y="754"/>
                    <a:pt x="2625" y="523"/>
                    <a:pt x="2704" y="389"/>
                  </a:cubicBezTo>
                  <a:lnTo>
                    <a:pt x="2704" y="389"/>
                  </a:lnTo>
                  <a:cubicBezTo>
                    <a:pt x="2817" y="195"/>
                    <a:pt x="2848" y="124"/>
                    <a:pt x="2714" y="63"/>
                  </a:cubicBezTo>
                  <a:lnTo>
                    <a:pt x="2714" y="63"/>
                  </a:lnTo>
                  <a:cubicBezTo>
                    <a:pt x="2579" y="0"/>
                    <a:pt x="2456" y="202"/>
                    <a:pt x="2199" y="243"/>
                  </a:cubicBezTo>
                  <a:lnTo>
                    <a:pt x="2199" y="243"/>
                  </a:lnTo>
                  <a:cubicBezTo>
                    <a:pt x="1942" y="283"/>
                    <a:pt x="1765" y="30"/>
                    <a:pt x="1600" y="99"/>
                  </a:cubicBezTo>
                  <a:lnTo>
                    <a:pt x="1600" y="99"/>
                  </a:lnTo>
                  <a:cubicBezTo>
                    <a:pt x="1434" y="167"/>
                    <a:pt x="1104" y="106"/>
                    <a:pt x="941" y="68"/>
                  </a:cubicBezTo>
                  <a:lnTo>
                    <a:pt x="941" y="68"/>
                  </a:lnTo>
                  <a:cubicBezTo>
                    <a:pt x="779" y="30"/>
                    <a:pt x="883" y="205"/>
                    <a:pt x="883" y="205"/>
                  </a:cubicBezTo>
                  <a:lnTo>
                    <a:pt x="1277" y="882"/>
                  </a:lnTo>
                  <a:lnTo>
                    <a:pt x="1330" y="974"/>
                  </a:lnTo>
                  <a:lnTo>
                    <a:pt x="1331" y="974"/>
                  </a:lnTo>
                  <a:lnTo>
                    <a:pt x="1331" y="974"/>
                  </a:lnTo>
                  <a:lnTo>
                    <a:pt x="1331" y="974"/>
                  </a:lnTo>
                  <a:cubicBezTo>
                    <a:pt x="1305" y="1000"/>
                    <a:pt x="1277" y="1031"/>
                    <a:pt x="1245" y="1066"/>
                  </a:cubicBezTo>
                  <a:lnTo>
                    <a:pt x="1245" y="1066"/>
                  </a:lnTo>
                  <a:cubicBezTo>
                    <a:pt x="847" y="1499"/>
                    <a:pt x="0" y="2522"/>
                    <a:pt x="284" y="3120"/>
                  </a:cubicBezTo>
                  <a:lnTo>
                    <a:pt x="284" y="3120"/>
                  </a:lnTo>
                  <a:cubicBezTo>
                    <a:pt x="529" y="3635"/>
                    <a:pt x="1113" y="3818"/>
                    <a:pt x="1478" y="3883"/>
                  </a:cubicBezTo>
                  <a:lnTo>
                    <a:pt x="1478" y="3883"/>
                  </a:lnTo>
                  <a:cubicBezTo>
                    <a:pt x="1682" y="3917"/>
                    <a:pt x="2515" y="4014"/>
                    <a:pt x="3209" y="3464"/>
                  </a:cubicBezTo>
                  <a:lnTo>
                    <a:pt x="3209" y="3464"/>
                  </a:lnTo>
                  <a:lnTo>
                    <a:pt x="3209" y="3464"/>
                  </a:lnTo>
                  <a:lnTo>
                    <a:pt x="3209" y="3464"/>
                  </a:lnTo>
                  <a:cubicBezTo>
                    <a:pt x="3311" y="3371"/>
                    <a:pt x="3400" y="3257"/>
                    <a:pt x="3466" y="3120"/>
                  </a:cubicBezTo>
                  <a:lnTo>
                    <a:pt x="3466" y="3120"/>
                  </a:lnTo>
                  <a:cubicBezTo>
                    <a:pt x="3750" y="2522"/>
                    <a:pt x="2903" y="1499"/>
                    <a:pt x="2504" y="1066"/>
                  </a:cubicBezTo>
                </a:path>
              </a:pathLst>
            </a:custGeom>
            <a:solidFill>
              <a:srgbClr val="3480ED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38" name="Freeform 480">
              <a:extLst>
                <a:ext uri="{FF2B5EF4-FFF2-40B4-BE49-F238E27FC236}">
                  <a16:creationId xmlns:a16="http://schemas.microsoft.com/office/drawing/2014/main" id="{C1548353-6E33-4601-9079-0DFF29FE9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141" y="9187054"/>
              <a:ext cx="1571009" cy="230707"/>
            </a:xfrm>
            <a:custGeom>
              <a:avLst/>
              <a:gdLst>
                <a:gd name="T0" fmla="*/ 0 w 1260"/>
                <a:gd name="T1" fmla="*/ 184 h 185"/>
                <a:gd name="T2" fmla="*/ 1259 w 1260"/>
                <a:gd name="T3" fmla="*/ 184 h 185"/>
                <a:gd name="T4" fmla="*/ 1259 w 1260"/>
                <a:gd name="T5" fmla="*/ 184 h 185"/>
                <a:gd name="T6" fmla="*/ 1173 w 1260"/>
                <a:gd name="T7" fmla="*/ 92 h 185"/>
                <a:gd name="T8" fmla="*/ 1173 w 1260"/>
                <a:gd name="T9" fmla="*/ 92 h 185"/>
                <a:gd name="T10" fmla="*/ 1173 w 1260"/>
                <a:gd name="T11" fmla="*/ 92 h 185"/>
                <a:gd name="T12" fmla="*/ 1173 w 1260"/>
                <a:gd name="T13" fmla="*/ 92 h 185"/>
                <a:gd name="T14" fmla="*/ 1173 w 1260"/>
                <a:gd name="T15" fmla="*/ 92 h 185"/>
                <a:gd name="T16" fmla="*/ 1173 w 1260"/>
                <a:gd name="T17" fmla="*/ 92 h 185"/>
                <a:gd name="T18" fmla="*/ 1173 w 1260"/>
                <a:gd name="T19" fmla="*/ 92 h 185"/>
                <a:gd name="T20" fmla="*/ 1215 w 1260"/>
                <a:gd name="T21" fmla="*/ 0 h 185"/>
                <a:gd name="T22" fmla="*/ 32 w 1260"/>
                <a:gd name="T23" fmla="*/ 0 h 185"/>
                <a:gd name="T24" fmla="*/ 86 w 1260"/>
                <a:gd name="T25" fmla="*/ 92 h 185"/>
                <a:gd name="T26" fmla="*/ 86 w 1260"/>
                <a:gd name="T27" fmla="*/ 92 h 185"/>
                <a:gd name="T28" fmla="*/ 86 w 1260"/>
                <a:gd name="T29" fmla="*/ 92 h 185"/>
                <a:gd name="T30" fmla="*/ 86 w 1260"/>
                <a:gd name="T31" fmla="*/ 92 h 185"/>
                <a:gd name="T32" fmla="*/ 86 w 1260"/>
                <a:gd name="T33" fmla="*/ 92 h 185"/>
                <a:gd name="T34" fmla="*/ 0 w 1260"/>
                <a:gd name="T35" fmla="*/ 18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0" h="185">
                  <a:moveTo>
                    <a:pt x="0" y="184"/>
                  </a:moveTo>
                  <a:lnTo>
                    <a:pt x="1259" y="184"/>
                  </a:lnTo>
                  <a:lnTo>
                    <a:pt x="1259" y="184"/>
                  </a:lnTo>
                  <a:cubicBezTo>
                    <a:pt x="1228" y="149"/>
                    <a:pt x="1199" y="118"/>
                    <a:pt x="1173" y="92"/>
                  </a:cubicBezTo>
                  <a:lnTo>
                    <a:pt x="1173" y="92"/>
                  </a:lnTo>
                  <a:lnTo>
                    <a:pt x="1173" y="92"/>
                  </a:lnTo>
                  <a:lnTo>
                    <a:pt x="1173" y="92"/>
                  </a:lnTo>
                  <a:lnTo>
                    <a:pt x="1173" y="92"/>
                  </a:lnTo>
                  <a:lnTo>
                    <a:pt x="1173" y="92"/>
                  </a:lnTo>
                  <a:lnTo>
                    <a:pt x="1173" y="92"/>
                  </a:lnTo>
                  <a:cubicBezTo>
                    <a:pt x="1174" y="91"/>
                    <a:pt x="1190" y="55"/>
                    <a:pt x="1215" y="0"/>
                  </a:cubicBezTo>
                  <a:lnTo>
                    <a:pt x="32" y="0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6" y="92"/>
                  </a:lnTo>
                  <a:cubicBezTo>
                    <a:pt x="60" y="118"/>
                    <a:pt x="32" y="149"/>
                    <a:pt x="0" y="184"/>
                  </a:cubicBezTo>
                </a:path>
              </a:pathLst>
            </a:custGeom>
            <a:solidFill>
              <a:srgbClr val="FBBE03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39" name="Freeform 481">
              <a:extLst>
                <a:ext uri="{FF2B5EF4-FFF2-40B4-BE49-F238E27FC236}">
                  <a16:creationId xmlns:a16="http://schemas.microsoft.com/office/drawing/2014/main" id="{1A3C62DE-5EF0-49F5-BFB9-03CFE70CC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846" y="10148338"/>
              <a:ext cx="1104101" cy="1906085"/>
            </a:xfrm>
            <a:custGeom>
              <a:avLst/>
              <a:gdLst>
                <a:gd name="T0" fmla="*/ 649 w 887"/>
                <a:gd name="T1" fmla="*/ 1054 h 1528"/>
                <a:gd name="T2" fmla="*/ 608 w 887"/>
                <a:gd name="T3" fmla="*/ 945 h 1528"/>
                <a:gd name="T4" fmla="*/ 500 w 887"/>
                <a:gd name="T5" fmla="*/ 1207 h 1528"/>
                <a:gd name="T6" fmla="*/ 610 w 887"/>
                <a:gd name="T7" fmla="*/ 1157 h 1528"/>
                <a:gd name="T8" fmla="*/ 649 w 887"/>
                <a:gd name="T9" fmla="*/ 1054 h 1528"/>
                <a:gd name="T10" fmla="*/ 262 w 887"/>
                <a:gd name="T11" fmla="*/ 471 h 1528"/>
                <a:gd name="T12" fmla="*/ 295 w 887"/>
                <a:gd name="T13" fmla="*/ 560 h 1528"/>
                <a:gd name="T14" fmla="*/ 383 w 887"/>
                <a:gd name="T15" fmla="*/ 330 h 1528"/>
                <a:gd name="T16" fmla="*/ 296 w 887"/>
                <a:gd name="T17" fmla="*/ 377 h 1528"/>
                <a:gd name="T18" fmla="*/ 262 w 887"/>
                <a:gd name="T19" fmla="*/ 471 h 1528"/>
                <a:gd name="T20" fmla="*/ 384 w 887"/>
                <a:gd name="T21" fmla="*/ 1393 h 1528"/>
                <a:gd name="T22" fmla="*/ 109 w 887"/>
                <a:gd name="T23" fmla="*/ 1275 h 1528"/>
                <a:gd name="T24" fmla="*/ 0 w 887"/>
                <a:gd name="T25" fmla="*/ 1009 h 1528"/>
                <a:gd name="T26" fmla="*/ 234 w 887"/>
                <a:gd name="T27" fmla="*/ 1009 h 1528"/>
                <a:gd name="T28" fmla="*/ 277 w 887"/>
                <a:gd name="T29" fmla="*/ 1131 h 1528"/>
                <a:gd name="T30" fmla="*/ 383 w 887"/>
                <a:gd name="T31" fmla="*/ 835 h 1528"/>
                <a:gd name="T32" fmla="*/ 352 w 887"/>
                <a:gd name="T33" fmla="*/ 825 h 1528"/>
                <a:gd name="T34" fmla="*/ 318 w 887"/>
                <a:gd name="T35" fmla="*/ 815 h 1528"/>
                <a:gd name="T36" fmla="*/ 103 w 887"/>
                <a:gd name="T37" fmla="*/ 690 h 1528"/>
                <a:gd name="T38" fmla="*/ 29 w 887"/>
                <a:gd name="T39" fmla="*/ 486 h 1528"/>
                <a:gd name="T40" fmla="*/ 127 w 887"/>
                <a:gd name="T41" fmla="*/ 246 h 1528"/>
                <a:gd name="T42" fmla="*/ 383 w 887"/>
                <a:gd name="T43" fmla="*/ 141 h 1528"/>
                <a:gd name="T44" fmla="*/ 500 w 887"/>
                <a:gd name="T45" fmla="*/ 0 h 1528"/>
                <a:gd name="T46" fmla="*/ 500 w 887"/>
                <a:gd name="T47" fmla="*/ 143 h 1528"/>
                <a:gd name="T48" fmla="*/ 753 w 887"/>
                <a:gd name="T49" fmla="*/ 251 h 1528"/>
                <a:gd name="T50" fmla="*/ 616 w 887"/>
                <a:gd name="T51" fmla="*/ 490 h 1528"/>
                <a:gd name="T52" fmla="*/ 584 w 887"/>
                <a:gd name="T53" fmla="*/ 397 h 1528"/>
                <a:gd name="T54" fmla="*/ 500 w 887"/>
                <a:gd name="T55" fmla="*/ 337 h 1528"/>
                <a:gd name="T56" fmla="*/ 500 w 887"/>
                <a:gd name="T57" fmla="*/ 660 h 1528"/>
                <a:gd name="T58" fmla="*/ 528 w 887"/>
                <a:gd name="T59" fmla="*/ 670 h 1528"/>
                <a:gd name="T60" fmla="*/ 556 w 887"/>
                <a:gd name="T61" fmla="*/ 680 h 1528"/>
                <a:gd name="T62" fmla="*/ 721 w 887"/>
                <a:gd name="T63" fmla="*/ 752 h 1528"/>
                <a:gd name="T64" fmla="*/ 841 w 887"/>
                <a:gd name="T65" fmla="*/ 862 h 1528"/>
                <a:gd name="T66" fmla="*/ 886 w 887"/>
                <a:gd name="T67" fmla="*/ 1039 h 1528"/>
                <a:gd name="T68" fmla="*/ 841 w 887"/>
                <a:gd name="T69" fmla="*/ 1207 h 1528"/>
                <a:gd name="T70" fmla="*/ 711 w 887"/>
                <a:gd name="T71" fmla="*/ 1337 h 1528"/>
                <a:gd name="T72" fmla="*/ 500 w 887"/>
                <a:gd name="T73" fmla="*/ 1527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7" h="1528">
                  <a:moveTo>
                    <a:pt x="649" y="1054"/>
                  </a:moveTo>
                  <a:lnTo>
                    <a:pt x="649" y="1054"/>
                  </a:lnTo>
                  <a:cubicBezTo>
                    <a:pt x="649" y="1009"/>
                    <a:pt x="635" y="972"/>
                    <a:pt x="608" y="945"/>
                  </a:cubicBezTo>
                  <a:lnTo>
                    <a:pt x="608" y="945"/>
                  </a:lnTo>
                  <a:cubicBezTo>
                    <a:pt x="580" y="919"/>
                    <a:pt x="544" y="896"/>
                    <a:pt x="500" y="877"/>
                  </a:cubicBezTo>
                  <a:lnTo>
                    <a:pt x="500" y="1207"/>
                  </a:lnTo>
                  <a:lnTo>
                    <a:pt x="500" y="1207"/>
                  </a:lnTo>
                  <a:cubicBezTo>
                    <a:pt x="547" y="1201"/>
                    <a:pt x="583" y="1184"/>
                    <a:pt x="610" y="1157"/>
                  </a:cubicBezTo>
                  <a:lnTo>
                    <a:pt x="610" y="1157"/>
                  </a:lnTo>
                  <a:cubicBezTo>
                    <a:pt x="636" y="1130"/>
                    <a:pt x="649" y="1096"/>
                    <a:pt x="649" y="1054"/>
                  </a:cubicBezTo>
                  <a:close/>
                  <a:moveTo>
                    <a:pt x="262" y="471"/>
                  </a:moveTo>
                  <a:lnTo>
                    <a:pt x="262" y="471"/>
                  </a:lnTo>
                  <a:cubicBezTo>
                    <a:pt x="262" y="508"/>
                    <a:pt x="273" y="538"/>
                    <a:pt x="295" y="560"/>
                  </a:cubicBezTo>
                  <a:lnTo>
                    <a:pt x="295" y="560"/>
                  </a:lnTo>
                  <a:cubicBezTo>
                    <a:pt x="317" y="583"/>
                    <a:pt x="347" y="603"/>
                    <a:pt x="383" y="618"/>
                  </a:cubicBezTo>
                  <a:lnTo>
                    <a:pt x="383" y="330"/>
                  </a:lnTo>
                  <a:lnTo>
                    <a:pt x="383" y="330"/>
                  </a:lnTo>
                  <a:cubicBezTo>
                    <a:pt x="348" y="337"/>
                    <a:pt x="319" y="353"/>
                    <a:pt x="296" y="377"/>
                  </a:cubicBezTo>
                  <a:lnTo>
                    <a:pt x="296" y="377"/>
                  </a:lnTo>
                  <a:cubicBezTo>
                    <a:pt x="273" y="401"/>
                    <a:pt x="262" y="432"/>
                    <a:pt x="262" y="471"/>
                  </a:cubicBezTo>
                  <a:close/>
                  <a:moveTo>
                    <a:pt x="384" y="1527"/>
                  </a:moveTo>
                  <a:lnTo>
                    <a:pt x="384" y="1393"/>
                  </a:lnTo>
                  <a:lnTo>
                    <a:pt x="384" y="1393"/>
                  </a:lnTo>
                  <a:cubicBezTo>
                    <a:pt x="272" y="1380"/>
                    <a:pt x="180" y="1341"/>
                    <a:pt x="109" y="1275"/>
                  </a:cubicBezTo>
                  <a:lnTo>
                    <a:pt x="109" y="1275"/>
                  </a:lnTo>
                  <a:cubicBezTo>
                    <a:pt x="38" y="1209"/>
                    <a:pt x="2" y="1121"/>
                    <a:pt x="0" y="1009"/>
                  </a:cubicBezTo>
                  <a:lnTo>
                    <a:pt x="234" y="1009"/>
                  </a:lnTo>
                  <a:lnTo>
                    <a:pt x="234" y="1009"/>
                  </a:lnTo>
                  <a:cubicBezTo>
                    <a:pt x="237" y="1056"/>
                    <a:pt x="251" y="1096"/>
                    <a:pt x="277" y="1131"/>
                  </a:cubicBezTo>
                  <a:lnTo>
                    <a:pt x="277" y="1131"/>
                  </a:lnTo>
                  <a:cubicBezTo>
                    <a:pt x="303" y="1166"/>
                    <a:pt x="339" y="1190"/>
                    <a:pt x="384" y="1202"/>
                  </a:cubicBezTo>
                  <a:lnTo>
                    <a:pt x="383" y="835"/>
                  </a:lnTo>
                  <a:lnTo>
                    <a:pt x="383" y="835"/>
                  </a:lnTo>
                  <a:cubicBezTo>
                    <a:pt x="373" y="833"/>
                    <a:pt x="363" y="829"/>
                    <a:pt x="352" y="825"/>
                  </a:cubicBezTo>
                  <a:lnTo>
                    <a:pt x="352" y="825"/>
                  </a:lnTo>
                  <a:cubicBezTo>
                    <a:pt x="341" y="822"/>
                    <a:pt x="329" y="818"/>
                    <a:pt x="318" y="815"/>
                  </a:cubicBezTo>
                  <a:lnTo>
                    <a:pt x="318" y="815"/>
                  </a:lnTo>
                  <a:cubicBezTo>
                    <a:pt x="224" y="782"/>
                    <a:pt x="152" y="741"/>
                    <a:pt x="103" y="690"/>
                  </a:cubicBezTo>
                  <a:lnTo>
                    <a:pt x="103" y="690"/>
                  </a:lnTo>
                  <a:cubicBezTo>
                    <a:pt x="54" y="639"/>
                    <a:pt x="29" y="571"/>
                    <a:pt x="29" y="486"/>
                  </a:cubicBezTo>
                  <a:lnTo>
                    <a:pt x="29" y="486"/>
                  </a:lnTo>
                  <a:cubicBezTo>
                    <a:pt x="28" y="387"/>
                    <a:pt x="60" y="306"/>
                    <a:pt x="127" y="246"/>
                  </a:cubicBezTo>
                  <a:lnTo>
                    <a:pt x="127" y="246"/>
                  </a:lnTo>
                  <a:cubicBezTo>
                    <a:pt x="193" y="185"/>
                    <a:pt x="278" y="150"/>
                    <a:pt x="383" y="141"/>
                  </a:cubicBezTo>
                  <a:lnTo>
                    <a:pt x="383" y="0"/>
                  </a:lnTo>
                  <a:lnTo>
                    <a:pt x="500" y="0"/>
                  </a:lnTo>
                  <a:lnTo>
                    <a:pt x="500" y="143"/>
                  </a:lnTo>
                  <a:lnTo>
                    <a:pt x="500" y="143"/>
                  </a:lnTo>
                  <a:cubicBezTo>
                    <a:pt x="604" y="153"/>
                    <a:pt x="688" y="189"/>
                    <a:pt x="753" y="251"/>
                  </a:cubicBezTo>
                  <a:lnTo>
                    <a:pt x="753" y="251"/>
                  </a:lnTo>
                  <a:cubicBezTo>
                    <a:pt x="817" y="313"/>
                    <a:pt x="851" y="393"/>
                    <a:pt x="854" y="490"/>
                  </a:cubicBezTo>
                  <a:lnTo>
                    <a:pt x="616" y="490"/>
                  </a:lnTo>
                  <a:lnTo>
                    <a:pt x="616" y="490"/>
                  </a:lnTo>
                  <a:cubicBezTo>
                    <a:pt x="615" y="456"/>
                    <a:pt x="605" y="425"/>
                    <a:pt x="584" y="397"/>
                  </a:cubicBezTo>
                  <a:lnTo>
                    <a:pt x="584" y="397"/>
                  </a:lnTo>
                  <a:cubicBezTo>
                    <a:pt x="564" y="369"/>
                    <a:pt x="536" y="349"/>
                    <a:pt x="500" y="337"/>
                  </a:cubicBezTo>
                  <a:lnTo>
                    <a:pt x="500" y="660"/>
                  </a:lnTo>
                  <a:lnTo>
                    <a:pt x="500" y="660"/>
                  </a:lnTo>
                  <a:cubicBezTo>
                    <a:pt x="509" y="664"/>
                    <a:pt x="519" y="667"/>
                    <a:pt x="528" y="670"/>
                  </a:cubicBezTo>
                  <a:lnTo>
                    <a:pt x="528" y="670"/>
                  </a:lnTo>
                  <a:cubicBezTo>
                    <a:pt x="537" y="673"/>
                    <a:pt x="547" y="676"/>
                    <a:pt x="556" y="680"/>
                  </a:cubicBezTo>
                  <a:lnTo>
                    <a:pt x="556" y="680"/>
                  </a:lnTo>
                  <a:cubicBezTo>
                    <a:pt x="616" y="700"/>
                    <a:pt x="671" y="724"/>
                    <a:pt x="721" y="752"/>
                  </a:cubicBezTo>
                  <a:lnTo>
                    <a:pt x="721" y="752"/>
                  </a:lnTo>
                  <a:cubicBezTo>
                    <a:pt x="771" y="780"/>
                    <a:pt x="810" y="817"/>
                    <a:pt x="841" y="862"/>
                  </a:cubicBezTo>
                  <a:lnTo>
                    <a:pt x="841" y="862"/>
                  </a:lnTo>
                  <a:cubicBezTo>
                    <a:pt x="871" y="908"/>
                    <a:pt x="886" y="967"/>
                    <a:pt x="886" y="1039"/>
                  </a:cubicBezTo>
                  <a:lnTo>
                    <a:pt x="886" y="1039"/>
                  </a:lnTo>
                  <a:cubicBezTo>
                    <a:pt x="886" y="1099"/>
                    <a:pt x="871" y="1155"/>
                    <a:pt x="841" y="1207"/>
                  </a:cubicBezTo>
                  <a:lnTo>
                    <a:pt x="841" y="1207"/>
                  </a:lnTo>
                  <a:cubicBezTo>
                    <a:pt x="812" y="1260"/>
                    <a:pt x="769" y="1303"/>
                    <a:pt x="711" y="1337"/>
                  </a:cubicBezTo>
                  <a:lnTo>
                    <a:pt x="711" y="1337"/>
                  </a:lnTo>
                  <a:cubicBezTo>
                    <a:pt x="654" y="1371"/>
                    <a:pt x="583" y="1391"/>
                    <a:pt x="500" y="1395"/>
                  </a:cubicBezTo>
                  <a:lnTo>
                    <a:pt x="500" y="1527"/>
                  </a:lnTo>
                  <a:lnTo>
                    <a:pt x="384" y="15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40" name="Freeform 482">
              <a:extLst>
                <a:ext uri="{FF2B5EF4-FFF2-40B4-BE49-F238E27FC236}">
                  <a16:creationId xmlns:a16="http://schemas.microsoft.com/office/drawing/2014/main" id="{7769A517-13EA-4D60-8D62-C42479D3F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587" y="9187053"/>
              <a:ext cx="1472136" cy="115355"/>
            </a:xfrm>
            <a:custGeom>
              <a:avLst/>
              <a:gdLst>
                <a:gd name="T0" fmla="*/ 54 w 1184"/>
                <a:gd name="T1" fmla="*/ 92 h 93"/>
                <a:gd name="T2" fmla="*/ 1141 w 1184"/>
                <a:gd name="T3" fmla="*/ 92 h 93"/>
                <a:gd name="T4" fmla="*/ 1141 w 1184"/>
                <a:gd name="T5" fmla="*/ 92 h 93"/>
                <a:gd name="T6" fmla="*/ 1141 w 1184"/>
                <a:gd name="T7" fmla="*/ 92 h 93"/>
                <a:gd name="T8" fmla="*/ 1183 w 1184"/>
                <a:gd name="T9" fmla="*/ 0 h 93"/>
                <a:gd name="T10" fmla="*/ 0 w 1184"/>
                <a:gd name="T11" fmla="*/ 0 h 93"/>
                <a:gd name="T12" fmla="*/ 54 w 1184"/>
                <a:gd name="T13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4" h="93">
                  <a:moveTo>
                    <a:pt x="54" y="92"/>
                  </a:moveTo>
                  <a:lnTo>
                    <a:pt x="1141" y="92"/>
                  </a:lnTo>
                  <a:lnTo>
                    <a:pt x="1141" y="92"/>
                  </a:lnTo>
                  <a:lnTo>
                    <a:pt x="1141" y="92"/>
                  </a:lnTo>
                  <a:cubicBezTo>
                    <a:pt x="1142" y="91"/>
                    <a:pt x="1158" y="55"/>
                    <a:pt x="1183" y="0"/>
                  </a:cubicBezTo>
                  <a:lnTo>
                    <a:pt x="0" y="0"/>
                  </a:lnTo>
                  <a:lnTo>
                    <a:pt x="54" y="92"/>
                  </a:lnTo>
                </a:path>
              </a:pathLst>
            </a:custGeom>
            <a:solidFill>
              <a:srgbClr val="EB4134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C46C6C13-1ACE-4C7F-A950-55AA63F78315}"/>
              </a:ext>
            </a:extLst>
          </p:cNvPr>
          <p:cNvSpPr/>
          <p:nvPr/>
        </p:nvSpPr>
        <p:spPr>
          <a:xfrm>
            <a:off x="754476" y="1681799"/>
            <a:ext cx="8588377" cy="38472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(1) 2024 </a:t>
            </a:r>
            <a:r>
              <a:rPr lang="en-US" altLang="zh-TW" sz="54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</a:t>
            </a:r>
            <a:r>
              <a:rPr lang="en-US" altLang="zh-TW" sz="5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erminal Stevedore</a:t>
            </a:r>
            <a:br>
              <a:rPr lang="en-US" altLang="zh-TW" sz="5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altLang="zh-TW" sz="5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Cost and Incentive Review</a:t>
            </a:r>
            <a:endParaRPr lang="en-US" altLang="zh-TW" sz="54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altLang="zh-TW" sz="20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br>
              <a:rPr lang="en-US" altLang="zh-TW" sz="5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altLang="zh-TW" sz="5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(2) 2024 Terminal Cost</a:t>
            </a:r>
            <a:br>
              <a:rPr lang="en-US" altLang="zh-TW" sz="5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altLang="zh-TW" sz="5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Control Result</a:t>
            </a:r>
            <a:endParaRPr lang="zh-TW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328733E-5A5E-41BE-8063-BE6388C5E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41" b="89286" l="9214" r="96748">
                        <a14:foregroundMark x1="75339" y1="61538" x2="75339" y2="61538"/>
                        <a14:foregroundMark x1="78862" y1="64560" x2="78862" y2="64560"/>
                        <a14:foregroundMark x1="83198" y1="68132" x2="83198" y2="68132"/>
                        <a14:foregroundMark x1="82656" y1="68132" x2="82656" y2="68132"/>
                        <a14:foregroundMark x1="76965" y1="65659" x2="76965" y2="65659"/>
                        <a14:foregroundMark x1="70732" y1="73901" x2="70732" y2="73901"/>
                        <a14:foregroundMark x1="70732" y1="73901" x2="70732" y2="73901"/>
                        <a14:foregroundMark x1="67751" y1="74725" x2="67751" y2="74725"/>
                        <a14:foregroundMark x1="66667" y1="75549" x2="66667" y2="75549"/>
                        <a14:foregroundMark x1="66667" y1="77473" x2="67209" y2="78297"/>
                        <a14:foregroundMark x1="67209" y1="79121" x2="67209" y2="79121"/>
                        <a14:foregroundMark x1="67209" y1="79396" x2="67209" y2="79396"/>
                        <a14:foregroundMark x1="87805" y1="78571" x2="87805" y2="78571"/>
                        <a14:foregroundMark x1="87805" y1="78571" x2="87805" y2="78571"/>
                        <a14:foregroundMark x1="88347" y1="80220" x2="88347" y2="80220"/>
                        <a14:foregroundMark x1="93225" y1="81044" x2="93225" y2="81044"/>
                        <a14:foregroundMark x1="93225" y1="81044" x2="93225" y2="81044"/>
                        <a14:foregroundMark x1="93496" y1="81044" x2="93496" y2="81044"/>
                        <a14:foregroundMark x1="42276" y1="53571" x2="42276" y2="53571"/>
                        <a14:foregroundMark x1="42276" y1="53571" x2="42276" y2="53571"/>
                        <a14:foregroundMark x1="42276" y1="53571" x2="42276" y2="53571"/>
                        <a14:foregroundMark x1="37127" y1="53846" x2="37127" y2="53846"/>
                        <a14:foregroundMark x1="37127" y1="53846" x2="37127" y2="53846"/>
                        <a14:foregroundMark x1="37127" y1="53846" x2="36856" y2="54670"/>
                        <a14:foregroundMark x1="36856" y1="54670" x2="36856" y2="54670"/>
                        <a14:foregroundMark x1="36856" y1="54945" x2="36856" y2="54945"/>
                        <a14:foregroundMark x1="35501" y1="55220" x2="35501" y2="55220"/>
                        <a14:foregroundMark x1="92141" y1="75275" x2="92141" y2="75275"/>
                        <a14:foregroundMark x1="96748" y1="81319" x2="96748" y2="81319"/>
                        <a14:foregroundMark x1="82385" y1="65385" x2="82385" y2="65385"/>
                        <a14:foregroundMark x1="78591" y1="70879" x2="78591" y2="70879"/>
                        <a14:foregroundMark x1="25745" y1="42582" x2="25745" y2="42582"/>
                        <a14:foregroundMark x1="8943" y1="40934" x2="8943" y2="40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803564"/>
            <a:ext cx="3086582" cy="2786521"/>
          </a:xfrm>
          <a:prstGeom prst="rect">
            <a:avLst/>
          </a:prstGeom>
        </p:spPr>
      </p:pic>
      <p:sp>
        <p:nvSpPr>
          <p:cNvPr id="20" name="頁尾版面配置區 19">
            <a:extLst>
              <a:ext uri="{FF2B5EF4-FFF2-40B4-BE49-F238E27FC236}">
                <a16:creationId xmlns:a16="http://schemas.microsoft.com/office/drawing/2014/main" id="{D865BCEB-C527-46D7-BACE-FC7438FD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2/16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370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id="{1B6AAC41-21B7-48F2-A97C-732161FD3A0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7280236"/>
              </p:ext>
            </p:extLst>
          </p:nvPr>
        </p:nvGraphicFramePr>
        <p:xfrm>
          <a:off x="1606848" y="1910617"/>
          <a:ext cx="7450978" cy="4151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文字方塊 14">
            <a:extLst>
              <a:ext uri="{FF2B5EF4-FFF2-40B4-BE49-F238E27FC236}">
                <a16:creationId xmlns:a16="http://schemas.microsoft.com/office/drawing/2014/main" id="{C18F0632-ADB9-49BA-81EA-7A74A84050D6}"/>
              </a:ext>
            </a:extLst>
          </p:cNvPr>
          <p:cNvSpPr txBox="1"/>
          <p:nvPr/>
        </p:nvSpPr>
        <p:spPr>
          <a:xfrm>
            <a:off x="1994336" y="1967154"/>
            <a:ext cx="193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Total 35 Terminals</a:t>
            </a:r>
            <a:endParaRPr lang="zh-TW" altLang="en-US" b="1" dirty="0"/>
          </a:p>
        </p:txBody>
      </p:sp>
      <p:sp>
        <p:nvSpPr>
          <p:cNvPr id="6" name="箭號: 向下 5">
            <a:extLst>
              <a:ext uri="{FF2B5EF4-FFF2-40B4-BE49-F238E27FC236}">
                <a16:creationId xmlns:a16="http://schemas.microsoft.com/office/drawing/2014/main" id="{AE17080C-9B22-4EC2-9A45-367C6DC506D5}"/>
              </a:ext>
            </a:extLst>
          </p:cNvPr>
          <p:cNvSpPr/>
          <p:nvPr/>
        </p:nvSpPr>
        <p:spPr>
          <a:xfrm>
            <a:off x="5845853" y="5550758"/>
            <a:ext cx="402834" cy="489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下 15">
            <a:extLst>
              <a:ext uri="{FF2B5EF4-FFF2-40B4-BE49-F238E27FC236}">
                <a16:creationId xmlns:a16="http://schemas.microsoft.com/office/drawing/2014/main" id="{B0B48087-E90D-4CE1-95E4-9525BF19FAF5}"/>
              </a:ext>
            </a:extLst>
          </p:cNvPr>
          <p:cNvSpPr/>
          <p:nvPr/>
        </p:nvSpPr>
        <p:spPr>
          <a:xfrm rot="10800000">
            <a:off x="6701362" y="3495210"/>
            <a:ext cx="402834" cy="48985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下 16">
            <a:extLst>
              <a:ext uri="{FF2B5EF4-FFF2-40B4-BE49-F238E27FC236}">
                <a16:creationId xmlns:a16="http://schemas.microsoft.com/office/drawing/2014/main" id="{28858F07-B9F2-48EB-91B4-A9001F2B36BA}"/>
              </a:ext>
            </a:extLst>
          </p:cNvPr>
          <p:cNvSpPr/>
          <p:nvPr/>
        </p:nvSpPr>
        <p:spPr>
          <a:xfrm rot="16200000">
            <a:off x="3510562" y="3773378"/>
            <a:ext cx="402834" cy="489857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E6D24164-B170-4285-B709-DA90D994991B}"/>
              </a:ext>
            </a:extLst>
          </p:cNvPr>
          <p:cNvCxnSpPr>
            <a:cxnSpLocks/>
          </p:cNvCxnSpPr>
          <p:nvPr/>
        </p:nvCxnSpPr>
        <p:spPr>
          <a:xfrm>
            <a:off x="5332337" y="2703007"/>
            <a:ext cx="2937468" cy="39156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19217C9A-CED3-4191-A45E-860D8749FB4F}"/>
              </a:ext>
            </a:extLst>
          </p:cNvPr>
          <p:cNvCxnSpPr/>
          <p:nvPr/>
        </p:nvCxnSpPr>
        <p:spPr>
          <a:xfrm flipV="1">
            <a:off x="5938588" y="5134708"/>
            <a:ext cx="2331217" cy="42203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圖片 26">
            <a:extLst>
              <a:ext uri="{FF2B5EF4-FFF2-40B4-BE49-F238E27FC236}">
                <a16:creationId xmlns:a16="http://schemas.microsoft.com/office/drawing/2014/main" id="{C33A8BD9-4121-4A61-9490-EA712446D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806" y="3079391"/>
            <a:ext cx="1021154" cy="2055317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A07CFD73-33DD-41AE-8760-7797733C597F}"/>
              </a:ext>
            </a:extLst>
          </p:cNvPr>
          <p:cNvSpPr/>
          <p:nvPr/>
        </p:nvSpPr>
        <p:spPr>
          <a:xfrm>
            <a:off x="8353976" y="3325737"/>
            <a:ext cx="1640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</a:rPr>
              <a:t>6 Terminals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DDA9275-9029-41FC-AB2A-60A330C68E73}"/>
              </a:ext>
            </a:extLst>
          </p:cNvPr>
          <p:cNvSpPr/>
          <p:nvPr/>
        </p:nvSpPr>
        <p:spPr>
          <a:xfrm>
            <a:off x="8378891" y="4271110"/>
            <a:ext cx="1640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</a:rPr>
              <a:t>9 Terminals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F20A73E-8D1A-43CE-BB5B-91E49074EF8A}"/>
              </a:ext>
            </a:extLst>
          </p:cNvPr>
          <p:cNvSpPr/>
          <p:nvPr/>
        </p:nvSpPr>
        <p:spPr>
          <a:xfrm>
            <a:off x="9057826" y="3596990"/>
            <a:ext cx="113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&gt; local CPI</a:t>
            </a:r>
            <a:endParaRPr lang="zh-TW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4267AF4-ACC1-44BE-B435-8A36AC574578}"/>
              </a:ext>
            </a:extLst>
          </p:cNvPr>
          <p:cNvSpPr/>
          <p:nvPr/>
        </p:nvSpPr>
        <p:spPr>
          <a:xfrm>
            <a:off x="9083700" y="4627301"/>
            <a:ext cx="113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&lt; local CPI</a:t>
            </a:r>
            <a:endParaRPr lang="zh-TW" altLang="en-US" dirty="0"/>
          </a:p>
        </p:txBody>
      </p:sp>
      <p:graphicFrame>
        <p:nvGraphicFramePr>
          <p:cNvPr id="33" name="表格 32">
            <a:extLst>
              <a:ext uri="{FF2B5EF4-FFF2-40B4-BE49-F238E27FC236}">
                <a16:creationId xmlns:a16="http://schemas.microsoft.com/office/drawing/2014/main" id="{948A899D-55A4-4AA3-AB66-653E37D2F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024213"/>
              </p:ext>
            </p:extLst>
          </p:nvPr>
        </p:nvGraphicFramePr>
        <p:xfrm>
          <a:off x="7263039" y="5943567"/>
          <a:ext cx="4760111" cy="7714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60111">
                  <a:extLst>
                    <a:ext uri="{9D8B030D-6E8A-4147-A177-3AD203B41FA5}">
                      <a16:colId xmlns:a16="http://schemas.microsoft.com/office/drawing/2014/main" val="240511095"/>
                    </a:ext>
                  </a:extLst>
                </a:gridCol>
              </a:tblGrid>
              <a:tr h="771492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Inform  BCC to adjust THC accordingly when terminal handling rate increased</a:t>
                      </a:r>
                      <a:endParaRPr lang="zh-TW" altLang="en-US" sz="2000" dirty="0"/>
                    </a:p>
                  </a:txBody>
                  <a:tcPr anchor="ctr">
                    <a:solidFill>
                      <a:srgbClr val="417B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893470"/>
                  </a:ext>
                </a:extLst>
              </a:tr>
            </a:tbl>
          </a:graphicData>
        </a:graphic>
      </p:graphicFrame>
      <p:pic>
        <p:nvPicPr>
          <p:cNvPr id="34" name="圖片 33">
            <a:extLst>
              <a:ext uri="{FF2B5EF4-FFF2-40B4-BE49-F238E27FC236}">
                <a16:creationId xmlns:a16="http://schemas.microsoft.com/office/drawing/2014/main" id="{8C8F7E43-239E-4A4A-BF52-A19CF214B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457" y="5948329"/>
            <a:ext cx="857726" cy="744052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8FC3FAE1-062A-486D-A491-B43C21E0B584}"/>
              </a:ext>
            </a:extLst>
          </p:cNvPr>
          <p:cNvSpPr/>
          <p:nvPr/>
        </p:nvSpPr>
        <p:spPr>
          <a:xfrm>
            <a:off x="211465" y="334091"/>
            <a:ext cx="119214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 algn="ctr">
              <a:buAutoNum type="arabicPlain" startAt="2024"/>
            </a:pPr>
            <a:r>
              <a:rPr lang="en-US" altLang="zh-TW" sz="54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Latin American Terminal </a:t>
            </a:r>
            <a:r>
              <a:rPr lang="en-US" altLang="zh-TW" sz="54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</a:t>
            </a:r>
            <a:r>
              <a:rPr lang="en-US" altLang="zh-TW" sz="54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tevedore </a:t>
            </a:r>
          </a:p>
          <a:p>
            <a:pPr algn="ctr"/>
            <a:r>
              <a:rPr lang="en-US" altLang="zh-TW" sz="54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  <a:r>
              <a:rPr lang="en-US" altLang="zh-TW" sz="54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ost </a:t>
            </a:r>
            <a:r>
              <a:rPr lang="en-US" altLang="zh-TW" sz="54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  <a:r>
              <a:rPr lang="en-US" altLang="zh-TW" sz="54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ontrol </a:t>
            </a:r>
            <a:r>
              <a:rPr lang="en-US" altLang="zh-TW" sz="54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</a:t>
            </a:r>
            <a:r>
              <a:rPr lang="en-US" altLang="zh-TW" sz="54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esult </a:t>
            </a:r>
            <a:endParaRPr lang="zh-TW" altLang="en-US" sz="54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9" name="頁尾版面配置區 38">
            <a:extLst>
              <a:ext uri="{FF2B5EF4-FFF2-40B4-BE49-F238E27FC236}">
                <a16:creationId xmlns:a16="http://schemas.microsoft.com/office/drawing/2014/main" id="{4C7EEAF1-BACC-4A3D-937E-2698F091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5/16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085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3">
            <a:extLst>
              <a:ext uri="{FF2B5EF4-FFF2-40B4-BE49-F238E27FC236}">
                <a16:creationId xmlns:a16="http://schemas.microsoft.com/office/drawing/2014/main" id="{85B1BE01-C024-4911-8073-219DA2E713D0}"/>
              </a:ext>
            </a:extLst>
          </p:cNvPr>
          <p:cNvGrpSpPr/>
          <p:nvPr/>
        </p:nvGrpSpPr>
        <p:grpSpPr>
          <a:xfrm>
            <a:off x="0" y="4946595"/>
            <a:ext cx="2105554" cy="1911405"/>
            <a:chOff x="-5659" y="2336411"/>
            <a:chExt cx="9775102" cy="9384838"/>
          </a:xfrm>
        </p:grpSpPr>
        <p:sp>
          <p:nvSpPr>
            <p:cNvPr id="9" name="Shape 63781">
              <a:extLst>
                <a:ext uri="{FF2B5EF4-FFF2-40B4-BE49-F238E27FC236}">
                  <a16:creationId xmlns:a16="http://schemas.microsoft.com/office/drawing/2014/main" id="{7C1EC564-869F-4A20-B409-057043FF4B6F}"/>
                </a:ext>
              </a:extLst>
            </p:cNvPr>
            <p:cNvSpPr/>
            <p:nvPr/>
          </p:nvSpPr>
          <p:spPr>
            <a:xfrm>
              <a:off x="4159313" y="2834589"/>
              <a:ext cx="5113848" cy="512294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0" name="Shape 63782">
              <a:extLst>
                <a:ext uri="{FF2B5EF4-FFF2-40B4-BE49-F238E27FC236}">
                  <a16:creationId xmlns:a16="http://schemas.microsoft.com/office/drawing/2014/main" id="{3CCD2285-587C-4728-8838-FE5BBAC35C4C}"/>
                </a:ext>
              </a:extLst>
            </p:cNvPr>
            <p:cNvSpPr/>
            <p:nvPr/>
          </p:nvSpPr>
          <p:spPr>
            <a:xfrm>
              <a:off x="1471483" y="2336411"/>
              <a:ext cx="8297960" cy="7129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78" extrusionOk="0">
                  <a:moveTo>
                    <a:pt x="13727" y="4"/>
                  </a:moveTo>
                  <a:cubicBezTo>
                    <a:pt x="9744" y="-122"/>
                    <a:pt x="6246" y="3298"/>
                    <a:pt x="5726" y="8017"/>
                  </a:cubicBezTo>
                  <a:cubicBezTo>
                    <a:pt x="5492" y="10137"/>
                    <a:pt x="5902" y="12178"/>
                    <a:pt x="6769" y="13883"/>
                  </a:cubicBezTo>
                  <a:lnTo>
                    <a:pt x="6077" y="14508"/>
                  </a:lnTo>
                  <a:cubicBezTo>
                    <a:pt x="6074" y="14505"/>
                    <a:pt x="6069" y="14500"/>
                    <a:pt x="6066" y="14496"/>
                  </a:cubicBezTo>
                  <a:cubicBezTo>
                    <a:pt x="6062" y="14492"/>
                    <a:pt x="6060" y="14488"/>
                    <a:pt x="6056" y="14485"/>
                  </a:cubicBezTo>
                  <a:cubicBezTo>
                    <a:pt x="5974" y="14424"/>
                    <a:pt x="5883" y="14386"/>
                    <a:pt x="5789" y="14372"/>
                  </a:cubicBezTo>
                  <a:cubicBezTo>
                    <a:pt x="5694" y="14358"/>
                    <a:pt x="5596" y="14367"/>
                    <a:pt x="5504" y="14402"/>
                  </a:cubicBezTo>
                  <a:cubicBezTo>
                    <a:pt x="5421" y="14437"/>
                    <a:pt x="5348" y="14485"/>
                    <a:pt x="5266" y="14549"/>
                  </a:cubicBezTo>
                  <a:cubicBezTo>
                    <a:pt x="5183" y="14613"/>
                    <a:pt x="5092" y="14695"/>
                    <a:pt x="4969" y="14806"/>
                  </a:cubicBezTo>
                  <a:lnTo>
                    <a:pt x="4562" y="15174"/>
                  </a:lnTo>
                  <a:lnTo>
                    <a:pt x="2913" y="16660"/>
                  </a:lnTo>
                  <a:lnTo>
                    <a:pt x="0" y="19286"/>
                  </a:lnTo>
                  <a:lnTo>
                    <a:pt x="1447" y="21478"/>
                  </a:lnTo>
                  <a:lnTo>
                    <a:pt x="4354" y="18857"/>
                  </a:lnTo>
                  <a:lnTo>
                    <a:pt x="6009" y="17366"/>
                  </a:lnTo>
                  <a:lnTo>
                    <a:pt x="6412" y="17000"/>
                  </a:lnTo>
                  <a:cubicBezTo>
                    <a:pt x="6536" y="16888"/>
                    <a:pt x="6630" y="16806"/>
                    <a:pt x="6705" y="16729"/>
                  </a:cubicBezTo>
                  <a:cubicBezTo>
                    <a:pt x="6779" y="16652"/>
                    <a:pt x="6835" y="16581"/>
                    <a:pt x="6885" y="16497"/>
                  </a:cubicBezTo>
                  <a:cubicBezTo>
                    <a:pt x="6937" y="16401"/>
                    <a:pt x="6971" y="16293"/>
                    <a:pt x="6984" y="16182"/>
                  </a:cubicBezTo>
                  <a:cubicBezTo>
                    <a:pt x="6996" y="16072"/>
                    <a:pt x="6988" y="15958"/>
                    <a:pt x="6958" y="15849"/>
                  </a:cubicBezTo>
                  <a:cubicBezTo>
                    <a:pt x="6957" y="15845"/>
                    <a:pt x="6954" y="15840"/>
                    <a:pt x="6952" y="15835"/>
                  </a:cubicBezTo>
                  <a:cubicBezTo>
                    <a:pt x="6950" y="15831"/>
                    <a:pt x="6948" y="15829"/>
                    <a:pt x="6946" y="15824"/>
                  </a:cubicBezTo>
                  <a:lnTo>
                    <a:pt x="7605" y="15229"/>
                  </a:lnTo>
                  <a:cubicBezTo>
                    <a:pt x="8824" y="16863"/>
                    <a:pt x="10532" y="18008"/>
                    <a:pt x="12517" y="18308"/>
                  </a:cubicBezTo>
                  <a:cubicBezTo>
                    <a:pt x="16823" y="18957"/>
                    <a:pt x="20767" y="15401"/>
                    <a:pt x="21322" y="10368"/>
                  </a:cubicBezTo>
                  <a:cubicBezTo>
                    <a:pt x="21600" y="7851"/>
                    <a:pt x="20977" y="5441"/>
                    <a:pt x="19748" y="3579"/>
                  </a:cubicBezTo>
                  <a:cubicBezTo>
                    <a:pt x="18519" y="1717"/>
                    <a:pt x="16683" y="402"/>
                    <a:pt x="14529" y="77"/>
                  </a:cubicBezTo>
                  <a:cubicBezTo>
                    <a:pt x="14260" y="37"/>
                    <a:pt x="13993" y="12"/>
                    <a:pt x="13727" y="4"/>
                  </a:cubicBezTo>
                  <a:close/>
                  <a:moveTo>
                    <a:pt x="13519" y="1502"/>
                  </a:moveTo>
                  <a:cubicBezTo>
                    <a:pt x="15206" y="1502"/>
                    <a:pt x="16891" y="2256"/>
                    <a:pt x="18177" y="3762"/>
                  </a:cubicBezTo>
                  <a:cubicBezTo>
                    <a:pt x="20751" y="6776"/>
                    <a:pt x="20751" y="11662"/>
                    <a:pt x="18177" y="14675"/>
                  </a:cubicBezTo>
                  <a:cubicBezTo>
                    <a:pt x="15604" y="17689"/>
                    <a:pt x="11432" y="17689"/>
                    <a:pt x="8859" y="14675"/>
                  </a:cubicBezTo>
                  <a:cubicBezTo>
                    <a:pt x="6285" y="11662"/>
                    <a:pt x="6285" y="6776"/>
                    <a:pt x="8859" y="3762"/>
                  </a:cubicBezTo>
                  <a:cubicBezTo>
                    <a:pt x="10146" y="2256"/>
                    <a:pt x="11832" y="1502"/>
                    <a:pt x="13519" y="150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1" name="Shape 63784">
              <a:extLst>
                <a:ext uri="{FF2B5EF4-FFF2-40B4-BE49-F238E27FC236}">
                  <a16:creationId xmlns:a16="http://schemas.microsoft.com/office/drawing/2014/main" id="{DC2DCFB0-4F60-49DD-9D8F-18E47EDA498A}"/>
                </a:ext>
              </a:extLst>
            </p:cNvPr>
            <p:cNvSpPr/>
            <p:nvPr/>
          </p:nvSpPr>
          <p:spPr>
            <a:xfrm rot="1580872">
              <a:off x="2017726" y="7926795"/>
              <a:ext cx="1483125" cy="20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589" extrusionOk="0">
                  <a:moveTo>
                    <a:pt x="10595" y="0"/>
                  </a:moveTo>
                  <a:cubicBezTo>
                    <a:pt x="8658" y="-11"/>
                    <a:pt x="6966" y="973"/>
                    <a:pt x="6511" y="2374"/>
                  </a:cubicBezTo>
                  <a:cubicBezTo>
                    <a:pt x="6004" y="3937"/>
                    <a:pt x="7160" y="5534"/>
                    <a:pt x="9193" y="6078"/>
                  </a:cubicBezTo>
                  <a:lnTo>
                    <a:pt x="17099" y="6090"/>
                  </a:lnTo>
                  <a:cubicBezTo>
                    <a:pt x="19108" y="6274"/>
                    <a:pt x="20936" y="5211"/>
                    <a:pt x="21182" y="3715"/>
                  </a:cubicBezTo>
                  <a:cubicBezTo>
                    <a:pt x="21429" y="2220"/>
                    <a:pt x="20001" y="859"/>
                    <a:pt x="17992" y="676"/>
                  </a:cubicBezTo>
                  <a:lnTo>
                    <a:pt x="10595" y="0"/>
                  </a:lnTo>
                  <a:close/>
                  <a:moveTo>
                    <a:pt x="8596" y="6130"/>
                  </a:moveTo>
                  <a:cubicBezTo>
                    <a:pt x="6587" y="5946"/>
                    <a:pt x="4759" y="7009"/>
                    <a:pt x="4512" y="8504"/>
                  </a:cubicBezTo>
                  <a:cubicBezTo>
                    <a:pt x="4266" y="9999"/>
                    <a:pt x="5694" y="11360"/>
                    <a:pt x="7703" y="11544"/>
                  </a:cubicBezTo>
                  <a:lnTo>
                    <a:pt x="15088" y="12219"/>
                  </a:lnTo>
                  <a:cubicBezTo>
                    <a:pt x="17096" y="12403"/>
                    <a:pt x="18925" y="11339"/>
                    <a:pt x="19171" y="9844"/>
                  </a:cubicBezTo>
                  <a:cubicBezTo>
                    <a:pt x="19418" y="8349"/>
                    <a:pt x="17989" y="6988"/>
                    <a:pt x="15981" y="6805"/>
                  </a:cubicBezTo>
                  <a:lnTo>
                    <a:pt x="8596" y="6130"/>
                  </a:lnTo>
                  <a:close/>
                  <a:moveTo>
                    <a:pt x="6007" y="11544"/>
                  </a:moveTo>
                  <a:cubicBezTo>
                    <a:pt x="4214" y="11383"/>
                    <a:pt x="2585" y="12334"/>
                    <a:pt x="2368" y="13669"/>
                  </a:cubicBezTo>
                  <a:cubicBezTo>
                    <a:pt x="2152" y="15000"/>
                    <a:pt x="3422" y="16210"/>
                    <a:pt x="5210" y="16376"/>
                  </a:cubicBezTo>
                  <a:lnTo>
                    <a:pt x="12459" y="17039"/>
                  </a:lnTo>
                  <a:cubicBezTo>
                    <a:pt x="14247" y="17200"/>
                    <a:pt x="15873" y="16254"/>
                    <a:pt x="16096" y="14923"/>
                  </a:cubicBezTo>
                  <a:cubicBezTo>
                    <a:pt x="16319" y="13589"/>
                    <a:pt x="15046" y="12370"/>
                    <a:pt x="13256" y="12206"/>
                  </a:cubicBezTo>
                  <a:lnTo>
                    <a:pt x="6007" y="11544"/>
                  </a:lnTo>
                  <a:close/>
                  <a:moveTo>
                    <a:pt x="3213" y="16379"/>
                  </a:moveTo>
                  <a:cubicBezTo>
                    <a:pt x="1643" y="16236"/>
                    <a:pt x="214" y="17067"/>
                    <a:pt x="22" y="18235"/>
                  </a:cubicBezTo>
                  <a:cubicBezTo>
                    <a:pt x="-171" y="19404"/>
                    <a:pt x="945" y="20468"/>
                    <a:pt x="2515" y="20611"/>
                  </a:cubicBezTo>
                  <a:lnTo>
                    <a:pt x="6619" y="21589"/>
                  </a:lnTo>
                  <a:cubicBezTo>
                    <a:pt x="7236" y="21453"/>
                    <a:pt x="7850" y="21308"/>
                    <a:pt x="8461" y="21154"/>
                  </a:cubicBezTo>
                  <a:cubicBezTo>
                    <a:pt x="9836" y="20809"/>
                    <a:pt x="11269" y="20323"/>
                    <a:pt x="11652" y="19298"/>
                  </a:cubicBezTo>
                  <a:cubicBezTo>
                    <a:pt x="12106" y="18084"/>
                    <a:pt x="10852" y="16889"/>
                    <a:pt x="9159" y="16923"/>
                  </a:cubicBezTo>
                  <a:cubicBezTo>
                    <a:pt x="8168" y="16832"/>
                    <a:pt x="7177" y="16742"/>
                    <a:pt x="6186" y="16651"/>
                  </a:cubicBezTo>
                  <a:cubicBezTo>
                    <a:pt x="5195" y="16560"/>
                    <a:pt x="4204" y="16470"/>
                    <a:pt x="3213" y="163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2" name="Freeform 38">
              <a:extLst>
                <a:ext uri="{FF2B5EF4-FFF2-40B4-BE49-F238E27FC236}">
                  <a16:creationId xmlns:a16="http://schemas.microsoft.com/office/drawing/2014/main" id="{BBBC87C7-26BF-4EAC-9F5B-DB39FF5CCC5C}"/>
                </a:ext>
              </a:extLst>
            </p:cNvPr>
            <p:cNvSpPr/>
            <p:nvPr/>
          </p:nvSpPr>
          <p:spPr>
            <a:xfrm rot="4640872">
              <a:off x="1320227" y="7158255"/>
              <a:ext cx="1777436" cy="2262997"/>
            </a:xfrm>
            <a:custGeom>
              <a:avLst/>
              <a:gdLst>
                <a:gd name="connsiteX0" fmla="*/ 9885 w 1300821"/>
                <a:gd name="connsiteY0" fmla="*/ 412519 h 1656180"/>
                <a:gd name="connsiteX1" fmla="*/ 101766 w 1300821"/>
                <a:gd name="connsiteY1" fmla="*/ 308586 h 1656180"/>
                <a:gd name="connsiteX2" fmla="*/ 664489 w 1300821"/>
                <a:gd name="connsiteY2" fmla="*/ 30366 h 1656180"/>
                <a:gd name="connsiteX3" fmla="*/ 734137 w 1300821"/>
                <a:gd name="connsiteY3" fmla="*/ 12207 h 1656180"/>
                <a:gd name="connsiteX4" fmla="*/ 748771 w 1300821"/>
                <a:gd name="connsiteY4" fmla="*/ 14254 h 1656180"/>
                <a:gd name="connsiteX5" fmla="*/ 1012689 w 1300821"/>
                <a:gd name="connsiteY5" fmla="*/ 30 h 1656180"/>
                <a:gd name="connsiteX6" fmla="*/ 1197176 w 1300821"/>
                <a:gd name="connsiteY6" fmla="*/ 178023 h 1656180"/>
                <a:gd name="connsiteX7" fmla="*/ 1019185 w 1300821"/>
                <a:gd name="connsiteY7" fmla="*/ 362496 h 1656180"/>
                <a:gd name="connsiteX8" fmla="*/ 785164 w 1300821"/>
                <a:gd name="connsiteY8" fmla="*/ 375108 h 1656180"/>
                <a:gd name="connsiteX9" fmla="*/ 441881 w 1300821"/>
                <a:gd name="connsiteY9" fmla="*/ 544833 h 1656180"/>
                <a:gd name="connsiteX10" fmla="*/ 693343 w 1300821"/>
                <a:gd name="connsiteY10" fmla="*/ 663528 h 1656180"/>
                <a:gd name="connsiteX11" fmla="*/ 943539 w 1300821"/>
                <a:gd name="connsiteY11" fmla="*/ 803589 h 1656180"/>
                <a:gd name="connsiteX12" fmla="*/ 1126712 w 1300821"/>
                <a:gd name="connsiteY12" fmla="*/ 1002213 h 1656180"/>
                <a:gd name="connsiteX13" fmla="*/ 1195639 w 1300821"/>
                <a:gd name="connsiteY13" fmla="*/ 1109451 h 1656180"/>
                <a:gd name="connsiteX14" fmla="*/ 1250136 w 1300821"/>
                <a:gd name="connsiteY14" fmla="*/ 1227817 h 1656180"/>
                <a:gd name="connsiteX15" fmla="*/ 1299786 w 1300821"/>
                <a:gd name="connsiteY15" fmla="*/ 1412434 h 1656180"/>
                <a:gd name="connsiteX16" fmla="*/ 1190622 w 1300821"/>
                <a:gd name="connsiteY16" fmla="*/ 1574569 h 1656180"/>
                <a:gd name="connsiteX17" fmla="*/ 784268 w 1300821"/>
                <a:gd name="connsiteY17" fmla="*/ 1626860 h 1656180"/>
                <a:gd name="connsiteX18" fmla="*/ 517289 w 1300821"/>
                <a:gd name="connsiteY18" fmla="*/ 1402973 h 1656180"/>
                <a:gd name="connsiteX19" fmla="*/ 94462 w 1300821"/>
                <a:gd name="connsiteY19" fmla="*/ 737626 h 1656180"/>
                <a:gd name="connsiteX20" fmla="*/ 34430 w 1300821"/>
                <a:gd name="connsiteY20" fmla="*/ 587922 h 1656180"/>
                <a:gd name="connsiteX21" fmla="*/ 31878 w 1300821"/>
                <a:gd name="connsiteY21" fmla="*/ 568560 h 1656180"/>
                <a:gd name="connsiteX22" fmla="*/ 18427 w 1300821"/>
                <a:gd name="connsiteY22" fmla="*/ 550990 h 1656180"/>
                <a:gd name="connsiteX23" fmla="*/ 9885 w 1300821"/>
                <a:gd name="connsiteY23" fmla="*/ 412519 h 165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0821" h="1656180">
                  <a:moveTo>
                    <a:pt x="9885" y="412519"/>
                  </a:moveTo>
                  <a:cubicBezTo>
                    <a:pt x="24965" y="368653"/>
                    <a:pt x="56782" y="330543"/>
                    <a:pt x="101766" y="308586"/>
                  </a:cubicBezTo>
                  <a:lnTo>
                    <a:pt x="664489" y="30366"/>
                  </a:lnTo>
                  <a:cubicBezTo>
                    <a:pt x="686978" y="19383"/>
                    <a:pt x="710628" y="13480"/>
                    <a:pt x="734137" y="12207"/>
                  </a:cubicBezTo>
                  <a:lnTo>
                    <a:pt x="748771" y="14254"/>
                  </a:lnTo>
                  <a:lnTo>
                    <a:pt x="1012689" y="30"/>
                  </a:lnTo>
                  <a:cubicBezTo>
                    <a:pt x="1112789" y="-1766"/>
                    <a:pt x="1195390" y="77922"/>
                    <a:pt x="1197176" y="178023"/>
                  </a:cubicBezTo>
                  <a:cubicBezTo>
                    <a:pt x="1198960" y="278122"/>
                    <a:pt x="1119256" y="360717"/>
                    <a:pt x="1019185" y="362496"/>
                  </a:cubicBezTo>
                  <a:lnTo>
                    <a:pt x="785164" y="375108"/>
                  </a:lnTo>
                  <a:lnTo>
                    <a:pt x="441881" y="544833"/>
                  </a:lnTo>
                  <a:lnTo>
                    <a:pt x="693343" y="663528"/>
                  </a:lnTo>
                  <a:cubicBezTo>
                    <a:pt x="780941" y="702640"/>
                    <a:pt x="868985" y="744946"/>
                    <a:pt x="943539" y="803589"/>
                  </a:cubicBezTo>
                  <a:cubicBezTo>
                    <a:pt x="1017142" y="861479"/>
                    <a:pt x="1075619" y="932815"/>
                    <a:pt x="1126712" y="1002213"/>
                  </a:cubicBezTo>
                  <a:cubicBezTo>
                    <a:pt x="1152398" y="1037114"/>
                    <a:pt x="1176127" y="1072531"/>
                    <a:pt x="1195639" y="1109451"/>
                  </a:cubicBezTo>
                  <a:cubicBezTo>
                    <a:pt x="1216507" y="1148860"/>
                    <a:pt x="1232525" y="1189496"/>
                    <a:pt x="1250136" y="1227817"/>
                  </a:cubicBezTo>
                  <a:cubicBezTo>
                    <a:pt x="1276748" y="1285693"/>
                    <a:pt x="1306810" y="1342416"/>
                    <a:pt x="1299786" y="1412434"/>
                  </a:cubicBezTo>
                  <a:cubicBezTo>
                    <a:pt x="1292961" y="1480482"/>
                    <a:pt x="1246391" y="1535000"/>
                    <a:pt x="1190622" y="1574569"/>
                  </a:cubicBezTo>
                  <a:cubicBezTo>
                    <a:pt x="1076155" y="1656000"/>
                    <a:pt x="923772" y="1682264"/>
                    <a:pt x="784268" y="1626860"/>
                  </a:cubicBezTo>
                  <a:cubicBezTo>
                    <a:pt x="674347" y="1583164"/>
                    <a:pt x="591901" y="1494387"/>
                    <a:pt x="517289" y="1402973"/>
                  </a:cubicBezTo>
                  <a:cubicBezTo>
                    <a:pt x="350514" y="1198787"/>
                    <a:pt x="212549" y="973251"/>
                    <a:pt x="94462" y="737626"/>
                  </a:cubicBezTo>
                  <a:cubicBezTo>
                    <a:pt x="70344" y="689497"/>
                    <a:pt x="47182" y="639030"/>
                    <a:pt x="34430" y="587922"/>
                  </a:cubicBezTo>
                  <a:lnTo>
                    <a:pt x="31878" y="568560"/>
                  </a:lnTo>
                  <a:lnTo>
                    <a:pt x="18427" y="550990"/>
                  </a:lnTo>
                  <a:cubicBezTo>
                    <a:pt x="-3538" y="506009"/>
                    <a:pt x="-5195" y="456386"/>
                    <a:pt x="9885" y="4125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" name="Shape 63788">
              <a:extLst>
                <a:ext uri="{FF2B5EF4-FFF2-40B4-BE49-F238E27FC236}">
                  <a16:creationId xmlns:a16="http://schemas.microsoft.com/office/drawing/2014/main" id="{EDC3121B-D208-40D8-9255-1372254E167B}"/>
                </a:ext>
              </a:extLst>
            </p:cNvPr>
            <p:cNvSpPr/>
            <p:nvPr/>
          </p:nvSpPr>
          <p:spPr>
            <a:xfrm rot="3140872">
              <a:off x="1325991" y="9188278"/>
              <a:ext cx="584525" cy="1023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0" y="0"/>
                  </a:moveTo>
                  <a:lnTo>
                    <a:pt x="0" y="9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038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5" name="Shape 63789">
              <a:extLst>
                <a:ext uri="{FF2B5EF4-FFF2-40B4-BE49-F238E27FC236}">
                  <a16:creationId xmlns:a16="http://schemas.microsoft.com/office/drawing/2014/main" id="{14C00127-DE91-4AF5-AE3C-796EB3B56BE3}"/>
                </a:ext>
              </a:extLst>
            </p:cNvPr>
            <p:cNvSpPr/>
            <p:nvPr/>
          </p:nvSpPr>
          <p:spPr>
            <a:xfrm rot="3140872">
              <a:off x="1030715" y="8523917"/>
              <a:ext cx="673591" cy="1281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508" y="297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6" name="Shape 63791">
              <a:extLst>
                <a:ext uri="{FF2B5EF4-FFF2-40B4-BE49-F238E27FC236}">
                  <a16:creationId xmlns:a16="http://schemas.microsoft.com/office/drawing/2014/main" id="{26FD4267-BC2B-4620-87BF-E803EF1F063C}"/>
                </a:ext>
              </a:extLst>
            </p:cNvPr>
            <p:cNvSpPr/>
            <p:nvPr/>
          </p:nvSpPr>
          <p:spPr>
            <a:xfrm>
              <a:off x="-5659" y="8746368"/>
              <a:ext cx="1978169" cy="2974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93" y="0"/>
                  </a:moveTo>
                  <a:lnTo>
                    <a:pt x="0" y="4817"/>
                  </a:lnTo>
                  <a:lnTo>
                    <a:pt x="0" y="21600"/>
                  </a:lnTo>
                  <a:lnTo>
                    <a:pt x="21600" y="10520"/>
                  </a:lnTo>
                  <a:lnTo>
                    <a:pt x="93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7" name="Shape 63792">
              <a:extLst>
                <a:ext uri="{FF2B5EF4-FFF2-40B4-BE49-F238E27FC236}">
                  <a16:creationId xmlns:a16="http://schemas.microsoft.com/office/drawing/2014/main" id="{90D40EC3-242E-4B63-BDA7-E7FEB080C58E}"/>
                </a:ext>
              </a:extLst>
            </p:cNvPr>
            <p:cNvSpPr/>
            <p:nvPr/>
          </p:nvSpPr>
          <p:spPr>
            <a:xfrm rot="3140872" flipH="1">
              <a:off x="590982" y="9204225"/>
              <a:ext cx="241935" cy="241935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8" name="Shape 63793">
              <a:extLst>
                <a:ext uri="{FF2B5EF4-FFF2-40B4-BE49-F238E27FC236}">
                  <a16:creationId xmlns:a16="http://schemas.microsoft.com/office/drawing/2014/main" id="{155CE128-D15D-40CC-8259-2036CCB38E9F}"/>
                </a:ext>
              </a:extLst>
            </p:cNvPr>
            <p:cNvSpPr/>
            <p:nvPr/>
          </p:nvSpPr>
          <p:spPr>
            <a:xfrm rot="3140872" flipH="1">
              <a:off x="204709" y="9502255"/>
              <a:ext cx="241935" cy="241935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9" name="Shape 63781">
            <a:extLst>
              <a:ext uri="{FF2B5EF4-FFF2-40B4-BE49-F238E27FC236}">
                <a16:creationId xmlns:a16="http://schemas.microsoft.com/office/drawing/2014/main" id="{A2374169-A108-432A-84AC-6C673256A801}"/>
              </a:ext>
            </a:extLst>
          </p:cNvPr>
          <p:cNvSpPr/>
          <p:nvPr/>
        </p:nvSpPr>
        <p:spPr>
          <a:xfrm>
            <a:off x="10707466" y="2070967"/>
            <a:ext cx="1101521" cy="1043388"/>
          </a:xfrm>
          <a:prstGeom prst="ellipse">
            <a:avLst/>
          </a:prstGeom>
          <a:solidFill>
            <a:schemeClr val="bg1">
              <a:alpha val="17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pic>
        <p:nvPicPr>
          <p:cNvPr id="36" name="Picture 5" descr="http://thrivesearch.com/wp-content/uploads/2015/01/kpi.jpg">
            <a:hlinkClick r:id="rId3"/>
            <a:extLst>
              <a:ext uri="{FF2B5EF4-FFF2-40B4-BE49-F238E27FC236}">
                <a16:creationId xmlns:a16="http://schemas.microsoft.com/office/drawing/2014/main" id="{6B9A3914-0283-40AA-B311-350E28A63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390" r="100000">
                        <a14:foregroundMark x1="27119" y1="33628" x2="27119" y2="33628"/>
                        <a14:foregroundMark x1="29096" y1="32153" x2="29096" y2="32153"/>
                        <a14:foregroundMark x1="13559" y1="84071" x2="13559" y2="84071"/>
                        <a14:foregroundMark x1="7062" y1="82301" x2="7062" y2="82301"/>
                        <a14:foregroundMark x1="7627" y1="81121" x2="7627" y2="81121"/>
                        <a14:foregroundMark x1="74576" y1="70501" x2="74576" y2="70501"/>
                        <a14:foregroundMark x1="56215" y1="40708" x2="56215" y2="40708"/>
                        <a14:foregroundMark x1="55085" y1="46313" x2="55085" y2="46313"/>
                        <a14:foregroundMark x1="60452" y1="45428" x2="60452" y2="45428"/>
                        <a14:foregroundMark x1="70621" y1="17109" x2="70621" y2="17109"/>
                        <a14:foregroundMark x1="77684" y1="17994" x2="77684" y2="17994"/>
                        <a14:foregroundMark x1="77684" y1="25664" x2="77684" y2="25664"/>
                        <a14:foregroundMark x1="66667" y1="21829" x2="66667" y2="21829"/>
                        <a14:foregroundMark x1="68362" y1="20354" x2="68362" y2="20354"/>
                        <a14:foregroundMark x1="69492" y1="24779" x2="69492" y2="24779"/>
                        <a14:foregroundMark x1="76554" y1="15339" x2="76554" y2="15339"/>
                        <a14:foregroundMark x1="23729" y1="33333" x2="23729" y2="33333"/>
                        <a14:foregroundMark x1="25424" y1="32153" x2="25424" y2="32153"/>
                        <a14:foregroundMark x1="27119" y1="31858" x2="27119" y2="31858"/>
                        <a14:foregroundMark x1="28814" y1="30973" x2="28814" y2="30973"/>
                        <a14:foregroundMark x1="22599" y1="34218" x2="22599" y2="34218"/>
                        <a14:foregroundMark x1="5367" y1="82006" x2="5367" y2="82006"/>
                        <a14:foregroundMark x1="9322" y1="79646" x2="9322" y2="79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82" y="5117844"/>
            <a:ext cx="787400" cy="8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95FD616-4FCD-445A-9B3B-D33360B0DBA1}"/>
              </a:ext>
            </a:extLst>
          </p:cNvPr>
          <p:cNvSpPr/>
          <p:nvPr/>
        </p:nvSpPr>
        <p:spPr>
          <a:xfrm>
            <a:off x="2158202" y="2592661"/>
            <a:ext cx="5654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Agency Evaluation </a:t>
            </a:r>
          </a:p>
          <a:p>
            <a:pPr algn="ctr"/>
            <a:r>
              <a:rPr lang="en-US" altLang="zh-TW" sz="54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(MAR</a:t>
            </a:r>
            <a:r>
              <a:rPr lang="zh-TW" altLang="en-US" sz="54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altLang="zh-TW" sz="54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</a:t>
            </a:r>
            <a:r>
              <a:rPr lang="zh-TW" altLang="en-US" sz="54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altLang="zh-TW" sz="54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OPD/OCD)</a:t>
            </a:r>
            <a:endParaRPr lang="zh-TW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84258BC-B23A-43BC-A929-0F502267A2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90" b="98010" l="7500" r="90500">
                        <a14:foregroundMark x1="90500" y1="39303" x2="90500" y2="39303"/>
                        <a14:foregroundMark x1="64500" y1="38308" x2="64500" y2="38308"/>
                        <a14:foregroundMark x1="64000" y1="36816" x2="64000" y2="36816"/>
                        <a14:foregroundMark x1="78500" y1="34826" x2="78500" y2="34826"/>
                        <a14:foregroundMark x1="78000" y1="46269" x2="78000" y2="46269"/>
                        <a14:foregroundMark x1="78000" y1="46269" x2="77000" y2="50249"/>
                        <a14:foregroundMark x1="66000" y1="57214" x2="66000" y2="57214"/>
                        <a14:foregroundMark x1="66000" y1="56716" x2="66000" y2="56716"/>
                        <a14:foregroundMark x1="68000" y1="55721" x2="68000" y2="55721"/>
                        <a14:foregroundMark x1="36500" y1="21393" x2="80500" y2="15423"/>
                        <a14:foregroundMark x1="80500" y1="15423" x2="95000" y2="23383"/>
                        <a14:foregroundMark x1="99301" y1="55721" x2="99500" y2="57214"/>
                        <a14:foregroundMark x1="97912" y1="45274" x2="99301" y2="55721"/>
                        <a14:foregroundMark x1="95000" y1="23383" x2="97912" y2="45274"/>
                        <a14:foregroundMark x1="95563" y1="71144" x2="95000" y2="73134"/>
                        <a14:foregroundMark x1="95703" y1="70647" x2="95563" y2="71144"/>
                        <a14:foregroundMark x1="96828" y1="66667" x2="95703" y2="70647"/>
                        <a14:foregroundMark x1="98094" y1="62189" x2="96828" y2="66667"/>
                        <a14:foregroundMark x1="99500" y1="57214" x2="98094" y2="62189"/>
                        <a14:foregroundMark x1="83573" y1="74129" x2="55000" y2="76617"/>
                        <a14:foregroundMark x1="95000" y1="73134" x2="83573" y2="74129"/>
                        <a14:foregroundMark x1="55000" y1="76617" x2="45000" y2="62687"/>
                        <a14:foregroundMark x1="45000" y1="62687" x2="45000" y2="48259"/>
                        <a14:foregroundMark x1="45000" y1="48259" x2="52500" y2="32338"/>
                        <a14:foregroundMark x1="52500" y1="32338" x2="67000" y2="22388"/>
                        <a14:foregroundMark x1="67000" y1="22388" x2="75000" y2="85572"/>
                        <a14:foregroundMark x1="75000" y1="85572" x2="73000" y2="98507"/>
                        <a14:foregroundMark x1="73000" y1="98507" x2="57000" y2="84080"/>
                        <a14:foregroundMark x1="57000" y1="84080" x2="50000" y2="44279"/>
                        <a14:foregroundMark x1="50000" y1="44279" x2="53000" y2="80100"/>
                        <a14:foregroundMark x1="53000" y1="80100" x2="38500" y2="54726"/>
                        <a14:foregroundMark x1="38500" y1="54726" x2="45000" y2="26866"/>
                        <a14:foregroundMark x1="45000" y1="26866" x2="64500" y2="52736"/>
                        <a14:foregroundMark x1="64500" y1="52736" x2="64000" y2="85572"/>
                        <a14:foregroundMark x1="64000" y1="85572" x2="45000" y2="72139"/>
                        <a14:foregroundMark x1="45000" y1="72139" x2="45000" y2="39303"/>
                        <a14:foregroundMark x1="45000" y1="39303" x2="61500" y2="53234"/>
                        <a14:foregroundMark x1="61500" y1="53234" x2="59000" y2="87065"/>
                        <a14:foregroundMark x1="59000" y1="87065" x2="42500" y2="73632"/>
                        <a14:foregroundMark x1="42500" y1="73632" x2="42500" y2="58209"/>
                        <a14:foregroundMark x1="42500" y1="58209" x2="28500" y2="52736"/>
                        <a14:foregroundMark x1="28500" y1="52736" x2="11500" y2="55721"/>
                        <a14:foregroundMark x1="11500" y1="55721" x2="26000" y2="50249"/>
                        <a14:foregroundMark x1="26000" y1="50249" x2="44000" y2="50249"/>
                        <a14:foregroundMark x1="44000" y1="50249" x2="46000" y2="50249"/>
                        <a14:foregroundMark x1="50500" y1="17910" x2="67000" y2="10945"/>
                        <a14:foregroundMark x1="67000" y1="10945" x2="43000" y2="11940"/>
                        <a14:foregroundMark x1="43000" y1="11940" x2="74500" y2="6965"/>
                        <a14:foregroundMark x1="74500" y1="6965" x2="31500" y2="11443"/>
                        <a14:foregroundMark x1="31500" y1="11443" x2="32000" y2="9453"/>
                        <a14:foregroundMark x1="8500" y1="88557" x2="8500" y2="88557"/>
                        <a14:foregroundMark x1="70000" y1="91045" x2="70000" y2="91045"/>
                        <a14:foregroundMark x1="50500" y1="87065" x2="41500" y2="77114"/>
                        <a14:foregroundMark x1="53500" y1="89552" x2="37000" y2="88557"/>
                        <a14:foregroundMark x1="37000" y1="88557" x2="50000" y2="96020"/>
                        <a14:foregroundMark x1="50000" y1="96020" x2="63000" y2="91045"/>
                        <a14:foregroundMark x1="63000" y1="91045" x2="48000" y2="89552"/>
                        <a14:foregroundMark x1="48000" y1="89552" x2="61000" y2="90547"/>
                        <a14:foregroundMark x1="41500" y1="16915" x2="40000" y2="31343"/>
                        <a14:foregroundMark x1="40000" y1="31343" x2="37500" y2="18905"/>
                        <a14:foregroundMark x1="37500" y1="18905" x2="36000" y2="31841"/>
                        <a14:foregroundMark x1="36000" y1="31841" x2="36500" y2="13930"/>
                        <a14:foregroundMark x1="36500" y1="13930" x2="36500" y2="34826"/>
                        <a14:foregroundMark x1="86500" y1="69154" x2="86500" y2="69154"/>
                        <a14:foregroundMark x1="87500" y1="64677" x2="87500" y2="64677"/>
                        <a14:foregroundMark x1="87000" y1="59701" x2="87000" y2="59701"/>
                        <a14:foregroundMark x1="9000" y1="52736" x2="9000" y2="52736"/>
                        <a14:foregroundMark x1="7500" y1="54726" x2="7500" y2="54726"/>
                        <a14:foregroundMark x1="7500" y1="59204" x2="7500" y2="59204"/>
                        <a14:foregroundMark x1="8000" y1="60199" x2="9500" y2="60199"/>
                        <a14:foregroundMark x1="12000" y1="63184" x2="12000" y2="63184"/>
                        <a14:foregroundMark x1="24500" y1="15423" x2="24500" y2="15423"/>
                        <a14:foregroundMark x1="25000" y1="11940" x2="25000" y2="11940"/>
                        <a14:foregroundMark x1="27500" y1="3483" x2="27500" y2="3483"/>
                        <a14:foregroundMark x1="47500" y1="4478" x2="47500" y2="4478"/>
                        <a14:foregroundMark x1="39000" y1="3483" x2="39000" y2="3483"/>
                        <a14:foregroundMark x1="38000" y1="3483" x2="38000" y2="3483"/>
                        <a14:foregroundMark x1="52000" y1="4478" x2="52000" y2="4478"/>
                        <a14:foregroundMark x1="68000" y1="3483" x2="68000" y2="3483"/>
                        <a14:foregroundMark x1="57500" y1="3483" x2="57500" y2="3483"/>
                        <a14:foregroundMark x1="26000" y1="23881" x2="26000" y2="23881"/>
                        <a14:foregroundMark x1="26000" y1="26866" x2="26000" y2="28856"/>
                        <a14:foregroundMark x1="26000" y1="30348" x2="26000" y2="31841"/>
                        <a14:foregroundMark x1="26000" y1="33831" x2="28500" y2="14428"/>
                        <a14:foregroundMark x1="89413" y1="75124" x2="89000" y2="92537"/>
                        <a14:foregroundMark x1="89437" y1="74129" x2="89413" y2="75124"/>
                        <a14:foregroundMark x1="89508" y1="71144" x2="89437" y2="74129"/>
                        <a14:foregroundMark x1="89520" y1="70647" x2="89508" y2="71144"/>
                        <a14:foregroundMark x1="89615" y1="66667" x2="89520" y2="70647"/>
                        <a14:foregroundMark x1="89722" y1="62189" x2="89615" y2="66667"/>
                        <a14:foregroundMark x1="89817" y1="58209" x2="89722" y2="62189"/>
                        <a14:foregroundMark x1="89876" y1="55721" x2="89817" y2="58209"/>
                        <a14:foregroundMark x1="90124" y1="45274" x2="89876" y2="55721"/>
                        <a14:foregroundMark x1="91000" y1="8458" x2="90124" y2="45274"/>
                        <a14:foregroundMark x1="89000" y1="92537" x2="33500" y2="98507"/>
                        <a14:foregroundMark x1="89500" y1="3483" x2="88000" y2="3483"/>
                        <a14:foregroundMark x1="67500" y1="1990" x2="67500" y2="1990"/>
                        <a14:foregroundMark x1="60500" y1="3483" x2="60500" y2="3483"/>
                        <a14:backgroundMark x1="92500" y1="45274" x2="92500" y2="45274"/>
                        <a14:backgroundMark x1="92000" y1="55721" x2="92000" y2="55721"/>
                        <a14:backgroundMark x1="90500" y1="58209" x2="90500" y2="58209"/>
                        <a14:backgroundMark x1="90500" y1="62189" x2="90500" y2="62189"/>
                        <a14:backgroundMark x1="90500" y1="66667" x2="90500" y2="66667"/>
                        <a14:backgroundMark x1="90000" y1="70647" x2="90000" y2="70647"/>
                        <a14:backgroundMark x1="91000" y1="74129" x2="91000" y2="74129"/>
                        <a14:backgroundMark x1="92000" y1="75124" x2="92000" y2="75124"/>
                        <a14:backgroundMark x1="91500" y1="71144" x2="91500" y2="71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0" y="1514207"/>
            <a:ext cx="3318933" cy="3862126"/>
          </a:xfrm>
          <a:prstGeom prst="rect">
            <a:avLst/>
          </a:prstGeom>
        </p:spPr>
      </p:pic>
      <p:sp>
        <p:nvSpPr>
          <p:cNvPr id="20" name="頁尾版面配置區 19">
            <a:extLst>
              <a:ext uri="{FF2B5EF4-FFF2-40B4-BE49-F238E27FC236}">
                <a16:creationId xmlns:a16="http://schemas.microsoft.com/office/drawing/2014/main" id="{DF980D21-A18D-4CBB-81D5-B0B1B02F8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6/16</a:t>
            </a:r>
            <a:endParaRPr lang="zh-TW" altLang="en-US" dirty="0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39806700-398D-4B27-86E1-E4CA8E849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133" y="401502"/>
            <a:ext cx="1352739" cy="1257475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27311060-588D-4C4F-9E60-A215AA817B2A}"/>
              </a:ext>
            </a:extLst>
          </p:cNvPr>
          <p:cNvSpPr/>
          <p:nvPr/>
        </p:nvSpPr>
        <p:spPr>
          <a:xfrm>
            <a:off x="2267760" y="568574"/>
            <a:ext cx="2398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TOPIC 2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524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3DAE93B-D654-4E64-8635-A01EB55F1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524829"/>
              </p:ext>
            </p:extLst>
          </p:nvPr>
        </p:nvGraphicFramePr>
        <p:xfrm>
          <a:off x="587196" y="2211488"/>
          <a:ext cx="6980053" cy="37198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2141">
                  <a:extLst>
                    <a:ext uri="{9D8B030D-6E8A-4147-A177-3AD203B41FA5}">
                      <a16:colId xmlns:a16="http://schemas.microsoft.com/office/drawing/2014/main" val="4197967544"/>
                    </a:ext>
                  </a:extLst>
                </a:gridCol>
                <a:gridCol w="3736093">
                  <a:extLst>
                    <a:ext uri="{9D8B030D-6E8A-4147-A177-3AD203B41FA5}">
                      <a16:colId xmlns:a16="http://schemas.microsoft.com/office/drawing/2014/main" val="4237752341"/>
                    </a:ext>
                  </a:extLst>
                </a:gridCol>
                <a:gridCol w="1641819">
                  <a:extLst>
                    <a:ext uri="{9D8B030D-6E8A-4147-A177-3AD203B41FA5}">
                      <a16:colId xmlns:a16="http://schemas.microsoft.com/office/drawing/2014/main" val="604251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MAR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Item evaluation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49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OPD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Schedule Monitor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15%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078233"/>
                  </a:ext>
                </a:extLst>
              </a:tr>
              <a:tr h="38231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OPD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Regional Schedule Difference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15%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55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OPD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Extraordinary Report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10%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30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OPD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Terminal Productivity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10%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09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OPD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ALDS data evaluation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10%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473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OPD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MTE Invoice Evaluation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10%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864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OPD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COD shipside procedure Evaluation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10%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171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OPD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Shifting Data Evaluation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10% 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01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OCD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Rebate/Volume Incentive evaluation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10%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861152"/>
                  </a:ext>
                </a:extLst>
              </a:tr>
            </a:tbl>
          </a:graphicData>
        </a:graphic>
      </p:graphicFrame>
      <p:pic>
        <p:nvPicPr>
          <p:cNvPr id="34" name="圖片 33">
            <a:extLst>
              <a:ext uri="{FF2B5EF4-FFF2-40B4-BE49-F238E27FC236}">
                <a16:creationId xmlns:a16="http://schemas.microsoft.com/office/drawing/2014/main" id="{D313B2C2-F439-4B57-9C48-8EA7D362C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561" y="1985524"/>
            <a:ext cx="4267415" cy="4442938"/>
          </a:xfrm>
          <a:prstGeom prst="rect">
            <a:avLst/>
          </a:prstGeom>
        </p:spPr>
      </p:pic>
      <p:sp>
        <p:nvSpPr>
          <p:cNvPr id="35" name="文字方塊 34">
            <a:extLst>
              <a:ext uri="{FF2B5EF4-FFF2-40B4-BE49-F238E27FC236}">
                <a16:creationId xmlns:a16="http://schemas.microsoft.com/office/drawing/2014/main" id="{E84422BA-E5DE-4460-AA84-551A1AF35487}"/>
              </a:ext>
            </a:extLst>
          </p:cNvPr>
          <p:cNvSpPr txBox="1"/>
          <p:nvPr/>
        </p:nvSpPr>
        <p:spPr>
          <a:xfrm>
            <a:off x="509951" y="5931363"/>
            <a:ext cx="7057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Remark: The OCD incentive item will be replaced by terminal information in the near future. We will advise once the system is ready. </a:t>
            </a:r>
            <a:endParaRPr lang="zh-TW" altLang="en-US" sz="1600" dirty="0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434C3393-FC42-4828-B077-FA36B6DC7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95" b="96104" l="7602" r="91813">
                        <a14:foregroundMark x1="64327" y1="12987" x2="64327" y2="12987"/>
                        <a14:foregroundMark x1="56725" y1="6494" x2="56725" y2="6494"/>
                        <a14:foregroundMark x1="78947" y1="5844" x2="78947" y2="5844"/>
                        <a14:foregroundMark x1="91813" y1="66234" x2="91813" y2="66234"/>
                        <a14:foregroundMark x1="83626" y1="87662" x2="83626" y2="87662"/>
                        <a14:foregroundMark x1="78363" y1="93506" x2="78363" y2="93506"/>
                        <a14:foregroundMark x1="90058" y1="92208" x2="90058" y2="92208"/>
                        <a14:foregroundMark x1="90058" y1="96104" x2="88889" y2="96104"/>
                        <a14:foregroundMark x1="71345" y1="94156" x2="71345" y2="94156"/>
                        <a14:foregroundMark x1="21053" y1="70779" x2="21053" y2="70779"/>
                        <a14:foregroundMark x1="13450" y1="63636" x2="13450" y2="63636"/>
                        <a14:foregroundMark x1="19883" y1="70779" x2="22222" y2="73377"/>
                        <a14:foregroundMark x1="26901" y1="77922" x2="26901" y2="83117"/>
                        <a14:foregroundMark x1="26316" y1="87013" x2="12865" y2="66883"/>
                        <a14:foregroundMark x1="7602" y1="58442" x2="7602" y2="58442"/>
                        <a14:foregroundMark x1="29825" y1="57143" x2="29825" y2="57143"/>
                        <a14:foregroundMark x1="15789" y1="46753" x2="15789" y2="46753"/>
                        <a14:foregroundMark x1="17544" y1="44805" x2="17544" y2="44805"/>
                        <a14:foregroundMark x1="26316" y1="45455" x2="26316" y2="45455"/>
                        <a14:foregroundMark x1="32749" y1="44805" x2="32749" y2="44805"/>
                        <a14:foregroundMark x1="39766" y1="46753" x2="39766" y2="46753"/>
                        <a14:foregroundMark x1="42690" y1="46104" x2="42690" y2="46104"/>
                        <a14:foregroundMark x1="50877" y1="45455" x2="50877" y2="45455"/>
                        <a14:foregroundMark x1="33333" y1="40260" x2="33333" y2="40909"/>
                        <a14:foregroundMark x1="46784" y1="40260" x2="46784" y2="40260"/>
                        <a14:foregroundMark x1="38596" y1="42857" x2="38596" y2="42857"/>
                        <a14:foregroundMark x1="38596" y1="45455" x2="38596" y2="51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649" y="520700"/>
            <a:ext cx="1745327" cy="146482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161B339-E076-4241-B87D-0D3A64A1243C}"/>
              </a:ext>
            </a:extLst>
          </p:cNvPr>
          <p:cNvSpPr/>
          <p:nvPr/>
        </p:nvSpPr>
        <p:spPr>
          <a:xfrm>
            <a:off x="2260617" y="341862"/>
            <a:ext cx="76707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Agency Evaluation  2024</a:t>
            </a:r>
            <a:r>
              <a:rPr lang="zh-TW" altLang="en-US" sz="54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altLang="zh-TW" sz="54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(MAR: OPD+OCD )</a:t>
            </a:r>
            <a:endParaRPr lang="zh-TW" altLang="en-US" sz="54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BAC50B20-3F8D-4031-A64D-048F476C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7/16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792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C4D09FC-AF4C-4B74-A288-13E0669E8652}"/>
              </a:ext>
            </a:extLst>
          </p:cNvPr>
          <p:cNvSpPr/>
          <p:nvPr/>
        </p:nvSpPr>
        <p:spPr>
          <a:xfrm>
            <a:off x="0" y="5698067"/>
            <a:ext cx="12192000" cy="1159933"/>
          </a:xfrm>
          <a:prstGeom prst="rect">
            <a:avLst/>
          </a:prstGeom>
          <a:blipFill dpi="0" rotWithShape="1">
            <a:blip r:embed="rId3">
              <a:alphaModFix amt="5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BB2843A-1E5D-4A43-BD1C-5926A43C3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62100"/>
            <a:ext cx="11057467" cy="1325563"/>
          </a:xfrm>
        </p:spPr>
        <p:txBody>
          <a:bodyPr/>
          <a:lstStyle/>
          <a:p>
            <a:r>
              <a:rPr lang="en-US" altLang="zh-TW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</a:t>
            </a:r>
            <a:endParaRPr lang="zh-TW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87960E2-C3F7-46B0-9DCC-2C283B4D9E36}"/>
              </a:ext>
            </a:extLst>
          </p:cNvPr>
          <p:cNvSpPr/>
          <p:nvPr/>
        </p:nvSpPr>
        <p:spPr>
          <a:xfrm>
            <a:off x="-376115" y="340346"/>
            <a:ext cx="12944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Agency Evaluation</a:t>
            </a:r>
            <a:r>
              <a:rPr lang="zh-TW" altLang="en-US" sz="54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altLang="zh-TW" sz="54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 Terminal Information </a:t>
            </a:r>
            <a:endParaRPr lang="zh-TW" altLang="en-US" sz="54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10" name="資料庫圖表 9">
            <a:extLst>
              <a:ext uri="{FF2B5EF4-FFF2-40B4-BE49-F238E27FC236}">
                <a16:creationId xmlns:a16="http://schemas.microsoft.com/office/drawing/2014/main" id="{E29D6229-F237-4795-B2B1-2FB44DB2FA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118360"/>
              </p:ext>
            </p:extLst>
          </p:nvPr>
        </p:nvGraphicFramePr>
        <p:xfrm>
          <a:off x="1378020" y="1263676"/>
          <a:ext cx="96786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頁尾版面配置區 12">
            <a:extLst>
              <a:ext uri="{FF2B5EF4-FFF2-40B4-BE49-F238E27FC236}">
                <a16:creationId xmlns:a16="http://schemas.microsoft.com/office/drawing/2014/main" id="{F5127FFE-A735-4822-B417-98281C45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6800" y="6405046"/>
            <a:ext cx="4114800" cy="365125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8/16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4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3">
            <a:extLst>
              <a:ext uri="{FF2B5EF4-FFF2-40B4-BE49-F238E27FC236}">
                <a16:creationId xmlns:a16="http://schemas.microsoft.com/office/drawing/2014/main" id="{85B1BE01-C024-4911-8073-219DA2E713D0}"/>
              </a:ext>
            </a:extLst>
          </p:cNvPr>
          <p:cNvGrpSpPr/>
          <p:nvPr/>
        </p:nvGrpSpPr>
        <p:grpSpPr>
          <a:xfrm>
            <a:off x="0" y="4946595"/>
            <a:ext cx="2105554" cy="1911405"/>
            <a:chOff x="-5659" y="2336411"/>
            <a:chExt cx="9775102" cy="9384838"/>
          </a:xfrm>
        </p:grpSpPr>
        <p:sp>
          <p:nvSpPr>
            <p:cNvPr id="9" name="Shape 63781">
              <a:extLst>
                <a:ext uri="{FF2B5EF4-FFF2-40B4-BE49-F238E27FC236}">
                  <a16:creationId xmlns:a16="http://schemas.microsoft.com/office/drawing/2014/main" id="{7C1EC564-869F-4A20-B409-057043FF4B6F}"/>
                </a:ext>
              </a:extLst>
            </p:cNvPr>
            <p:cNvSpPr/>
            <p:nvPr/>
          </p:nvSpPr>
          <p:spPr>
            <a:xfrm>
              <a:off x="4159313" y="2834589"/>
              <a:ext cx="5113848" cy="512294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0" name="Shape 63782">
              <a:extLst>
                <a:ext uri="{FF2B5EF4-FFF2-40B4-BE49-F238E27FC236}">
                  <a16:creationId xmlns:a16="http://schemas.microsoft.com/office/drawing/2014/main" id="{3CCD2285-587C-4728-8838-FE5BBAC35C4C}"/>
                </a:ext>
              </a:extLst>
            </p:cNvPr>
            <p:cNvSpPr/>
            <p:nvPr/>
          </p:nvSpPr>
          <p:spPr>
            <a:xfrm>
              <a:off x="1471483" y="2336411"/>
              <a:ext cx="8297960" cy="7129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78" extrusionOk="0">
                  <a:moveTo>
                    <a:pt x="13727" y="4"/>
                  </a:moveTo>
                  <a:cubicBezTo>
                    <a:pt x="9744" y="-122"/>
                    <a:pt x="6246" y="3298"/>
                    <a:pt x="5726" y="8017"/>
                  </a:cubicBezTo>
                  <a:cubicBezTo>
                    <a:pt x="5492" y="10137"/>
                    <a:pt x="5902" y="12178"/>
                    <a:pt x="6769" y="13883"/>
                  </a:cubicBezTo>
                  <a:lnTo>
                    <a:pt x="6077" y="14508"/>
                  </a:lnTo>
                  <a:cubicBezTo>
                    <a:pt x="6074" y="14505"/>
                    <a:pt x="6069" y="14500"/>
                    <a:pt x="6066" y="14496"/>
                  </a:cubicBezTo>
                  <a:cubicBezTo>
                    <a:pt x="6062" y="14492"/>
                    <a:pt x="6060" y="14488"/>
                    <a:pt x="6056" y="14485"/>
                  </a:cubicBezTo>
                  <a:cubicBezTo>
                    <a:pt x="5974" y="14424"/>
                    <a:pt x="5883" y="14386"/>
                    <a:pt x="5789" y="14372"/>
                  </a:cubicBezTo>
                  <a:cubicBezTo>
                    <a:pt x="5694" y="14358"/>
                    <a:pt x="5596" y="14367"/>
                    <a:pt x="5504" y="14402"/>
                  </a:cubicBezTo>
                  <a:cubicBezTo>
                    <a:pt x="5421" y="14437"/>
                    <a:pt x="5348" y="14485"/>
                    <a:pt x="5266" y="14549"/>
                  </a:cubicBezTo>
                  <a:cubicBezTo>
                    <a:pt x="5183" y="14613"/>
                    <a:pt x="5092" y="14695"/>
                    <a:pt x="4969" y="14806"/>
                  </a:cubicBezTo>
                  <a:lnTo>
                    <a:pt x="4562" y="15174"/>
                  </a:lnTo>
                  <a:lnTo>
                    <a:pt x="2913" y="16660"/>
                  </a:lnTo>
                  <a:lnTo>
                    <a:pt x="0" y="19286"/>
                  </a:lnTo>
                  <a:lnTo>
                    <a:pt x="1447" y="21478"/>
                  </a:lnTo>
                  <a:lnTo>
                    <a:pt x="4354" y="18857"/>
                  </a:lnTo>
                  <a:lnTo>
                    <a:pt x="6009" y="17366"/>
                  </a:lnTo>
                  <a:lnTo>
                    <a:pt x="6412" y="17000"/>
                  </a:lnTo>
                  <a:cubicBezTo>
                    <a:pt x="6536" y="16888"/>
                    <a:pt x="6630" y="16806"/>
                    <a:pt x="6705" y="16729"/>
                  </a:cubicBezTo>
                  <a:cubicBezTo>
                    <a:pt x="6779" y="16652"/>
                    <a:pt x="6835" y="16581"/>
                    <a:pt x="6885" y="16497"/>
                  </a:cubicBezTo>
                  <a:cubicBezTo>
                    <a:pt x="6937" y="16401"/>
                    <a:pt x="6971" y="16293"/>
                    <a:pt x="6984" y="16182"/>
                  </a:cubicBezTo>
                  <a:cubicBezTo>
                    <a:pt x="6996" y="16072"/>
                    <a:pt x="6988" y="15958"/>
                    <a:pt x="6958" y="15849"/>
                  </a:cubicBezTo>
                  <a:cubicBezTo>
                    <a:pt x="6957" y="15845"/>
                    <a:pt x="6954" y="15840"/>
                    <a:pt x="6952" y="15835"/>
                  </a:cubicBezTo>
                  <a:cubicBezTo>
                    <a:pt x="6950" y="15831"/>
                    <a:pt x="6948" y="15829"/>
                    <a:pt x="6946" y="15824"/>
                  </a:cubicBezTo>
                  <a:lnTo>
                    <a:pt x="7605" y="15229"/>
                  </a:lnTo>
                  <a:cubicBezTo>
                    <a:pt x="8824" y="16863"/>
                    <a:pt x="10532" y="18008"/>
                    <a:pt x="12517" y="18308"/>
                  </a:cubicBezTo>
                  <a:cubicBezTo>
                    <a:pt x="16823" y="18957"/>
                    <a:pt x="20767" y="15401"/>
                    <a:pt x="21322" y="10368"/>
                  </a:cubicBezTo>
                  <a:cubicBezTo>
                    <a:pt x="21600" y="7851"/>
                    <a:pt x="20977" y="5441"/>
                    <a:pt x="19748" y="3579"/>
                  </a:cubicBezTo>
                  <a:cubicBezTo>
                    <a:pt x="18519" y="1717"/>
                    <a:pt x="16683" y="402"/>
                    <a:pt x="14529" y="77"/>
                  </a:cubicBezTo>
                  <a:cubicBezTo>
                    <a:pt x="14260" y="37"/>
                    <a:pt x="13993" y="12"/>
                    <a:pt x="13727" y="4"/>
                  </a:cubicBezTo>
                  <a:close/>
                  <a:moveTo>
                    <a:pt x="13519" y="1502"/>
                  </a:moveTo>
                  <a:cubicBezTo>
                    <a:pt x="15206" y="1502"/>
                    <a:pt x="16891" y="2256"/>
                    <a:pt x="18177" y="3762"/>
                  </a:cubicBezTo>
                  <a:cubicBezTo>
                    <a:pt x="20751" y="6776"/>
                    <a:pt x="20751" y="11662"/>
                    <a:pt x="18177" y="14675"/>
                  </a:cubicBezTo>
                  <a:cubicBezTo>
                    <a:pt x="15604" y="17689"/>
                    <a:pt x="11432" y="17689"/>
                    <a:pt x="8859" y="14675"/>
                  </a:cubicBezTo>
                  <a:cubicBezTo>
                    <a:pt x="6285" y="11662"/>
                    <a:pt x="6285" y="6776"/>
                    <a:pt x="8859" y="3762"/>
                  </a:cubicBezTo>
                  <a:cubicBezTo>
                    <a:pt x="10146" y="2256"/>
                    <a:pt x="11832" y="1502"/>
                    <a:pt x="13519" y="150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1" name="Shape 63784">
              <a:extLst>
                <a:ext uri="{FF2B5EF4-FFF2-40B4-BE49-F238E27FC236}">
                  <a16:creationId xmlns:a16="http://schemas.microsoft.com/office/drawing/2014/main" id="{DC2DCFB0-4F60-49DD-9D8F-18E47EDA498A}"/>
                </a:ext>
              </a:extLst>
            </p:cNvPr>
            <p:cNvSpPr/>
            <p:nvPr/>
          </p:nvSpPr>
          <p:spPr>
            <a:xfrm rot="1580872">
              <a:off x="2017726" y="7926795"/>
              <a:ext cx="1483125" cy="20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589" extrusionOk="0">
                  <a:moveTo>
                    <a:pt x="10595" y="0"/>
                  </a:moveTo>
                  <a:cubicBezTo>
                    <a:pt x="8658" y="-11"/>
                    <a:pt x="6966" y="973"/>
                    <a:pt x="6511" y="2374"/>
                  </a:cubicBezTo>
                  <a:cubicBezTo>
                    <a:pt x="6004" y="3937"/>
                    <a:pt x="7160" y="5534"/>
                    <a:pt x="9193" y="6078"/>
                  </a:cubicBezTo>
                  <a:lnTo>
                    <a:pt x="17099" y="6090"/>
                  </a:lnTo>
                  <a:cubicBezTo>
                    <a:pt x="19108" y="6274"/>
                    <a:pt x="20936" y="5211"/>
                    <a:pt x="21182" y="3715"/>
                  </a:cubicBezTo>
                  <a:cubicBezTo>
                    <a:pt x="21429" y="2220"/>
                    <a:pt x="20001" y="859"/>
                    <a:pt x="17992" y="676"/>
                  </a:cubicBezTo>
                  <a:lnTo>
                    <a:pt x="10595" y="0"/>
                  </a:lnTo>
                  <a:close/>
                  <a:moveTo>
                    <a:pt x="8596" y="6130"/>
                  </a:moveTo>
                  <a:cubicBezTo>
                    <a:pt x="6587" y="5946"/>
                    <a:pt x="4759" y="7009"/>
                    <a:pt x="4512" y="8504"/>
                  </a:cubicBezTo>
                  <a:cubicBezTo>
                    <a:pt x="4266" y="9999"/>
                    <a:pt x="5694" y="11360"/>
                    <a:pt x="7703" y="11544"/>
                  </a:cubicBezTo>
                  <a:lnTo>
                    <a:pt x="15088" y="12219"/>
                  </a:lnTo>
                  <a:cubicBezTo>
                    <a:pt x="17096" y="12403"/>
                    <a:pt x="18925" y="11339"/>
                    <a:pt x="19171" y="9844"/>
                  </a:cubicBezTo>
                  <a:cubicBezTo>
                    <a:pt x="19418" y="8349"/>
                    <a:pt x="17989" y="6988"/>
                    <a:pt x="15981" y="6805"/>
                  </a:cubicBezTo>
                  <a:lnTo>
                    <a:pt x="8596" y="6130"/>
                  </a:lnTo>
                  <a:close/>
                  <a:moveTo>
                    <a:pt x="6007" y="11544"/>
                  </a:moveTo>
                  <a:cubicBezTo>
                    <a:pt x="4214" y="11383"/>
                    <a:pt x="2585" y="12334"/>
                    <a:pt x="2368" y="13669"/>
                  </a:cubicBezTo>
                  <a:cubicBezTo>
                    <a:pt x="2152" y="15000"/>
                    <a:pt x="3422" y="16210"/>
                    <a:pt x="5210" y="16376"/>
                  </a:cubicBezTo>
                  <a:lnTo>
                    <a:pt x="12459" y="17039"/>
                  </a:lnTo>
                  <a:cubicBezTo>
                    <a:pt x="14247" y="17200"/>
                    <a:pt x="15873" y="16254"/>
                    <a:pt x="16096" y="14923"/>
                  </a:cubicBezTo>
                  <a:cubicBezTo>
                    <a:pt x="16319" y="13589"/>
                    <a:pt x="15046" y="12370"/>
                    <a:pt x="13256" y="12206"/>
                  </a:cubicBezTo>
                  <a:lnTo>
                    <a:pt x="6007" y="11544"/>
                  </a:lnTo>
                  <a:close/>
                  <a:moveTo>
                    <a:pt x="3213" y="16379"/>
                  </a:moveTo>
                  <a:cubicBezTo>
                    <a:pt x="1643" y="16236"/>
                    <a:pt x="214" y="17067"/>
                    <a:pt x="22" y="18235"/>
                  </a:cubicBezTo>
                  <a:cubicBezTo>
                    <a:pt x="-171" y="19404"/>
                    <a:pt x="945" y="20468"/>
                    <a:pt x="2515" y="20611"/>
                  </a:cubicBezTo>
                  <a:lnTo>
                    <a:pt x="6619" y="21589"/>
                  </a:lnTo>
                  <a:cubicBezTo>
                    <a:pt x="7236" y="21453"/>
                    <a:pt x="7850" y="21308"/>
                    <a:pt x="8461" y="21154"/>
                  </a:cubicBezTo>
                  <a:cubicBezTo>
                    <a:pt x="9836" y="20809"/>
                    <a:pt x="11269" y="20323"/>
                    <a:pt x="11652" y="19298"/>
                  </a:cubicBezTo>
                  <a:cubicBezTo>
                    <a:pt x="12106" y="18084"/>
                    <a:pt x="10852" y="16889"/>
                    <a:pt x="9159" y="16923"/>
                  </a:cubicBezTo>
                  <a:cubicBezTo>
                    <a:pt x="8168" y="16832"/>
                    <a:pt x="7177" y="16742"/>
                    <a:pt x="6186" y="16651"/>
                  </a:cubicBezTo>
                  <a:cubicBezTo>
                    <a:pt x="5195" y="16560"/>
                    <a:pt x="4204" y="16470"/>
                    <a:pt x="3213" y="163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2" name="Freeform 38">
              <a:extLst>
                <a:ext uri="{FF2B5EF4-FFF2-40B4-BE49-F238E27FC236}">
                  <a16:creationId xmlns:a16="http://schemas.microsoft.com/office/drawing/2014/main" id="{BBBC87C7-26BF-4EAC-9F5B-DB39FF5CCC5C}"/>
                </a:ext>
              </a:extLst>
            </p:cNvPr>
            <p:cNvSpPr/>
            <p:nvPr/>
          </p:nvSpPr>
          <p:spPr>
            <a:xfrm rot="4640872">
              <a:off x="1320227" y="7158255"/>
              <a:ext cx="1777436" cy="2262997"/>
            </a:xfrm>
            <a:custGeom>
              <a:avLst/>
              <a:gdLst>
                <a:gd name="connsiteX0" fmla="*/ 9885 w 1300821"/>
                <a:gd name="connsiteY0" fmla="*/ 412519 h 1656180"/>
                <a:gd name="connsiteX1" fmla="*/ 101766 w 1300821"/>
                <a:gd name="connsiteY1" fmla="*/ 308586 h 1656180"/>
                <a:gd name="connsiteX2" fmla="*/ 664489 w 1300821"/>
                <a:gd name="connsiteY2" fmla="*/ 30366 h 1656180"/>
                <a:gd name="connsiteX3" fmla="*/ 734137 w 1300821"/>
                <a:gd name="connsiteY3" fmla="*/ 12207 h 1656180"/>
                <a:gd name="connsiteX4" fmla="*/ 748771 w 1300821"/>
                <a:gd name="connsiteY4" fmla="*/ 14254 h 1656180"/>
                <a:gd name="connsiteX5" fmla="*/ 1012689 w 1300821"/>
                <a:gd name="connsiteY5" fmla="*/ 30 h 1656180"/>
                <a:gd name="connsiteX6" fmla="*/ 1197176 w 1300821"/>
                <a:gd name="connsiteY6" fmla="*/ 178023 h 1656180"/>
                <a:gd name="connsiteX7" fmla="*/ 1019185 w 1300821"/>
                <a:gd name="connsiteY7" fmla="*/ 362496 h 1656180"/>
                <a:gd name="connsiteX8" fmla="*/ 785164 w 1300821"/>
                <a:gd name="connsiteY8" fmla="*/ 375108 h 1656180"/>
                <a:gd name="connsiteX9" fmla="*/ 441881 w 1300821"/>
                <a:gd name="connsiteY9" fmla="*/ 544833 h 1656180"/>
                <a:gd name="connsiteX10" fmla="*/ 693343 w 1300821"/>
                <a:gd name="connsiteY10" fmla="*/ 663528 h 1656180"/>
                <a:gd name="connsiteX11" fmla="*/ 943539 w 1300821"/>
                <a:gd name="connsiteY11" fmla="*/ 803589 h 1656180"/>
                <a:gd name="connsiteX12" fmla="*/ 1126712 w 1300821"/>
                <a:gd name="connsiteY12" fmla="*/ 1002213 h 1656180"/>
                <a:gd name="connsiteX13" fmla="*/ 1195639 w 1300821"/>
                <a:gd name="connsiteY13" fmla="*/ 1109451 h 1656180"/>
                <a:gd name="connsiteX14" fmla="*/ 1250136 w 1300821"/>
                <a:gd name="connsiteY14" fmla="*/ 1227817 h 1656180"/>
                <a:gd name="connsiteX15" fmla="*/ 1299786 w 1300821"/>
                <a:gd name="connsiteY15" fmla="*/ 1412434 h 1656180"/>
                <a:gd name="connsiteX16" fmla="*/ 1190622 w 1300821"/>
                <a:gd name="connsiteY16" fmla="*/ 1574569 h 1656180"/>
                <a:gd name="connsiteX17" fmla="*/ 784268 w 1300821"/>
                <a:gd name="connsiteY17" fmla="*/ 1626860 h 1656180"/>
                <a:gd name="connsiteX18" fmla="*/ 517289 w 1300821"/>
                <a:gd name="connsiteY18" fmla="*/ 1402973 h 1656180"/>
                <a:gd name="connsiteX19" fmla="*/ 94462 w 1300821"/>
                <a:gd name="connsiteY19" fmla="*/ 737626 h 1656180"/>
                <a:gd name="connsiteX20" fmla="*/ 34430 w 1300821"/>
                <a:gd name="connsiteY20" fmla="*/ 587922 h 1656180"/>
                <a:gd name="connsiteX21" fmla="*/ 31878 w 1300821"/>
                <a:gd name="connsiteY21" fmla="*/ 568560 h 1656180"/>
                <a:gd name="connsiteX22" fmla="*/ 18427 w 1300821"/>
                <a:gd name="connsiteY22" fmla="*/ 550990 h 1656180"/>
                <a:gd name="connsiteX23" fmla="*/ 9885 w 1300821"/>
                <a:gd name="connsiteY23" fmla="*/ 412519 h 165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0821" h="1656180">
                  <a:moveTo>
                    <a:pt x="9885" y="412519"/>
                  </a:moveTo>
                  <a:cubicBezTo>
                    <a:pt x="24965" y="368653"/>
                    <a:pt x="56782" y="330543"/>
                    <a:pt x="101766" y="308586"/>
                  </a:cubicBezTo>
                  <a:lnTo>
                    <a:pt x="664489" y="30366"/>
                  </a:lnTo>
                  <a:cubicBezTo>
                    <a:pt x="686978" y="19383"/>
                    <a:pt x="710628" y="13480"/>
                    <a:pt x="734137" y="12207"/>
                  </a:cubicBezTo>
                  <a:lnTo>
                    <a:pt x="748771" y="14254"/>
                  </a:lnTo>
                  <a:lnTo>
                    <a:pt x="1012689" y="30"/>
                  </a:lnTo>
                  <a:cubicBezTo>
                    <a:pt x="1112789" y="-1766"/>
                    <a:pt x="1195390" y="77922"/>
                    <a:pt x="1197176" y="178023"/>
                  </a:cubicBezTo>
                  <a:cubicBezTo>
                    <a:pt x="1198960" y="278122"/>
                    <a:pt x="1119256" y="360717"/>
                    <a:pt x="1019185" y="362496"/>
                  </a:cubicBezTo>
                  <a:lnTo>
                    <a:pt x="785164" y="375108"/>
                  </a:lnTo>
                  <a:lnTo>
                    <a:pt x="441881" y="544833"/>
                  </a:lnTo>
                  <a:lnTo>
                    <a:pt x="693343" y="663528"/>
                  </a:lnTo>
                  <a:cubicBezTo>
                    <a:pt x="780941" y="702640"/>
                    <a:pt x="868985" y="744946"/>
                    <a:pt x="943539" y="803589"/>
                  </a:cubicBezTo>
                  <a:cubicBezTo>
                    <a:pt x="1017142" y="861479"/>
                    <a:pt x="1075619" y="932815"/>
                    <a:pt x="1126712" y="1002213"/>
                  </a:cubicBezTo>
                  <a:cubicBezTo>
                    <a:pt x="1152398" y="1037114"/>
                    <a:pt x="1176127" y="1072531"/>
                    <a:pt x="1195639" y="1109451"/>
                  </a:cubicBezTo>
                  <a:cubicBezTo>
                    <a:pt x="1216507" y="1148860"/>
                    <a:pt x="1232525" y="1189496"/>
                    <a:pt x="1250136" y="1227817"/>
                  </a:cubicBezTo>
                  <a:cubicBezTo>
                    <a:pt x="1276748" y="1285693"/>
                    <a:pt x="1306810" y="1342416"/>
                    <a:pt x="1299786" y="1412434"/>
                  </a:cubicBezTo>
                  <a:cubicBezTo>
                    <a:pt x="1292961" y="1480482"/>
                    <a:pt x="1246391" y="1535000"/>
                    <a:pt x="1190622" y="1574569"/>
                  </a:cubicBezTo>
                  <a:cubicBezTo>
                    <a:pt x="1076155" y="1656000"/>
                    <a:pt x="923772" y="1682264"/>
                    <a:pt x="784268" y="1626860"/>
                  </a:cubicBezTo>
                  <a:cubicBezTo>
                    <a:pt x="674347" y="1583164"/>
                    <a:pt x="591901" y="1494387"/>
                    <a:pt x="517289" y="1402973"/>
                  </a:cubicBezTo>
                  <a:cubicBezTo>
                    <a:pt x="350514" y="1198787"/>
                    <a:pt x="212549" y="973251"/>
                    <a:pt x="94462" y="737626"/>
                  </a:cubicBezTo>
                  <a:cubicBezTo>
                    <a:pt x="70344" y="689497"/>
                    <a:pt x="47182" y="639030"/>
                    <a:pt x="34430" y="587922"/>
                  </a:cubicBezTo>
                  <a:lnTo>
                    <a:pt x="31878" y="568560"/>
                  </a:lnTo>
                  <a:lnTo>
                    <a:pt x="18427" y="550990"/>
                  </a:lnTo>
                  <a:cubicBezTo>
                    <a:pt x="-3538" y="506009"/>
                    <a:pt x="-5195" y="456386"/>
                    <a:pt x="9885" y="4125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" name="Shape 63788">
              <a:extLst>
                <a:ext uri="{FF2B5EF4-FFF2-40B4-BE49-F238E27FC236}">
                  <a16:creationId xmlns:a16="http://schemas.microsoft.com/office/drawing/2014/main" id="{EDC3121B-D208-40D8-9255-1372254E167B}"/>
                </a:ext>
              </a:extLst>
            </p:cNvPr>
            <p:cNvSpPr/>
            <p:nvPr/>
          </p:nvSpPr>
          <p:spPr>
            <a:xfrm rot="3140872">
              <a:off x="1325991" y="9188278"/>
              <a:ext cx="584525" cy="1023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0" y="0"/>
                  </a:moveTo>
                  <a:lnTo>
                    <a:pt x="0" y="9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038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5" name="Shape 63789">
              <a:extLst>
                <a:ext uri="{FF2B5EF4-FFF2-40B4-BE49-F238E27FC236}">
                  <a16:creationId xmlns:a16="http://schemas.microsoft.com/office/drawing/2014/main" id="{14C00127-DE91-4AF5-AE3C-796EB3B56BE3}"/>
                </a:ext>
              </a:extLst>
            </p:cNvPr>
            <p:cNvSpPr/>
            <p:nvPr/>
          </p:nvSpPr>
          <p:spPr>
            <a:xfrm rot="3140872">
              <a:off x="1030715" y="8523917"/>
              <a:ext cx="673591" cy="1281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508" y="297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6" name="Shape 63791">
              <a:extLst>
                <a:ext uri="{FF2B5EF4-FFF2-40B4-BE49-F238E27FC236}">
                  <a16:creationId xmlns:a16="http://schemas.microsoft.com/office/drawing/2014/main" id="{26FD4267-BC2B-4620-87BF-E803EF1F063C}"/>
                </a:ext>
              </a:extLst>
            </p:cNvPr>
            <p:cNvSpPr/>
            <p:nvPr/>
          </p:nvSpPr>
          <p:spPr>
            <a:xfrm>
              <a:off x="-5659" y="8746368"/>
              <a:ext cx="1978169" cy="2974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93" y="0"/>
                  </a:moveTo>
                  <a:lnTo>
                    <a:pt x="0" y="4817"/>
                  </a:lnTo>
                  <a:lnTo>
                    <a:pt x="0" y="21600"/>
                  </a:lnTo>
                  <a:lnTo>
                    <a:pt x="21600" y="10520"/>
                  </a:lnTo>
                  <a:lnTo>
                    <a:pt x="93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7" name="Shape 63792">
              <a:extLst>
                <a:ext uri="{FF2B5EF4-FFF2-40B4-BE49-F238E27FC236}">
                  <a16:creationId xmlns:a16="http://schemas.microsoft.com/office/drawing/2014/main" id="{90D40EC3-242E-4B63-BDA7-E7FEB080C58E}"/>
                </a:ext>
              </a:extLst>
            </p:cNvPr>
            <p:cNvSpPr/>
            <p:nvPr/>
          </p:nvSpPr>
          <p:spPr>
            <a:xfrm rot="3140872" flipH="1">
              <a:off x="590982" y="9204225"/>
              <a:ext cx="241935" cy="241935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8" name="Shape 63793">
              <a:extLst>
                <a:ext uri="{FF2B5EF4-FFF2-40B4-BE49-F238E27FC236}">
                  <a16:creationId xmlns:a16="http://schemas.microsoft.com/office/drawing/2014/main" id="{155CE128-D15D-40CC-8259-2036CCB38E9F}"/>
                </a:ext>
              </a:extLst>
            </p:cNvPr>
            <p:cNvSpPr/>
            <p:nvPr/>
          </p:nvSpPr>
          <p:spPr>
            <a:xfrm rot="3140872" flipH="1">
              <a:off x="204709" y="9502255"/>
              <a:ext cx="241935" cy="241935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9" name="Shape 63781">
            <a:extLst>
              <a:ext uri="{FF2B5EF4-FFF2-40B4-BE49-F238E27FC236}">
                <a16:creationId xmlns:a16="http://schemas.microsoft.com/office/drawing/2014/main" id="{A2374169-A108-432A-84AC-6C673256A801}"/>
              </a:ext>
            </a:extLst>
          </p:cNvPr>
          <p:cNvSpPr/>
          <p:nvPr/>
        </p:nvSpPr>
        <p:spPr>
          <a:xfrm>
            <a:off x="10707466" y="2070967"/>
            <a:ext cx="1101521" cy="1043388"/>
          </a:xfrm>
          <a:prstGeom prst="ellipse">
            <a:avLst/>
          </a:prstGeom>
          <a:solidFill>
            <a:schemeClr val="bg1">
              <a:alpha val="17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42B019DE-FA58-4F66-95E5-BA708437B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936" y="3887753"/>
            <a:ext cx="3269064" cy="2970247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F9B44DF4-6FED-435D-9B21-22256C2EF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5240730"/>
            <a:ext cx="771633" cy="682286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2B99C999-B910-4631-A863-EB81AEB645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2" y="5202276"/>
            <a:ext cx="771633" cy="77213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78E069D-D841-4847-B510-E353164C0E3D}"/>
              </a:ext>
            </a:extLst>
          </p:cNvPr>
          <p:cNvSpPr/>
          <p:nvPr/>
        </p:nvSpPr>
        <p:spPr>
          <a:xfrm>
            <a:off x="609145" y="2028499"/>
            <a:ext cx="1053782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 algn="ctr">
              <a:buAutoNum type="arabicParenBoth"/>
            </a:pPr>
            <a:r>
              <a:rPr lang="en-US" altLang="zh-TW" sz="5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Global Terminal Operators in</a:t>
            </a:r>
            <a:br>
              <a:rPr lang="en-US" altLang="zh-TW" sz="5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altLang="zh-TW" sz="5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Latin  America &amp; Caribbean</a:t>
            </a:r>
          </a:p>
          <a:p>
            <a:pPr marL="742950" indent="-742950" algn="ctr">
              <a:buAutoNum type="arabicParenBoth"/>
            </a:pPr>
            <a:r>
              <a:rPr lang="en-US" altLang="zh-TW" sz="5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Potential </a:t>
            </a:r>
            <a:r>
              <a:rPr lang="en-US" altLang="zh-TW" sz="54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Strategic Terminal (hub)</a:t>
            </a:r>
            <a:endParaRPr lang="zh-TW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691C1E4-0A5D-4EE6-8CF1-47192600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9/16</a:t>
            </a:r>
            <a:endParaRPr lang="zh-TW" altLang="en-US" dirty="0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EBFB252E-55FB-4825-87EF-B66453390F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33" y="401502"/>
            <a:ext cx="1352739" cy="1257475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9F3DE26B-0E6C-49E9-A90D-61CA00064CDE}"/>
              </a:ext>
            </a:extLst>
          </p:cNvPr>
          <p:cNvSpPr/>
          <p:nvPr/>
        </p:nvSpPr>
        <p:spPr>
          <a:xfrm>
            <a:off x="2267760" y="568574"/>
            <a:ext cx="2398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TOPIC 3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871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62622C9-1DE8-4917-9452-AE9C3C0D86CF}"/>
              </a:ext>
            </a:extLst>
          </p:cNvPr>
          <p:cNvSpPr txBox="1"/>
          <p:nvPr/>
        </p:nvSpPr>
        <p:spPr>
          <a:xfrm>
            <a:off x="546099" y="321554"/>
            <a:ext cx="11298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Total 63 Latin America terminals operated by global terminal operators or carrier affiliates</a:t>
            </a: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E941D59-A758-44DC-BDDA-0B4040148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065"/>
            <a:ext cx="12192000" cy="471564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AEF7307-781E-4C62-853D-4FF916834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9932"/>
            <a:ext cx="12192000" cy="468669"/>
          </a:xfrm>
          <a:prstGeom prst="rect">
            <a:avLst/>
          </a:prstGeom>
        </p:spPr>
      </p:pic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3537DC9-E516-42D1-AF7C-CD3FCCB92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10/16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24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05BC6D7-8326-4980-8AEA-807D9B78D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436" y="1154647"/>
            <a:ext cx="3894157" cy="1981372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41ECC5E9-40FC-4B0E-955C-3B55D57C9050}"/>
              </a:ext>
            </a:extLst>
          </p:cNvPr>
          <p:cNvSpPr/>
          <p:nvPr/>
        </p:nvSpPr>
        <p:spPr>
          <a:xfrm>
            <a:off x="7948141" y="1280620"/>
            <a:ext cx="815545" cy="807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A11877D-E80E-4E0A-8A9C-35092DB01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5" y="1211024"/>
            <a:ext cx="5453404" cy="558928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0F473A4-6E1B-4749-8843-87116451BC0B}"/>
              </a:ext>
            </a:extLst>
          </p:cNvPr>
          <p:cNvSpPr/>
          <p:nvPr/>
        </p:nvSpPr>
        <p:spPr>
          <a:xfrm>
            <a:off x="846306" y="353162"/>
            <a:ext cx="106888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STS10 Rebranded as </a:t>
            </a:r>
            <a:r>
              <a:rPr lang="en-US" altLang="zh-TW" sz="5400" b="1" i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Tecon</a:t>
            </a:r>
            <a:r>
              <a:rPr lang="en-US" altLang="zh-TW" sz="54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Santos 10 </a:t>
            </a:r>
            <a:endParaRPr lang="zh-TW" altLang="en-US" sz="54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ACDBC1E-79AF-4C67-8480-5B6DEFBF495B}"/>
              </a:ext>
            </a:extLst>
          </p:cNvPr>
          <p:cNvSpPr/>
          <p:nvPr/>
        </p:nvSpPr>
        <p:spPr>
          <a:xfrm>
            <a:off x="5617029" y="3136019"/>
            <a:ext cx="6574971" cy="371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The Brazilian government will auction container terminal </a:t>
            </a:r>
            <a:r>
              <a:rPr lang="en-US" altLang="zh-TW" sz="1600" b="1" dirty="0">
                <a:solidFill>
                  <a:srgbClr val="111111"/>
                </a:solidFill>
                <a:latin typeface=".SFUI-Bold"/>
                <a:cs typeface="新細明體" panose="02020500000000000000" pitchFamily="18" charset="-120"/>
              </a:rPr>
              <a:t>STS10</a:t>
            </a: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 at </a:t>
            </a:r>
            <a:r>
              <a:rPr lang="en-US" altLang="zh-TW" sz="1600" b="1" dirty="0">
                <a:solidFill>
                  <a:srgbClr val="111111"/>
                </a:solidFill>
                <a:latin typeface=".SFUI-Bold"/>
                <a:cs typeface="新細明體" panose="02020500000000000000" pitchFamily="18" charset="-120"/>
              </a:rPr>
              <a:t>Port of Santos</a:t>
            </a: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, addressing urgent capacity needs.</a:t>
            </a:r>
            <a:endParaRPr lang="zh-TW" altLang="zh-TW" sz="1600" dirty="0">
              <a:latin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285750" indent="-285750">
              <a:lnSpc>
                <a:spcPts val="14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Located at </a:t>
            </a:r>
            <a:r>
              <a:rPr lang="en-US" altLang="zh-TW" sz="1600" b="1" dirty="0" err="1">
                <a:solidFill>
                  <a:srgbClr val="111111"/>
                </a:solidFill>
                <a:latin typeface=".SFUI-Bold"/>
                <a:cs typeface="新細明體" panose="02020500000000000000" pitchFamily="18" charset="-120"/>
              </a:rPr>
              <a:t>Saboó</a:t>
            </a:r>
            <a:r>
              <a:rPr lang="en-US" altLang="zh-TW" sz="1600" b="1" dirty="0">
                <a:solidFill>
                  <a:srgbClr val="111111"/>
                </a:solidFill>
                <a:latin typeface=".SFUI-Bold"/>
                <a:cs typeface="新細明體" panose="02020500000000000000" pitchFamily="18" charset="-120"/>
              </a:rPr>
              <a:t> Pier</a:t>
            </a: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 near </a:t>
            </a:r>
            <a:r>
              <a:rPr lang="en-US" altLang="zh-TW" sz="1600" b="1" dirty="0">
                <a:solidFill>
                  <a:srgbClr val="111111"/>
                </a:solidFill>
                <a:latin typeface=".SFUI-Bold"/>
                <a:cs typeface="新細明體" panose="02020500000000000000" pitchFamily="18" charset="-120"/>
              </a:rPr>
              <a:t>Parque </a:t>
            </a:r>
            <a:r>
              <a:rPr lang="en-US" altLang="zh-TW" sz="1600" b="1" dirty="0" err="1">
                <a:solidFill>
                  <a:srgbClr val="111111"/>
                </a:solidFill>
                <a:latin typeface=".SFUI-Bold"/>
                <a:cs typeface="新細明體" panose="02020500000000000000" pitchFamily="18" charset="-120"/>
              </a:rPr>
              <a:t>Valongo</a:t>
            </a: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, it will handle up to </a:t>
            </a:r>
            <a:r>
              <a:rPr lang="en-US" altLang="zh-TW" sz="1600" b="1" dirty="0">
                <a:solidFill>
                  <a:srgbClr val="111111"/>
                </a:solidFill>
                <a:latin typeface=".SFUI-Bold"/>
                <a:cs typeface="新細明體" panose="02020500000000000000" pitchFamily="18" charset="-120"/>
              </a:rPr>
              <a:t>3 million TEUs</a:t>
            </a: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 annually.</a:t>
            </a:r>
            <a:endParaRPr lang="zh-TW" altLang="zh-TW" sz="1600" dirty="0">
              <a:latin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285750" indent="-285750">
              <a:lnSpc>
                <a:spcPts val="14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The </a:t>
            </a:r>
            <a:r>
              <a:rPr lang="en-US" altLang="zh-TW" sz="1600" b="1" dirty="0">
                <a:solidFill>
                  <a:srgbClr val="111111"/>
                </a:solidFill>
                <a:latin typeface=".SFUI-Bold"/>
                <a:cs typeface="新細明體" panose="02020500000000000000" pitchFamily="18" charset="-120"/>
              </a:rPr>
              <a:t>revised plan</a:t>
            </a: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 (approved by </a:t>
            </a:r>
            <a:r>
              <a:rPr lang="en-US" altLang="zh-TW" sz="1600" dirty="0"/>
              <a:t>Ministry of Ports and Airports (</a:t>
            </a:r>
            <a:r>
              <a:rPr lang="en-US" altLang="zh-TW" sz="1600" dirty="0" err="1"/>
              <a:t>MPor</a:t>
            </a:r>
            <a:r>
              <a:rPr lang="en-US" altLang="zh-TW" sz="1600" dirty="0"/>
              <a:t>) and the Civil House </a:t>
            </a: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) adds a </a:t>
            </a:r>
            <a:r>
              <a:rPr lang="en-US" altLang="zh-TW" sz="1600" b="1" dirty="0">
                <a:solidFill>
                  <a:srgbClr val="111111"/>
                </a:solidFill>
                <a:latin typeface=".SFUI-Bold"/>
                <a:cs typeface="新細明體" panose="02020500000000000000" pitchFamily="18" charset="-120"/>
              </a:rPr>
              <a:t>fourth berth</a:t>
            </a: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, increasing port capacity by </a:t>
            </a:r>
            <a:r>
              <a:rPr lang="en-US" altLang="zh-TW" sz="1600" b="1" dirty="0">
                <a:solidFill>
                  <a:srgbClr val="111111"/>
                </a:solidFill>
                <a:latin typeface=".SFUI-Bold"/>
                <a:cs typeface="新細明體" panose="02020500000000000000" pitchFamily="18" charset="-120"/>
              </a:rPr>
              <a:t>50%</a:t>
            </a: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 (from </a:t>
            </a:r>
            <a:r>
              <a:rPr lang="en-US" altLang="zh-TW" sz="1600" b="1" dirty="0">
                <a:solidFill>
                  <a:srgbClr val="111111"/>
                </a:solidFill>
                <a:latin typeface=".SFUI-Bold"/>
                <a:cs typeface="新細明體" panose="02020500000000000000" pitchFamily="18" charset="-120"/>
              </a:rPr>
              <a:t>6M</a:t>
            </a: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 to </a:t>
            </a:r>
            <a:r>
              <a:rPr lang="en-US" altLang="zh-TW" sz="1600" b="1" dirty="0">
                <a:solidFill>
                  <a:srgbClr val="111111"/>
                </a:solidFill>
                <a:latin typeface=".SFUI-Bold"/>
                <a:cs typeface="新細明體" panose="02020500000000000000" pitchFamily="18" charset="-120"/>
              </a:rPr>
              <a:t>9M TEUs</a:t>
            </a: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).</a:t>
            </a:r>
            <a:endParaRPr lang="zh-TW" altLang="zh-TW" sz="1600" dirty="0">
              <a:latin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285750" indent="-285750">
              <a:lnSpc>
                <a:spcPts val="14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Rebranded as </a:t>
            </a:r>
            <a:r>
              <a:rPr lang="en-US" altLang="zh-TW" sz="1600" b="1" dirty="0" err="1">
                <a:solidFill>
                  <a:srgbClr val="111111"/>
                </a:solidFill>
                <a:latin typeface=".SFUI-Bold"/>
                <a:cs typeface="新細明體" panose="02020500000000000000" pitchFamily="18" charset="-120"/>
              </a:rPr>
              <a:t>Tecon</a:t>
            </a:r>
            <a:r>
              <a:rPr lang="zh-TW" altLang="en-US" sz="1600" b="1" dirty="0">
                <a:solidFill>
                  <a:srgbClr val="111111"/>
                </a:solidFill>
                <a:latin typeface=".SFUI-Bold"/>
                <a:cs typeface="新細明體" panose="02020500000000000000" pitchFamily="18" charset="-120"/>
              </a:rPr>
              <a:t> </a:t>
            </a:r>
            <a:r>
              <a:rPr lang="en-US" altLang="zh-TW" sz="1600" b="1" dirty="0">
                <a:solidFill>
                  <a:srgbClr val="111111"/>
                </a:solidFill>
                <a:latin typeface=".SFUI-Bold"/>
                <a:cs typeface="新細明體" panose="02020500000000000000" pitchFamily="18" charset="-120"/>
              </a:rPr>
              <a:t>Santos 10</a:t>
            </a: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, the project will receive </a:t>
            </a:r>
            <a:r>
              <a:rPr lang="en-US" altLang="zh-TW" sz="1600" b="1" dirty="0">
                <a:solidFill>
                  <a:srgbClr val="111111"/>
                </a:solidFill>
                <a:latin typeface=".SFUI-Bold"/>
                <a:cs typeface="新細明體" panose="02020500000000000000" pitchFamily="18" charset="-120"/>
              </a:rPr>
              <a:t>BRL 4.5B</a:t>
            </a: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 in investment for a </a:t>
            </a:r>
            <a:r>
              <a:rPr lang="en-US" altLang="zh-TW" sz="1600" b="1" dirty="0">
                <a:solidFill>
                  <a:srgbClr val="111111"/>
                </a:solidFill>
                <a:latin typeface=".SFUI-Bold"/>
                <a:cs typeface="新細明體" panose="02020500000000000000" pitchFamily="18" charset="-120"/>
              </a:rPr>
              <a:t>25-year concession</a:t>
            </a: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, awarded to the highest bidder.</a:t>
            </a:r>
            <a:endParaRPr lang="zh-TW" altLang="zh-TW" sz="1600" dirty="0">
              <a:latin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285750" indent="-285750">
              <a:lnSpc>
                <a:spcPts val="14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Timeline:</a:t>
            </a:r>
            <a:endParaRPr lang="zh-TW" altLang="zh-TW" sz="1600" dirty="0">
              <a:latin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771525" lvl="1" indent="-314325">
              <a:lnSpc>
                <a:spcPts val="14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111111"/>
                </a:solidFill>
                <a:latin typeface=".SFUI-Bold"/>
                <a:cs typeface="新細明體" panose="02020500000000000000" pitchFamily="18" charset="-120"/>
              </a:rPr>
              <a:t>April</a:t>
            </a: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: Submit project to </a:t>
            </a:r>
            <a:r>
              <a:rPr lang="en-US" altLang="zh-TW" sz="1600" b="1" dirty="0">
                <a:solidFill>
                  <a:srgbClr val="111111"/>
                </a:solidFill>
                <a:latin typeface=".SFUI-Bold"/>
                <a:cs typeface="新細明體" panose="02020500000000000000" pitchFamily="18" charset="-120"/>
              </a:rPr>
              <a:t>Federal Court of Accounts (TCU)</a:t>
            </a: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 after </a:t>
            </a:r>
            <a:r>
              <a:rPr lang="en-US" altLang="zh-TW" sz="1600" dirty="0">
                <a:solidFill>
                  <a:schemeClr val="bg1"/>
                </a:solidFill>
                <a:latin typeface=".SFUI-Regular"/>
                <a:cs typeface="新細明體" panose="02020500000000000000" pitchFamily="18" charset="-120"/>
              </a:rPr>
              <a:t>_____</a:t>
            </a: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public consultation.</a:t>
            </a:r>
            <a:endParaRPr lang="zh-TW" altLang="zh-TW" sz="1600" dirty="0">
              <a:latin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771525" lvl="1" indent="-314325">
              <a:lnSpc>
                <a:spcPts val="14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111111"/>
                </a:solidFill>
                <a:latin typeface=".SFUI-Bold"/>
                <a:cs typeface="新細明體" panose="02020500000000000000" pitchFamily="18" charset="-120"/>
              </a:rPr>
              <a:t>September</a:t>
            </a: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: Publish bidding notice.</a:t>
            </a:r>
            <a:endParaRPr lang="zh-TW" altLang="zh-TW" sz="1600" dirty="0">
              <a:latin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771525" lvl="1" indent="-314325">
              <a:lnSpc>
                <a:spcPts val="14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111111"/>
                </a:solidFill>
                <a:latin typeface=".SFUI-Bold"/>
                <a:cs typeface="新細明體" panose="02020500000000000000" pitchFamily="18" charset="-120"/>
              </a:rPr>
              <a:t>December</a:t>
            </a: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: Auction</a:t>
            </a:r>
            <a:r>
              <a:rPr lang="zh-TW" altLang="en-US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 </a:t>
            </a: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will </a:t>
            </a:r>
            <a:r>
              <a:rPr lang="en-US" altLang="zh-TW" sz="160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be held.</a:t>
            </a:r>
            <a:endParaRPr lang="zh-TW" altLang="zh-TW" sz="1600" dirty="0">
              <a:latin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771525" lvl="1" indent="-314325">
              <a:lnSpc>
                <a:spcPts val="14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111111"/>
                </a:solidFill>
                <a:latin typeface=".SFUI-Bold"/>
                <a:cs typeface="新細明體" panose="02020500000000000000" pitchFamily="18" charset="-120"/>
              </a:rPr>
              <a:t>Mid-2026</a:t>
            </a:r>
            <a:r>
              <a:rPr lang="en-US" altLang="zh-TW" sz="1600" dirty="0">
                <a:solidFill>
                  <a:srgbClr val="111111"/>
                </a:solidFill>
                <a:latin typeface=".SFUI-Regular"/>
                <a:cs typeface="新細明體" panose="02020500000000000000" pitchFamily="18" charset="-120"/>
              </a:rPr>
              <a:t>: Sign concession contract.</a:t>
            </a:r>
            <a:endParaRPr lang="zh-TW" altLang="zh-TW" sz="1600" dirty="0">
              <a:latin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15" name="頁尾版面配置區 14">
            <a:extLst>
              <a:ext uri="{FF2B5EF4-FFF2-40B4-BE49-F238E27FC236}">
                <a16:creationId xmlns:a16="http://schemas.microsoft.com/office/drawing/2014/main" id="{63D736A3-A762-4706-82E2-CAEC06AF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3341" y="6435185"/>
            <a:ext cx="4114800" cy="365125"/>
          </a:xfrm>
        </p:spPr>
        <p:txBody>
          <a:bodyPr/>
          <a:lstStyle/>
          <a:p>
            <a:r>
              <a:rPr lang="en-US" altLang="zh-TW" dirty="0"/>
              <a:t>12/16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4814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4868</TotalTime>
  <Words>670</Words>
  <Application>Microsoft Office PowerPoint</Application>
  <PresentationFormat>Widescreen</PresentationFormat>
  <Paragraphs>148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.SFUI-Bold</vt:lpstr>
      <vt:lpstr>.SFUI-Regular</vt:lpstr>
      <vt:lpstr>微軟正黑體</vt:lpstr>
      <vt:lpstr>新細明體</vt:lpstr>
      <vt:lpstr>Arial</vt:lpstr>
      <vt:lpstr>Calibri</vt:lpstr>
      <vt:lpstr>Calibri Light</vt:lpstr>
      <vt:lpstr>Lato Light</vt:lpstr>
      <vt:lpstr>Poppins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                        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LAAM</dc:title>
  <dc:creator>100710</dc:creator>
  <cp:lastModifiedBy>SHU HAN TAIN (JEFF)</cp:lastModifiedBy>
  <cp:revision>860</cp:revision>
  <cp:lastPrinted>2025-02-03T03:13:00Z</cp:lastPrinted>
  <dcterms:created xsi:type="dcterms:W3CDTF">2024-11-28T06:19:12Z</dcterms:created>
  <dcterms:modified xsi:type="dcterms:W3CDTF">2025-03-14T21:31:29Z</dcterms:modified>
</cp:coreProperties>
</file>