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732" r:id="rId3"/>
    <p:sldId id="3429" r:id="rId4"/>
    <p:sldId id="3425" r:id="rId5"/>
    <p:sldId id="3426" r:id="rId6"/>
    <p:sldId id="3428" r:id="rId7"/>
    <p:sldId id="342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31420" initials="B" lastIdx="2" clrIdx="0">
    <p:extLst>
      <p:ext uri="{19B8F6BF-5375-455C-9EA6-DF929625EA0E}">
        <p15:presenceInfo xmlns:p15="http://schemas.microsoft.com/office/powerpoint/2012/main" userId="S-1-5-21-2442957058-3361911828-1960357365-89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38C"/>
    <a:srgbClr val="1E3A72"/>
    <a:srgbClr val="4F6A3C"/>
    <a:srgbClr val="FFFFFF"/>
    <a:srgbClr val="C4C7C9"/>
    <a:srgbClr val="F7F7F7"/>
    <a:srgbClr val="1F4E79"/>
    <a:srgbClr val="FF00FF"/>
    <a:srgbClr val="DEEBF7"/>
    <a:srgbClr val="507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2080" autoAdjust="0"/>
  </p:normalViewPr>
  <p:slideViewPr>
    <p:cSldViewPr snapToGrid="0">
      <p:cViewPr varScale="1">
        <p:scale>
          <a:sx n="110" d="100"/>
          <a:sy n="110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184C-A4ED-46E8-A48A-A67F31DACC61}" type="datetimeFigureOut">
              <a:rPr lang="zh-TW" altLang="en-US" smtClean="0"/>
              <a:t>2025/2/19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6DEE4-9FBD-4243-A1B4-61A829E9D5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9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2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82D-F4E1-4383-BD22-D9E5F1307CE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56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82D-F4E1-4383-BD22-D9E5F1307CE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29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MX-US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(MXLZC-DLS/HUS)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US-MX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(DLS/HUS/CHI-MXLZC)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82D-F4E1-4383-BD22-D9E5F1307CE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80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82D-F4E1-4383-BD22-D9E5F1307CE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77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2538B6-5051-439D-A7BC-4C44D19B4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39451C-E798-4706-82BA-AB952E044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DC3F76-F9C6-4CBF-91AD-B3D1EA16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F4556F-C10F-4C76-9877-51F677E0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7486E5-7885-4632-910D-E624EB2B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7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9C255E-FAE2-4765-B46C-5F15B56D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D09432D-7947-43D6-BCA9-9B0743A51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B50F55-D6AE-45AC-8304-6844DE85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F27C74-27F5-41F6-8E59-C93EA9F1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C70EEA-9807-41ED-9111-9C91DA19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09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DE49E57-6B8F-45C8-B008-C9D7F14B1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42BD1D5-B6A2-455B-ADD1-C39716171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AD7BC9-01A8-4A55-93C0-05C9AEF5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928113-A5F3-4325-B136-AC16E479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71D0BE-CF9A-46B1-B3E7-308E7013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02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878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5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279591-8824-4485-96AD-73C6E9AA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0F2197-3CDF-4663-B67F-33E110393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3F7098-7BED-402E-907F-572FD2F1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85774C-FFB9-4D0F-8D5B-1D1576B9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5CD7EC-E0EF-4653-A052-4424193C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63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E23F3D-2B27-4294-AA51-ED47FAFD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E7B95C-40F6-4E4E-B789-7FA5FF7B1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13FD6C-DF0B-4C65-81F8-36EB57C5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0D65ED-BCD5-4405-9B1A-9C0D1FC8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617F86-F28C-4BE0-AD19-9552D37A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93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D2BA61-2136-4F5A-A367-8C4419EB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94BA73-21A9-40A1-A10B-83A14F6E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EAC6353-525E-4C11-B920-43FF95EF4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C659A6-18BD-424B-A97C-462A8377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06BD8F-188E-4A0C-A499-3BC8E146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29EB0F-780A-4FD9-9142-6003E86B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87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25EA16-3B70-4C03-A4CE-5112CB7C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A03FFC-9AF1-4A90-AF6C-CC27BAC0D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F3D1A3B-7672-4DAA-B616-794096BD6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1AB8626-CAB9-4D75-AE14-5DC755828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938F524-463D-4E76-9F7C-0774217C4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CE48958-14B7-4F86-AF21-12599439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2D1BE51-C369-414B-B243-45B422A7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C77D843-C0D0-43D6-B77C-33C021B2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38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ADDAB-B2D4-4943-BBD9-23F3E62C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7E530A9-5D90-4BA6-ACA9-97D5A64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89503F-C7B7-4493-B67E-64BA3769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DD60A5-CCA7-46FF-AF2B-AC406F76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01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6D788E5-6B6E-45C9-B693-36CD912C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9FACD5-FDF9-43CC-A4A0-ADCF53D1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D083BE-BFCF-4E3C-9240-4211CF42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2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029D4B-298F-4FBF-92DA-DFD62886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5A7C69-D5BD-4889-8738-A9126A3E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A6B3FE2-FEB0-4662-A1B7-9C753BB64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87927FE-CFC7-4910-BAE6-E3180B2F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796450-083C-4AB8-91FD-A66F7193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51B309-E863-470C-8451-34A59E7F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70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5484D4-2F09-445A-870A-CC75AAEC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2F9E77A-72E4-4E76-B035-BBA4CA678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392138-9CAA-4871-9B69-1D16D9DD5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6E2504-3B01-41D8-9958-4C31D3D6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528919-83C2-4F5B-BAF3-DC5C8E45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79CFB9-4782-4365-9597-6E3B1B76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98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D231686-72EC-4495-B534-217397C9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12AA61B-6E14-45E9-84B5-5B799342D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2D5F86-CE6B-4C01-B9B6-A9016DCFD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A1A432-7254-4572-AC9E-7B1301B65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7868C3-A933-424E-9FD6-C56FCA8A0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C23F-5A2A-48D1-AC3D-DBCD82C68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32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rot="10800000">
            <a:off x="3863661" y="-3"/>
            <a:ext cx="8328337" cy="4430334"/>
          </a:xfrm>
          <a:prstGeom prst="rtTriangle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976D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2482" y="2316592"/>
            <a:ext cx="5040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b="1" dirty="0">
                <a:latin typeface="Verdana Pro Semibold" panose="020B0704030504040204" pitchFamily="34" charset="0"/>
                <a:ea typeface="微軟正黑體" panose="020B0604030504040204" pitchFamily="34" charset="-120"/>
              </a:rPr>
              <a:t>Intermodal </a:t>
            </a:r>
            <a:endParaRPr lang="zh-CN" altLang="en-US" sz="6000" b="1" dirty="0">
              <a:latin typeface="Verdana Pro Semibold" panose="020B070403050404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017B118-CA85-48F4-932F-A3D0E19EDD4F}"/>
              </a:ext>
            </a:extLst>
          </p:cNvPr>
          <p:cNvGrpSpPr/>
          <p:nvPr/>
        </p:nvGrpSpPr>
        <p:grpSpPr>
          <a:xfrm>
            <a:off x="1209514" y="4192328"/>
            <a:ext cx="8080260" cy="593308"/>
            <a:chOff x="757126" y="5192961"/>
            <a:chExt cx="6355943" cy="593308"/>
          </a:xfrm>
        </p:grpSpPr>
        <p:sp>
          <p:nvSpPr>
            <p:cNvPr id="7" name="椭圆 39">
              <a:extLst>
                <a:ext uri="{FF2B5EF4-FFF2-40B4-BE49-F238E27FC236}">
                  <a16:creationId xmlns:a16="http://schemas.microsoft.com/office/drawing/2014/main" id="{9C893F60-FFEF-4934-8B0B-FF147A4FA859}"/>
                </a:ext>
              </a:extLst>
            </p:cNvPr>
            <p:cNvSpPr/>
            <p:nvPr/>
          </p:nvSpPr>
          <p:spPr>
            <a:xfrm>
              <a:off x="757126" y="5192961"/>
              <a:ext cx="354672" cy="593308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思源宋体 CN Light" panose="02020300000000000000" pitchFamily="18" charset="-122"/>
              </a:endParaRPr>
            </a:p>
          </p:txBody>
        </p:sp>
        <p:sp>
          <p:nvSpPr>
            <p:cNvPr id="8" name="文本框 15">
              <a:extLst>
                <a:ext uri="{FF2B5EF4-FFF2-40B4-BE49-F238E27FC236}">
                  <a16:creationId xmlns:a16="http://schemas.microsoft.com/office/drawing/2014/main" id="{7C1CCA92-E1F7-4D0E-8F8D-2536B68DB743}"/>
                </a:ext>
              </a:extLst>
            </p:cNvPr>
            <p:cNvSpPr txBox="1"/>
            <p:nvPr/>
          </p:nvSpPr>
          <p:spPr>
            <a:xfrm>
              <a:off x="1295126" y="5228006"/>
              <a:ext cx="5817943" cy="523218"/>
            </a:xfrm>
            <a:prstGeom prst="rect">
              <a:avLst/>
            </a:prstGeom>
            <a:noFill/>
          </p:spPr>
          <p:txBody>
            <a:bodyPr wrap="square" lIns="91359" tIns="45719" rIns="91359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684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思源宋体 CN Light" panose="02020300000000000000" pitchFamily="18" charset="-122"/>
                </a:rPr>
                <a:t>LOG-IMD-AMS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思源宋体 CN Light" panose="02020300000000000000" pitchFamily="18" charset="-122"/>
                </a:rPr>
                <a:t> </a:t>
              </a:r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思源宋体 CN Light" panose="02020300000000000000" pitchFamily="18" charset="-122"/>
                </a:rPr>
                <a:t>Andrew Wang</a:t>
              </a:r>
              <a:r>
                <a:rPr lang="en-US" altLang="zh-CN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思源宋体 CN Light" panose="02020300000000000000" pitchFamily="18" charset="-122"/>
                </a:rPr>
                <a:t> 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61A3A9B-EA0D-4CF1-9D3B-9556A1EEFBA9}"/>
              </a:ext>
            </a:extLst>
          </p:cNvPr>
          <p:cNvGrpSpPr/>
          <p:nvPr/>
        </p:nvGrpSpPr>
        <p:grpSpPr>
          <a:xfrm>
            <a:off x="1242232" y="5041133"/>
            <a:ext cx="4244168" cy="523218"/>
            <a:chOff x="1209513" y="5191841"/>
            <a:chExt cx="3741691" cy="523218"/>
          </a:xfrm>
        </p:grpSpPr>
        <p:sp>
          <p:nvSpPr>
            <p:cNvPr id="9" name="椭圆 44">
              <a:extLst>
                <a:ext uri="{FF2B5EF4-FFF2-40B4-BE49-F238E27FC236}">
                  <a16:creationId xmlns:a16="http://schemas.microsoft.com/office/drawing/2014/main" id="{1FFD6E17-62A9-4EFC-9D9C-840F58884824}"/>
                </a:ext>
              </a:extLst>
            </p:cNvPr>
            <p:cNvSpPr/>
            <p:nvPr/>
          </p:nvSpPr>
          <p:spPr>
            <a:xfrm>
              <a:off x="1209513" y="5191841"/>
              <a:ext cx="374250" cy="52321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思源宋体 CN Light" panose="02020300000000000000" pitchFamily="18" charset="-122"/>
              </a:endParaRPr>
            </a:p>
          </p:txBody>
        </p:sp>
        <p:sp>
          <p:nvSpPr>
            <p:cNvPr id="10" name="文本框 19">
              <a:extLst>
                <a:ext uri="{FF2B5EF4-FFF2-40B4-BE49-F238E27FC236}">
                  <a16:creationId xmlns:a16="http://schemas.microsoft.com/office/drawing/2014/main" id="{7CB21BC5-3E97-401C-AF1A-2B787D37A23F}"/>
                </a:ext>
              </a:extLst>
            </p:cNvPr>
            <p:cNvSpPr txBox="1"/>
            <p:nvPr/>
          </p:nvSpPr>
          <p:spPr>
            <a:xfrm>
              <a:off x="1747514" y="5191841"/>
              <a:ext cx="3203690" cy="523218"/>
            </a:xfrm>
            <a:prstGeom prst="rect">
              <a:avLst/>
            </a:prstGeom>
            <a:noFill/>
          </p:spPr>
          <p:txBody>
            <a:bodyPr wrap="square" lIns="91359" tIns="45719" rIns="91359" bIns="45719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2684"/>
              <a:r>
                <a:rPr lang="en-US" altLang="zh-CN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思源宋体 CN Light" panose="02020300000000000000" pitchFamily="18" charset="-122"/>
                </a:rPr>
                <a:t>Feb/27/2025</a:t>
              </a:r>
              <a:endPara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思源宋体 CN Light" panose="02020300000000000000" pitchFamily="18" charset="-122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9D88A51-42F3-4C17-9C36-23DA36155245}"/>
              </a:ext>
            </a:extLst>
          </p:cNvPr>
          <p:cNvGrpSpPr/>
          <p:nvPr/>
        </p:nvGrpSpPr>
        <p:grpSpPr>
          <a:xfrm>
            <a:off x="9289774" y="176358"/>
            <a:ext cx="2359270" cy="2963607"/>
            <a:chOff x="172228" y="1784311"/>
            <a:chExt cx="2802629" cy="4770278"/>
          </a:xfrm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412CD7FD-DED2-4438-893B-1A68F5AE74F8}"/>
                </a:ext>
              </a:extLst>
            </p:cNvPr>
            <p:cNvGrpSpPr/>
            <p:nvPr/>
          </p:nvGrpSpPr>
          <p:grpSpPr>
            <a:xfrm rot="165250">
              <a:off x="1167700" y="5358495"/>
              <a:ext cx="1574122" cy="1196094"/>
              <a:chOff x="9397302" y="2587944"/>
              <a:chExt cx="1726935" cy="1250100"/>
            </a:xfrm>
            <a:solidFill>
              <a:schemeClr val="bg1"/>
            </a:solidFill>
          </p:grpSpPr>
          <p:sp>
            <p:nvSpPr>
              <p:cNvPr id="49" name="Freeform: Shape 8">
                <a:extLst>
                  <a:ext uri="{FF2B5EF4-FFF2-40B4-BE49-F238E27FC236}">
                    <a16:creationId xmlns:a16="http://schemas.microsoft.com/office/drawing/2014/main" id="{303AAA0F-1135-43FC-8F69-786569933033}"/>
                  </a:ext>
                </a:extLst>
              </p:cNvPr>
              <p:cNvSpPr/>
              <p:nvPr/>
            </p:nvSpPr>
            <p:spPr>
              <a:xfrm>
                <a:off x="10621684" y="2587944"/>
                <a:ext cx="502553" cy="650626"/>
              </a:xfrm>
              <a:custGeom>
                <a:avLst/>
                <a:gdLst>
                  <a:gd name="connsiteX0" fmla="*/ 505835 w 502552"/>
                  <a:gd name="connsiteY0" fmla="*/ 339223 h 650626"/>
                  <a:gd name="connsiteX1" fmla="*/ 499105 w 502552"/>
                  <a:gd name="connsiteY1" fmla="*/ 179483 h 650626"/>
                  <a:gd name="connsiteX2" fmla="*/ 491477 w 502552"/>
                  <a:gd name="connsiteY2" fmla="*/ 158394 h 650626"/>
                  <a:gd name="connsiteX3" fmla="*/ 347890 w 502552"/>
                  <a:gd name="connsiteY3" fmla="*/ 35448 h 650626"/>
                  <a:gd name="connsiteX4" fmla="*/ 261738 w 502552"/>
                  <a:gd name="connsiteY4" fmla="*/ 0 h 650626"/>
                  <a:gd name="connsiteX5" fmla="*/ 241546 w 502552"/>
                  <a:gd name="connsiteY5" fmla="*/ 0 h 650626"/>
                  <a:gd name="connsiteX6" fmla="*/ 166612 w 502552"/>
                  <a:gd name="connsiteY6" fmla="*/ 30063 h 650626"/>
                  <a:gd name="connsiteX7" fmla="*/ 24372 w 502552"/>
                  <a:gd name="connsiteY7" fmla="*/ 66857 h 650626"/>
                  <a:gd name="connsiteX8" fmla="*/ 141 w 502552"/>
                  <a:gd name="connsiteY8" fmla="*/ 93331 h 650626"/>
                  <a:gd name="connsiteX9" fmla="*/ 14500 w 502552"/>
                  <a:gd name="connsiteY9" fmla="*/ 114421 h 650626"/>
                  <a:gd name="connsiteX10" fmla="*/ 150459 w 502552"/>
                  <a:gd name="connsiteY10" fmla="*/ 188009 h 650626"/>
                  <a:gd name="connsiteX11" fmla="*/ 191740 w 502552"/>
                  <a:gd name="connsiteY11" fmla="*/ 260251 h 650626"/>
                  <a:gd name="connsiteX12" fmla="*/ 188150 w 502552"/>
                  <a:gd name="connsiteY12" fmla="*/ 305570 h 650626"/>
                  <a:gd name="connsiteX13" fmla="*/ 167061 w 502552"/>
                  <a:gd name="connsiteY13" fmla="*/ 602166 h 650626"/>
                  <a:gd name="connsiteX14" fmla="*/ 226290 w 502552"/>
                  <a:gd name="connsiteY14" fmla="*/ 652870 h 650626"/>
                  <a:gd name="connsiteX15" fmla="*/ 295391 w 502552"/>
                  <a:gd name="connsiteY15" fmla="*/ 642101 h 650626"/>
                  <a:gd name="connsiteX16" fmla="*/ 372569 w 502552"/>
                  <a:gd name="connsiteY16" fmla="*/ 594089 h 650626"/>
                  <a:gd name="connsiteX17" fmla="*/ 431799 w 502552"/>
                  <a:gd name="connsiteY17" fmla="*/ 533065 h 650626"/>
                  <a:gd name="connsiteX18" fmla="*/ 453785 w 502552"/>
                  <a:gd name="connsiteY18" fmla="*/ 520501 h 650626"/>
                  <a:gd name="connsiteX19" fmla="*/ 476220 w 502552"/>
                  <a:gd name="connsiteY19" fmla="*/ 486848 h 650626"/>
                  <a:gd name="connsiteX20" fmla="*/ 501797 w 502552"/>
                  <a:gd name="connsiteY20" fmla="*/ 367043 h 650626"/>
                  <a:gd name="connsiteX21" fmla="*/ 505835 w 502552"/>
                  <a:gd name="connsiteY21" fmla="*/ 339223 h 650626"/>
                  <a:gd name="connsiteX22" fmla="*/ 457824 w 502552"/>
                  <a:gd name="connsiteY22" fmla="*/ 300186 h 650626"/>
                  <a:gd name="connsiteX23" fmla="*/ 367184 w 502552"/>
                  <a:gd name="connsiteY23" fmla="*/ 335633 h 650626"/>
                  <a:gd name="connsiteX24" fmla="*/ 365390 w 502552"/>
                  <a:gd name="connsiteY24" fmla="*/ 327108 h 650626"/>
                  <a:gd name="connsiteX25" fmla="*/ 467246 w 502552"/>
                  <a:gd name="connsiteY25" fmla="*/ 204162 h 650626"/>
                  <a:gd name="connsiteX26" fmla="*/ 469490 w 502552"/>
                  <a:gd name="connsiteY26" fmla="*/ 289865 h 650626"/>
                  <a:gd name="connsiteX27" fmla="*/ 457824 w 502552"/>
                  <a:gd name="connsiteY27" fmla="*/ 300186 h 65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02552" h="650626">
                    <a:moveTo>
                      <a:pt x="505835" y="339223"/>
                    </a:moveTo>
                    <a:cubicBezTo>
                      <a:pt x="504040" y="285827"/>
                      <a:pt x="501797" y="232879"/>
                      <a:pt x="499105" y="179483"/>
                    </a:cubicBezTo>
                    <a:cubicBezTo>
                      <a:pt x="498656" y="172304"/>
                      <a:pt x="494169" y="165125"/>
                      <a:pt x="491477" y="158394"/>
                    </a:cubicBezTo>
                    <a:cubicBezTo>
                      <a:pt x="464554" y="92883"/>
                      <a:pt x="410709" y="58781"/>
                      <a:pt x="347890" y="35448"/>
                    </a:cubicBezTo>
                    <a:cubicBezTo>
                      <a:pt x="318724" y="24679"/>
                      <a:pt x="290456" y="11666"/>
                      <a:pt x="261738" y="0"/>
                    </a:cubicBezTo>
                    <a:cubicBezTo>
                      <a:pt x="255007" y="0"/>
                      <a:pt x="248277" y="0"/>
                      <a:pt x="241546" y="0"/>
                    </a:cubicBezTo>
                    <a:cubicBezTo>
                      <a:pt x="216419" y="9872"/>
                      <a:pt x="191291" y="18846"/>
                      <a:pt x="166612" y="30063"/>
                    </a:cubicBezTo>
                    <a:cubicBezTo>
                      <a:pt x="121293" y="50255"/>
                      <a:pt x="76870" y="74486"/>
                      <a:pt x="24372" y="66857"/>
                    </a:cubicBezTo>
                    <a:cubicBezTo>
                      <a:pt x="5077" y="64165"/>
                      <a:pt x="2385" y="81665"/>
                      <a:pt x="141" y="93331"/>
                    </a:cubicBezTo>
                    <a:cubicBezTo>
                      <a:pt x="-1205" y="99613"/>
                      <a:pt x="7321" y="110831"/>
                      <a:pt x="14500" y="114421"/>
                    </a:cubicBezTo>
                    <a:cubicBezTo>
                      <a:pt x="59371" y="139997"/>
                      <a:pt x="103793" y="166022"/>
                      <a:pt x="150459" y="188009"/>
                    </a:cubicBezTo>
                    <a:cubicBezTo>
                      <a:pt x="182766" y="203265"/>
                      <a:pt x="203406" y="220316"/>
                      <a:pt x="191740" y="260251"/>
                    </a:cubicBezTo>
                    <a:cubicBezTo>
                      <a:pt x="187701" y="274609"/>
                      <a:pt x="189047" y="290314"/>
                      <a:pt x="188150" y="305570"/>
                    </a:cubicBezTo>
                    <a:cubicBezTo>
                      <a:pt x="180971" y="404286"/>
                      <a:pt x="173791" y="503002"/>
                      <a:pt x="167061" y="602166"/>
                    </a:cubicBezTo>
                    <a:cubicBezTo>
                      <a:pt x="165266" y="628640"/>
                      <a:pt x="202509" y="658703"/>
                      <a:pt x="226290" y="652870"/>
                    </a:cubicBezTo>
                    <a:cubicBezTo>
                      <a:pt x="248726" y="647037"/>
                      <a:pt x="280584" y="624602"/>
                      <a:pt x="295391" y="642101"/>
                    </a:cubicBezTo>
                    <a:cubicBezTo>
                      <a:pt x="312442" y="662293"/>
                      <a:pt x="365838" y="637614"/>
                      <a:pt x="372569" y="594089"/>
                    </a:cubicBezTo>
                    <a:cubicBezTo>
                      <a:pt x="375261" y="563128"/>
                      <a:pt x="404427" y="546078"/>
                      <a:pt x="431799" y="533065"/>
                    </a:cubicBezTo>
                    <a:cubicBezTo>
                      <a:pt x="439427" y="529475"/>
                      <a:pt x="446157" y="523642"/>
                      <a:pt x="453785" y="520501"/>
                    </a:cubicBezTo>
                    <a:cubicBezTo>
                      <a:pt x="469041" y="514219"/>
                      <a:pt x="474426" y="503002"/>
                      <a:pt x="476220" y="486848"/>
                    </a:cubicBezTo>
                    <a:cubicBezTo>
                      <a:pt x="480708" y="446016"/>
                      <a:pt x="478464" y="403837"/>
                      <a:pt x="501797" y="367043"/>
                    </a:cubicBezTo>
                    <a:cubicBezTo>
                      <a:pt x="504938" y="358518"/>
                      <a:pt x="505835" y="348197"/>
                      <a:pt x="505835" y="339223"/>
                    </a:cubicBezTo>
                    <a:close/>
                    <a:moveTo>
                      <a:pt x="457824" y="300186"/>
                    </a:moveTo>
                    <a:cubicBezTo>
                      <a:pt x="428209" y="312301"/>
                      <a:pt x="398594" y="323518"/>
                      <a:pt x="367184" y="335633"/>
                    </a:cubicBezTo>
                    <a:cubicBezTo>
                      <a:pt x="365838" y="330249"/>
                      <a:pt x="365390" y="328903"/>
                      <a:pt x="365390" y="327108"/>
                    </a:cubicBezTo>
                    <a:cubicBezTo>
                      <a:pt x="367633" y="241854"/>
                      <a:pt x="367633" y="241854"/>
                      <a:pt x="467246" y="204162"/>
                    </a:cubicBezTo>
                    <a:cubicBezTo>
                      <a:pt x="468144" y="233777"/>
                      <a:pt x="469939" y="261597"/>
                      <a:pt x="469490" y="289865"/>
                    </a:cubicBezTo>
                    <a:cubicBezTo>
                      <a:pt x="469490" y="293455"/>
                      <a:pt x="462759" y="298391"/>
                      <a:pt x="457824" y="300186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9">
                <a:extLst>
                  <a:ext uri="{FF2B5EF4-FFF2-40B4-BE49-F238E27FC236}">
                    <a16:creationId xmlns:a16="http://schemas.microsoft.com/office/drawing/2014/main" id="{647D77F5-76E1-4552-A2A2-F1BF457F90C9}"/>
                  </a:ext>
                </a:extLst>
              </p:cNvPr>
              <p:cNvSpPr/>
              <p:nvPr/>
            </p:nvSpPr>
            <p:spPr>
              <a:xfrm>
                <a:off x="9397302" y="2837425"/>
                <a:ext cx="1382020" cy="1000619"/>
              </a:xfrm>
              <a:custGeom>
                <a:avLst/>
                <a:gdLst>
                  <a:gd name="connsiteX0" fmla="*/ 1360483 w 1382020"/>
                  <a:gd name="connsiteY0" fmla="*/ 314993 h 1000618"/>
                  <a:gd name="connsiteX1" fmla="*/ 1373046 w 1382020"/>
                  <a:gd name="connsiteY1" fmla="*/ 147625 h 1000618"/>
                  <a:gd name="connsiteX2" fmla="*/ 1382918 w 1382020"/>
                  <a:gd name="connsiteY2" fmla="*/ 0 h 1000618"/>
                  <a:gd name="connsiteX3" fmla="*/ 1369008 w 1382020"/>
                  <a:gd name="connsiteY3" fmla="*/ 6731 h 1000618"/>
                  <a:gd name="connsiteX4" fmla="*/ 330249 w 1382020"/>
                  <a:gd name="connsiteY4" fmla="*/ 573449 h 1000618"/>
                  <a:gd name="connsiteX5" fmla="*/ 313647 w 1382020"/>
                  <a:gd name="connsiteY5" fmla="*/ 603512 h 1000618"/>
                  <a:gd name="connsiteX6" fmla="*/ 310955 w 1382020"/>
                  <a:gd name="connsiteY6" fmla="*/ 896070 h 1000618"/>
                  <a:gd name="connsiteX7" fmla="*/ 312301 w 1382020"/>
                  <a:gd name="connsiteY7" fmla="*/ 918056 h 1000618"/>
                  <a:gd name="connsiteX8" fmla="*/ 366594 w 1382020"/>
                  <a:gd name="connsiteY8" fmla="*/ 888890 h 1000618"/>
                  <a:gd name="connsiteX9" fmla="*/ 370184 w 1382020"/>
                  <a:gd name="connsiteY9" fmla="*/ 895172 h 1000618"/>
                  <a:gd name="connsiteX10" fmla="*/ 266533 w 1382020"/>
                  <a:gd name="connsiteY10" fmla="*/ 961581 h 1000618"/>
                  <a:gd name="connsiteX11" fmla="*/ 261597 w 1382020"/>
                  <a:gd name="connsiteY11" fmla="*/ 926582 h 1000618"/>
                  <a:gd name="connsiteX12" fmla="*/ 279096 w 1382020"/>
                  <a:gd name="connsiteY12" fmla="*/ 928377 h 1000618"/>
                  <a:gd name="connsiteX13" fmla="*/ 288071 w 1382020"/>
                  <a:gd name="connsiteY13" fmla="*/ 604858 h 1000618"/>
                  <a:gd name="connsiteX14" fmla="*/ 281789 w 1382020"/>
                  <a:gd name="connsiteY14" fmla="*/ 587359 h 1000618"/>
                  <a:gd name="connsiteX15" fmla="*/ 148074 w 1382020"/>
                  <a:gd name="connsiteY15" fmla="*/ 509284 h 1000618"/>
                  <a:gd name="connsiteX16" fmla="*/ 146728 w 1382020"/>
                  <a:gd name="connsiteY16" fmla="*/ 537552 h 1000618"/>
                  <a:gd name="connsiteX17" fmla="*/ 142240 w 1382020"/>
                  <a:gd name="connsiteY17" fmla="*/ 799149 h 1000618"/>
                  <a:gd name="connsiteX18" fmla="*/ 195637 w 1382020"/>
                  <a:gd name="connsiteY18" fmla="*/ 887993 h 1000618"/>
                  <a:gd name="connsiteX19" fmla="*/ 212239 w 1382020"/>
                  <a:gd name="connsiteY19" fmla="*/ 923890 h 1000618"/>
                  <a:gd name="connsiteX20" fmla="*/ 76729 w 1382020"/>
                  <a:gd name="connsiteY20" fmla="*/ 848058 h 1000618"/>
                  <a:gd name="connsiteX21" fmla="*/ 64165 w 1382020"/>
                  <a:gd name="connsiteY21" fmla="*/ 824276 h 1000618"/>
                  <a:gd name="connsiteX22" fmla="*/ 69999 w 1382020"/>
                  <a:gd name="connsiteY22" fmla="*/ 820687 h 1000618"/>
                  <a:gd name="connsiteX23" fmla="*/ 125638 w 1382020"/>
                  <a:gd name="connsiteY23" fmla="*/ 850302 h 1000618"/>
                  <a:gd name="connsiteX24" fmla="*/ 125190 w 1382020"/>
                  <a:gd name="connsiteY24" fmla="*/ 514219 h 1000618"/>
                  <a:gd name="connsiteX25" fmla="*/ 118010 w 1382020"/>
                  <a:gd name="connsiteY25" fmla="*/ 494476 h 1000618"/>
                  <a:gd name="connsiteX26" fmla="*/ 449 w 1382020"/>
                  <a:gd name="connsiteY26" fmla="*/ 424478 h 1000618"/>
                  <a:gd name="connsiteX27" fmla="*/ 0 w 1382020"/>
                  <a:gd name="connsiteY27" fmla="*/ 754278 h 1000618"/>
                  <a:gd name="connsiteX28" fmla="*/ 24230 w 1382020"/>
                  <a:gd name="connsiteY28" fmla="*/ 795110 h 1000618"/>
                  <a:gd name="connsiteX29" fmla="*/ 42627 w 1382020"/>
                  <a:gd name="connsiteY29" fmla="*/ 828763 h 1000618"/>
                  <a:gd name="connsiteX30" fmla="*/ 13461 w 1382020"/>
                  <a:gd name="connsiteY30" fmla="*/ 812610 h 1000618"/>
                  <a:gd name="connsiteX31" fmla="*/ 51153 w 1382020"/>
                  <a:gd name="connsiteY31" fmla="*/ 886198 h 1000618"/>
                  <a:gd name="connsiteX32" fmla="*/ 240508 w 1382020"/>
                  <a:gd name="connsiteY32" fmla="*/ 994785 h 1000618"/>
                  <a:gd name="connsiteX33" fmla="*/ 279096 w 1382020"/>
                  <a:gd name="connsiteY33" fmla="*/ 994785 h 1000618"/>
                  <a:gd name="connsiteX34" fmla="*/ 358518 w 1382020"/>
                  <a:gd name="connsiteY34" fmla="*/ 951710 h 1000618"/>
                  <a:gd name="connsiteX35" fmla="*/ 468451 w 1382020"/>
                  <a:gd name="connsiteY35" fmla="*/ 971901 h 1000618"/>
                  <a:gd name="connsiteX36" fmla="*/ 495374 w 1382020"/>
                  <a:gd name="connsiteY36" fmla="*/ 897416 h 1000618"/>
                  <a:gd name="connsiteX37" fmla="*/ 515117 w 1382020"/>
                  <a:gd name="connsiteY37" fmla="*/ 865109 h 1000618"/>
                  <a:gd name="connsiteX38" fmla="*/ 536655 w 1382020"/>
                  <a:gd name="connsiteY38" fmla="*/ 853891 h 1000618"/>
                  <a:gd name="connsiteX39" fmla="*/ 648383 w 1382020"/>
                  <a:gd name="connsiteY39" fmla="*/ 859276 h 1000618"/>
                  <a:gd name="connsiteX40" fmla="*/ 670370 w 1382020"/>
                  <a:gd name="connsiteY40" fmla="*/ 798700 h 1000618"/>
                  <a:gd name="connsiteX41" fmla="*/ 689216 w 1382020"/>
                  <a:gd name="connsiteY41" fmla="*/ 769534 h 1000618"/>
                  <a:gd name="connsiteX42" fmla="*/ 958889 w 1382020"/>
                  <a:gd name="connsiteY42" fmla="*/ 622807 h 1000618"/>
                  <a:gd name="connsiteX43" fmla="*/ 970555 w 1382020"/>
                  <a:gd name="connsiteY43" fmla="*/ 617871 h 1000618"/>
                  <a:gd name="connsiteX44" fmla="*/ 976837 w 1382020"/>
                  <a:gd name="connsiteY44" fmla="*/ 636268 h 1000618"/>
                  <a:gd name="connsiteX45" fmla="*/ 1054464 w 1382020"/>
                  <a:gd name="connsiteY45" fmla="*/ 665434 h 1000618"/>
                  <a:gd name="connsiteX46" fmla="*/ 1107860 w 1382020"/>
                  <a:gd name="connsiteY46" fmla="*/ 578385 h 1000618"/>
                  <a:gd name="connsiteX47" fmla="*/ 1127603 w 1382020"/>
                  <a:gd name="connsiteY47" fmla="*/ 546975 h 1000618"/>
                  <a:gd name="connsiteX48" fmla="*/ 1157218 w 1382020"/>
                  <a:gd name="connsiteY48" fmla="*/ 529924 h 1000618"/>
                  <a:gd name="connsiteX49" fmla="*/ 1257729 w 1382020"/>
                  <a:gd name="connsiteY49" fmla="*/ 541590 h 1000618"/>
                  <a:gd name="connsiteX50" fmla="*/ 1291830 w 1382020"/>
                  <a:gd name="connsiteY50" fmla="*/ 484605 h 1000618"/>
                  <a:gd name="connsiteX51" fmla="*/ 1286446 w 1382020"/>
                  <a:gd name="connsiteY51" fmla="*/ 417747 h 1000618"/>
                  <a:gd name="connsiteX52" fmla="*/ 1377085 w 1382020"/>
                  <a:gd name="connsiteY52" fmla="*/ 362556 h 1000618"/>
                  <a:gd name="connsiteX53" fmla="*/ 1368111 w 1382020"/>
                  <a:gd name="connsiteY53" fmla="*/ 345954 h 1000618"/>
                  <a:gd name="connsiteX54" fmla="*/ 1273882 w 1382020"/>
                  <a:gd name="connsiteY54" fmla="*/ 402042 h 1000618"/>
                  <a:gd name="connsiteX55" fmla="*/ 1246959 w 1382020"/>
                  <a:gd name="connsiteY55" fmla="*/ 395312 h 1000618"/>
                  <a:gd name="connsiteX56" fmla="*/ 1341637 w 1382020"/>
                  <a:gd name="connsiteY56" fmla="*/ 343710 h 1000618"/>
                  <a:gd name="connsiteX57" fmla="*/ 1360483 w 1382020"/>
                  <a:gd name="connsiteY57" fmla="*/ 314993 h 1000618"/>
                  <a:gd name="connsiteX58" fmla="*/ 463067 w 1382020"/>
                  <a:gd name="connsiteY58" fmla="*/ 834148 h 1000618"/>
                  <a:gd name="connsiteX59" fmla="*/ 538450 w 1382020"/>
                  <a:gd name="connsiteY59" fmla="*/ 791970 h 1000618"/>
                  <a:gd name="connsiteX60" fmla="*/ 463067 w 1382020"/>
                  <a:gd name="connsiteY60" fmla="*/ 834148 h 1000618"/>
                  <a:gd name="connsiteX61" fmla="*/ 986709 w 1382020"/>
                  <a:gd name="connsiteY61" fmla="*/ 545629 h 1000618"/>
                  <a:gd name="connsiteX62" fmla="*/ 957094 w 1382020"/>
                  <a:gd name="connsiteY62" fmla="*/ 582423 h 1000618"/>
                  <a:gd name="connsiteX63" fmla="*/ 679344 w 1382020"/>
                  <a:gd name="connsiteY63" fmla="*/ 734535 h 1000618"/>
                  <a:gd name="connsiteX64" fmla="*/ 652870 w 1382020"/>
                  <a:gd name="connsiteY64" fmla="*/ 739022 h 1000618"/>
                  <a:gd name="connsiteX65" fmla="*/ 650627 w 1382020"/>
                  <a:gd name="connsiteY65" fmla="*/ 729599 h 1000618"/>
                  <a:gd name="connsiteX66" fmla="*/ 988055 w 1382020"/>
                  <a:gd name="connsiteY66" fmla="*/ 541142 h 1000618"/>
                  <a:gd name="connsiteX67" fmla="*/ 986709 w 1382020"/>
                  <a:gd name="connsiteY67" fmla="*/ 545629 h 1000618"/>
                  <a:gd name="connsiteX68" fmla="*/ 1147346 w 1382020"/>
                  <a:gd name="connsiteY68" fmla="*/ 485951 h 1000618"/>
                  <a:gd name="connsiteX69" fmla="*/ 1124013 w 1382020"/>
                  <a:gd name="connsiteY69" fmla="*/ 506142 h 1000618"/>
                  <a:gd name="connsiteX70" fmla="*/ 1096642 w 1382020"/>
                  <a:gd name="connsiteY70" fmla="*/ 518706 h 1000618"/>
                  <a:gd name="connsiteX71" fmla="*/ 1066579 w 1382020"/>
                  <a:gd name="connsiteY71" fmla="*/ 497617 h 1000618"/>
                  <a:gd name="connsiteX72" fmla="*/ 1114591 w 1382020"/>
                  <a:gd name="connsiteY72" fmla="*/ 470695 h 1000618"/>
                  <a:gd name="connsiteX73" fmla="*/ 1165743 w 1382020"/>
                  <a:gd name="connsiteY73" fmla="*/ 442426 h 1000618"/>
                  <a:gd name="connsiteX74" fmla="*/ 1147346 w 1382020"/>
                  <a:gd name="connsiteY74" fmla="*/ 485951 h 100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382020" h="1000618">
                    <a:moveTo>
                      <a:pt x="1360483" y="314993"/>
                    </a:moveTo>
                    <a:cubicBezTo>
                      <a:pt x="1364072" y="259353"/>
                      <a:pt x="1369008" y="203265"/>
                      <a:pt x="1373046" y="147625"/>
                    </a:cubicBezTo>
                    <a:cubicBezTo>
                      <a:pt x="1376636" y="99164"/>
                      <a:pt x="1379328" y="50704"/>
                      <a:pt x="1382918" y="0"/>
                    </a:cubicBezTo>
                    <a:cubicBezTo>
                      <a:pt x="1376187" y="3141"/>
                      <a:pt x="1372598" y="4936"/>
                      <a:pt x="1369008" y="6731"/>
                    </a:cubicBezTo>
                    <a:cubicBezTo>
                      <a:pt x="1022605" y="195637"/>
                      <a:pt x="676652" y="384991"/>
                      <a:pt x="330249" y="573449"/>
                    </a:cubicBezTo>
                    <a:cubicBezTo>
                      <a:pt x="316339" y="581077"/>
                      <a:pt x="313647" y="589602"/>
                      <a:pt x="313647" y="603512"/>
                    </a:cubicBezTo>
                    <a:cubicBezTo>
                      <a:pt x="313198" y="700882"/>
                      <a:pt x="311852" y="798251"/>
                      <a:pt x="310955" y="896070"/>
                    </a:cubicBezTo>
                    <a:cubicBezTo>
                      <a:pt x="310955" y="902352"/>
                      <a:pt x="311403" y="908634"/>
                      <a:pt x="312301" y="918056"/>
                    </a:cubicBezTo>
                    <a:cubicBezTo>
                      <a:pt x="332044" y="907287"/>
                      <a:pt x="349095" y="897865"/>
                      <a:pt x="366594" y="888890"/>
                    </a:cubicBezTo>
                    <a:cubicBezTo>
                      <a:pt x="367941" y="891134"/>
                      <a:pt x="368838" y="892929"/>
                      <a:pt x="370184" y="895172"/>
                    </a:cubicBezTo>
                    <a:cubicBezTo>
                      <a:pt x="343710" y="928377"/>
                      <a:pt x="301532" y="937351"/>
                      <a:pt x="266533" y="961581"/>
                    </a:cubicBezTo>
                    <a:cubicBezTo>
                      <a:pt x="264738" y="948120"/>
                      <a:pt x="263392" y="938248"/>
                      <a:pt x="261597" y="926582"/>
                    </a:cubicBezTo>
                    <a:cubicBezTo>
                      <a:pt x="268328" y="927479"/>
                      <a:pt x="273263" y="927928"/>
                      <a:pt x="279096" y="928377"/>
                    </a:cubicBezTo>
                    <a:cubicBezTo>
                      <a:pt x="282237" y="819789"/>
                      <a:pt x="285378" y="712099"/>
                      <a:pt x="288071" y="604858"/>
                    </a:cubicBezTo>
                    <a:cubicBezTo>
                      <a:pt x="288071" y="599025"/>
                      <a:pt x="285827" y="590051"/>
                      <a:pt x="281789" y="587359"/>
                    </a:cubicBezTo>
                    <a:cubicBezTo>
                      <a:pt x="238713" y="561334"/>
                      <a:pt x="194739" y="536206"/>
                      <a:pt x="148074" y="509284"/>
                    </a:cubicBezTo>
                    <a:cubicBezTo>
                      <a:pt x="147625" y="521399"/>
                      <a:pt x="146728" y="529475"/>
                      <a:pt x="146728" y="537552"/>
                    </a:cubicBezTo>
                    <a:cubicBezTo>
                      <a:pt x="145830" y="625050"/>
                      <a:pt x="147625" y="712099"/>
                      <a:pt x="142240" y="799149"/>
                    </a:cubicBezTo>
                    <a:cubicBezTo>
                      <a:pt x="139548" y="845366"/>
                      <a:pt x="149869" y="874980"/>
                      <a:pt x="195637" y="887993"/>
                    </a:cubicBezTo>
                    <a:cubicBezTo>
                      <a:pt x="212688" y="892929"/>
                      <a:pt x="220316" y="904146"/>
                      <a:pt x="212239" y="923890"/>
                    </a:cubicBezTo>
                    <a:cubicBezTo>
                      <a:pt x="166471" y="898762"/>
                      <a:pt x="121151" y="874083"/>
                      <a:pt x="76729" y="848058"/>
                    </a:cubicBezTo>
                    <a:cubicBezTo>
                      <a:pt x="69999" y="844020"/>
                      <a:pt x="68204" y="832353"/>
                      <a:pt x="64165" y="824276"/>
                    </a:cubicBezTo>
                    <a:cubicBezTo>
                      <a:pt x="65960" y="822930"/>
                      <a:pt x="68204" y="822033"/>
                      <a:pt x="69999" y="820687"/>
                    </a:cubicBezTo>
                    <a:cubicBezTo>
                      <a:pt x="86601" y="829661"/>
                      <a:pt x="103203" y="838186"/>
                      <a:pt x="125638" y="850302"/>
                    </a:cubicBezTo>
                    <a:cubicBezTo>
                      <a:pt x="125638" y="734535"/>
                      <a:pt x="125638" y="624153"/>
                      <a:pt x="125190" y="514219"/>
                    </a:cubicBezTo>
                    <a:cubicBezTo>
                      <a:pt x="125190" y="507489"/>
                      <a:pt x="122946" y="497617"/>
                      <a:pt x="118010" y="494476"/>
                    </a:cubicBezTo>
                    <a:cubicBezTo>
                      <a:pt x="80319" y="471143"/>
                      <a:pt x="41730" y="448708"/>
                      <a:pt x="449" y="424478"/>
                    </a:cubicBezTo>
                    <a:cubicBezTo>
                      <a:pt x="449" y="537552"/>
                      <a:pt x="897" y="645691"/>
                      <a:pt x="0" y="754278"/>
                    </a:cubicBezTo>
                    <a:cubicBezTo>
                      <a:pt x="0" y="774470"/>
                      <a:pt x="4487" y="787931"/>
                      <a:pt x="24230" y="795110"/>
                    </a:cubicBezTo>
                    <a:cubicBezTo>
                      <a:pt x="38140" y="800495"/>
                      <a:pt x="49358" y="809020"/>
                      <a:pt x="42627" y="828763"/>
                    </a:cubicBezTo>
                    <a:cubicBezTo>
                      <a:pt x="32307" y="822930"/>
                      <a:pt x="23333" y="817995"/>
                      <a:pt x="13461" y="812610"/>
                    </a:cubicBezTo>
                    <a:cubicBezTo>
                      <a:pt x="8974" y="847161"/>
                      <a:pt x="18397" y="869147"/>
                      <a:pt x="51153" y="886198"/>
                    </a:cubicBezTo>
                    <a:cubicBezTo>
                      <a:pt x="115767" y="919403"/>
                      <a:pt x="178137" y="957543"/>
                      <a:pt x="240508" y="994785"/>
                    </a:cubicBezTo>
                    <a:cubicBezTo>
                      <a:pt x="254866" y="1003311"/>
                      <a:pt x="265635" y="1002862"/>
                      <a:pt x="279096" y="994785"/>
                    </a:cubicBezTo>
                    <a:cubicBezTo>
                      <a:pt x="304673" y="979529"/>
                      <a:pt x="331595" y="966068"/>
                      <a:pt x="358518" y="951710"/>
                    </a:cubicBezTo>
                    <a:cubicBezTo>
                      <a:pt x="383645" y="1012734"/>
                      <a:pt x="431657" y="1021708"/>
                      <a:pt x="468451" y="971901"/>
                    </a:cubicBezTo>
                    <a:cubicBezTo>
                      <a:pt x="483707" y="951261"/>
                      <a:pt x="492233" y="923441"/>
                      <a:pt x="495374" y="897416"/>
                    </a:cubicBezTo>
                    <a:cubicBezTo>
                      <a:pt x="497617" y="880814"/>
                      <a:pt x="500309" y="871391"/>
                      <a:pt x="515117" y="865109"/>
                    </a:cubicBezTo>
                    <a:cubicBezTo>
                      <a:pt x="522745" y="861968"/>
                      <a:pt x="529475" y="857929"/>
                      <a:pt x="536655" y="853891"/>
                    </a:cubicBezTo>
                    <a:cubicBezTo>
                      <a:pt x="567167" y="906390"/>
                      <a:pt x="615179" y="909082"/>
                      <a:pt x="648383" y="859276"/>
                    </a:cubicBezTo>
                    <a:cubicBezTo>
                      <a:pt x="660050" y="841776"/>
                      <a:pt x="666331" y="819341"/>
                      <a:pt x="670370" y="798700"/>
                    </a:cubicBezTo>
                    <a:cubicBezTo>
                      <a:pt x="673062" y="784790"/>
                      <a:pt x="676652" y="776265"/>
                      <a:pt x="689216" y="769534"/>
                    </a:cubicBezTo>
                    <a:cubicBezTo>
                      <a:pt x="779406" y="721074"/>
                      <a:pt x="869147" y="671716"/>
                      <a:pt x="958889" y="622807"/>
                    </a:cubicBezTo>
                    <a:cubicBezTo>
                      <a:pt x="962030" y="621012"/>
                      <a:pt x="966068" y="619666"/>
                      <a:pt x="970555" y="617871"/>
                    </a:cubicBezTo>
                    <a:cubicBezTo>
                      <a:pt x="972799" y="625050"/>
                      <a:pt x="974594" y="630883"/>
                      <a:pt x="976837" y="636268"/>
                    </a:cubicBezTo>
                    <a:cubicBezTo>
                      <a:pt x="990298" y="671716"/>
                      <a:pt x="1021259" y="683831"/>
                      <a:pt x="1054464" y="665434"/>
                    </a:cubicBezTo>
                    <a:cubicBezTo>
                      <a:pt x="1088566" y="646588"/>
                      <a:pt x="1104719" y="615627"/>
                      <a:pt x="1107860" y="578385"/>
                    </a:cubicBezTo>
                    <a:cubicBezTo>
                      <a:pt x="1109206" y="562680"/>
                      <a:pt x="1113693" y="553257"/>
                      <a:pt x="1127603" y="546975"/>
                    </a:cubicBezTo>
                    <a:cubicBezTo>
                      <a:pt x="1137923" y="542039"/>
                      <a:pt x="1147346" y="535309"/>
                      <a:pt x="1157218" y="529924"/>
                    </a:cubicBezTo>
                    <a:cubicBezTo>
                      <a:pt x="1189076" y="573897"/>
                      <a:pt x="1225870" y="574346"/>
                      <a:pt x="1257729" y="541590"/>
                    </a:cubicBezTo>
                    <a:cubicBezTo>
                      <a:pt x="1269843" y="529027"/>
                      <a:pt x="1288689" y="501207"/>
                      <a:pt x="1291830" y="484605"/>
                    </a:cubicBezTo>
                    <a:cubicBezTo>
                      <a:pt x="1295869" y="460374"/>
                      <a:pt x="1286446" y="442875"/>
                      <a:pt x="1286446" y="417747"/>
                    </a:cubicBezTo>
                    <a:cubicBezTo>
                      <a:pt x="1316958" y="399350"/>
                      <a:pt x="1347021" y="380953"/>
                      <a:pt x="1377085" y="362556"/>
                    </a:cubicBezTo>
                    <a:cubicBezTo>
                      <a:pt x="1375739" y="360312"/>
                      <a:pt x="1369457" y="348197"/>
                      <a:pt x="1368111" y="345954"/>
                    </a:cubicBezTo>
                    <a:cubicBezTo>
                      <a:pt x="1336701" y="364800"/>
                      <a:pt x="1305740" y="383197"/>
                      <a:pt x="1273882" y="402042"/>
                    </a:cubicBezTo>
                    <a:cubicBezTo>
                      <a:pt x="1267151" y="398453"/>
                      <a:pt x="1262216" y="398901"/>
                      <a:pt x="1246959" y="395312"/>
                    </a:cubicBezTo>
                    <a:cubicBezTo>
                      <a:pt x="1277472" y="378261"/>
                      <a:pt x="1312920" y="358518"/>
                      <a:pt x="1341637" y="343710"/>
                    </a:cubicBezTo>
                    <a:cubicBezTo>
                      <a:pt x="1354649" y="337877"/>
                      <a:pt x="1359585" y="329352"/>
                      <a:pt x="1360483" y="314993"/>
                    </a:cubicBezTo>
                    <a:close/>
                    <a:moveTo>
                      <a:pt x="463067" y="834148"/>
                    </a:moveTo>
                    <a:cubicBezTo>
                      <a:pt x="489989" y="818892"/>
                      <a:pt x="513771" y="805879"/>
                      <a:pt x="538450" y="791970"/>
                    </a:cubicBezTo>
                    <a:cubicBezTo>
                      <a:pt x="536206" y="819341"/>
                      <a:pt x="489092" y="847609"/>
                      <a:pt x="463067" y="834148"/>
                    </a:cubicBezTo>
                    <a:close/>
                    <a:moveTo>
                      <a:pt x="986709" y="545629"/>
                    </a:moveTo>
                    <a:cubicBezTo>
                      <a:pt x="974594" y="557295"/>
                      <a:pt x="971004" y="574346"/>
                      <a:pt x="957094" y="582423"/>
                    </a:cubicBezTo>
                    <a:cubicBezTo>
                      <a:pt x="865109" y="634024"/>
                      <a:pt x="772227" y="684280"/>
                      <a:pt x="679344" y="734535"/>
                    </a:cubicBezTo>
                    <a:cubicBezTo>
                      <a:pt x="671716" y="738573"/>
                      <a:pt x="661396" y="737676"/>
                      <a:pt x="652870" y="739022"/>
                    </a:cubicBezTo>
                    <a:cubicBezTo>
                      <a:pt x="651973" y="735881"/>
                      <a:pt x="651524" y="732740"/>
                      <a:pt x="650627" y="729599"/>
                    </a:cubicBezTo>
                    <a:cubicBezTo>
                      <a:pt x="763252" y="666780"/>
                      <a:pt x="875429" y="603961"/>
                      <a:pt x="988055" y="541142"/>
                    </a:cubicBezTo>
                    <a:cubicBezTo>
                      <a:pt x="989401" y="543385"/>
                      <a:pt x="977286" y="553706"/>
                      <a:pt x="986709" y="545629"/>
                    </a:cubicBezTo>
                    <a:close/>
                    <a:moveTo>
                      <a:pt x="1147346" y="485951"/>
                    </a:moveTo>
                    <a:cubicBezTo>
                      <a:pt x="1144205" y="494476"/>
                      <a:pt x="1132539" y="500309"/>
                      <a:pt x="1124013" y="506142"/>
                    </a:cubicBezTo>
                    <a:cubicBezTo>
                      <a:pt x="1116386" y="511527"/>
                      <a:pt x="1103373" y="515117"/>
                      <a:pt x="1096642" y="518706"/>
                    </a:cubicBezTo>
                    <a:cubicBezTo>
                      <a:pt x="1082284" y="507040"/>
                      <a:pt x="1081386" y="502104"/>
                      <a:pt x="1066579" y="497617"/>
                    </a:cubicBezTo>
                    <a:cubicBezTo>
                      <a:pt x="1081386" y="489092"/>
                      <a:pt x="1097988" y="479669"/>
                      <a:pt x="1114591" y="470695"/>
                    </a:cubicBezTo>
                    <a:cubicBezTo>
                      <a:pt x="1131193" y="461272"/>
                      <a:pt x="1148244" y="451849"/>
                      <a:pt x="1165743" y="442426"/>
                    </a:cubicBezTo>
                    <a:cubicBezTo>
                      <a:pt x="1151385" y="455887"/>
                      <a:pt x="1148244" y="465759"/>
                      <a:pt x="1147346" y="48595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10">
                <a:extLst>
                  <a:ext uri="{FF2B5EF4-FFF2-40B4-BE49-F238E27FC236}">
                    <a16:creationId xmlns:a16="http://schemas.microsoft.com/office/drawing/2014/main" id="{5D57A91F-E187-4C80-BAB1-002AD1B99E4E}"/>
                  </a:ext>
                </a:extLst>
              </p:cNvPr>
              <p:cNvSpPr/>
              <p:nvPr/>
            </p:nvSpPr>
            <p:spPr>
              <a:xfrm>
                <a:off x="9416596" y="2663547"/>
                <a:ext cx="1346124" cy="726907"/>
              </a:xfrm>
              <a:custGeom>
                <a:avLst/>
                <a:gdLst>
                  <a:gd name="connsiteX0" fmla="*/ 240507 w 1346123"/>
                  <a:gd name="connsiteY0" fmla="*/ 715469 h 726906"/>
                  <a:gd name="connsiteX1" fmla="*/ 315890 w 1346123"/>
                  <a:gd name="connsiteY1" fmla="*/ 716366 h 726906"/>
                  <a:gd name="connsiteX2" fmla="*/ 847161 w 1346123"/>
                  <a:gd name="connsiteY2" fmla="*/ 422462 h 726906"/>
                  <a:gd name="connsiteX3" fmla="*/ 1349713 w 1346123"/>
                  <a:gd name="connsiteY3" fmla="*/ 145161 h 726906"/>
                  <a:gd name="connsiteX4" fmla="*/ 1324586 w 1346123"/>
                  <a:gd name="connsiteY4" fmla="*/ 130353 h 726906"/>
                  <a:gd name="connsiteX5" fmla="*/ 1108309 w 1346123"/>
                  <a:gd name="connsiteY5" fmla="*/ 7408 h 726906"/>
                  <a:gd name="connsiteX6" fmla="*/ 1060297 w 1346123"/>
                  <a:gd name="connsiteY6" fmla="*/ 7408 h 726906"/>
                  <a:gd name="connsiteX7" fmla="*/ 160637 w 1346123"/>
                  <a:gd name="connsiteY7" fmla="*/ 493358 h 726906"/>
                  <a:gd name="connsiteX8" fmla="*/ 0 w 1346123"/>
                  <a:gd name="connsiteY8" fmla="*/ 579959 h 726906"/>
                  <a:gd name="connsiteX9" fmla="*/ 26025 w 1346123"/>
                  <a:gd name="connsiteY9" fmla="*/ 595664 h 726906"/>
                  <a:gd name="connsiteX10" fmla="*/ 240507 w 1346123"/>
                  <a:gd name="connsiteY10" fmla="*/ 715469 h 72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123" h="726906">
                    <a:moveTo>
                      <a:pt x="240507" y="715469"/>
                    </a:moveTo>
                    <a:cubicBezTo>
                      <a:pt x="267878" y="731622"/>
                      <a:pt x="287622" y="732071"/>
                      <a:pt x="315890" y="716366"/>
                    </a:cubicBezTo>
                    <a:cubicBezTo>
                      <a:pt x="492232" y="617202"/>
                      <a:pt x="669921" y="520281"/>
                      <a:pt x="847161" y="422462"/>
                    </a:cubicBezTo>
                    <a:cubicBezTo>
                      <a:pt x="1014080" y="330477"/>
                      <a:pt x="1180550" y="238492"/>
                      <a:pt x="1349713" y="145161"/>
                    </a:cubicBezTo>
                    <a:cubicBezTo>
                      <a:pt x="1340290" y="139328"/>
                      <a:pt x="1332214" y="134841"/>
                      <a:pt x="1324586" y="130353"/>
                    </a:cubicBezTo>
                    <a:cubicBezTo>
                      <a:pt x="1252344" y="89521"/>
                      <a:pt x="1179653" y="49586"/>
                      <a:pt x="1108309" y="7408"/>
                    </a:cubicBezTo>
                    <a:cubicBezTo>
                      <a:pt x="1090360" y="-2913"/>
                      <a:pt x="1077348" y="-2015"/>
                      <a:pt x="1060297" y="7408"/>
                    </a:cubicBezTo>
                    <a:cubicBezTo>
                      <a:pt x="760560" y="169840"/>
                      <a:pt x="460374" y="331375"/>
                      <a:pt x="160637" y="493358"/>
                    </a:cubicBezTo>
                    <a:cubicBezTo>
                      <a:pt x="108139" y="521627"/>
                      <a:pt x="55640" y="549895"/>
                      <a:pt x="0" y="579959"/>
                    </a:cubicBezTo>
                    <a:cubicBezTo>
                      <a:pt x="10769" y="586241"/>
                      <a:pt x="18397" y="591177"/>
                      <a:pt x="26025" y="595664"/>
                    </a:cubicBezTo>
                    <a:cubicBezTo>
                      <a:pt x="97369" y="635150"/>
                      <a:pt x="170060" y="673290"/>
                      <a:pt x="240507" y="71546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99882CE-31EC-4235-B19E-EF995EEC30A3}"/>
                </a:ext>
              </a:extLst>
            </p:cNvPr>
            <p:cNvGrpSpPr/>
            <p:nvPr/>
          </p:nvGrpSpPr>
          <p:grpSpPr>
            <a:xfrm rot="652264">
              <a:off x="172228" y="1784311"/>
              <a:ext cx="2784728" cy="2091356"/>
              <a:chOff x="9649631" y="5226031"/>
              <a:chExt cx="1850764" cy="1389940"/>
            </a:xfrm>
            <a:solidFill>
              <a:schemeClr val="bg1"/>
            </a:solidFill>
          </p:grpSpPr>
          <p:sp>
            <p:nvSpPr>
              <p:cNvPr id="18" name="Freeform: Shape 15">
                <a:extLst>
                  <a:ext uri="{FF2B5EF4-FFF2-40B4-BE49-F238E27FC236}">
                    <a16:creationId xmlns:a16="http://schemas.microsoft.com/office/drawing/2014/main" id="{24FE0BFA-62D1-4A13-8CA2-C28036F6AF31}"/>
                  </a:ext>
                </a:extLst>
              </p:cNvPr>
              <p:cNvSpPr/>
              <p:nvPr/>
            </p:nvSpPr>
            <p:spPr>
              <a:xfrm>
                <a:off x="10015172" y="5226031"/>
                <a:ext cx="1485223" cy="1373046"/>
              </a:xfrm>
              <a:custGeom>
                <a:avLst/>
                <a:gdLst>
                  <a:gd name="connsiteX0" fmla="*/ 1477595 w 1485223"/>
                  <a:gd name="connsiteY0" fmla="*/ 38433 h 1373046"/>
                  <a:gd name="connsiteX1" fmla="*/ 1433622 w 1485223"/>
                  <a:gd name="connsiteY1" fmla="*/ 1190 h 1373046"/>
                  <a:gd name="connsiteX2" fmla="*/ 1261767 w 1485223"/>
                  <a:gd name="connsiteY2" fmla="*/ 29459 h 1373046"/>
                  <a:gd name="connsiteX3" fmla="*/ 1363175 w 1485223"/>
                  <a:gd name="connsiteY3" fmla="*/ 29907 h 1373046"/>
                  <a:gd name="connsiteX4" fmla="*/ 1451122 w 1485223"/>
                  <a:gd name="connsiteY4" fmla="*/ 96765 h 1373046"/>
                  <a:gd name="connsiteX5" fmla="*/ 1478942 w 1485223"/>
                  <a:gd name="connsiteY5" fmla="*/ 196378 h 1373046"/>
                  <a:gd name="connsiteX6" fmla="*/ 1464583 w 1485223"/>
                  <a:gd name="connsiteY6" fmla="*/ 231826 h 1373046"/>
                  <a:gd name="connsiteX7" fmla="*/ 616973 w 1485223"/>
                  <a:gd name="connsiteY7" fmla="*/ 823671 h 1373046"/>
                  <a:gd name="connsiteX8" fmla="*/ 15256 w 1485223"/>
                  <a:gd name="connsiteY8" fmla="*/ 1244560 h 1373046"/>
                  <a:gd name="connsiteX9" fmla="*/ 0 w 1485223"/>
                  <a:gd name="connsiteY9" fmla="*/ 1262059 h 1373046"/>
                  <a:gd name="connsiteX10" fmla="*/ 3141 w 1485223"/>
                  <a:gd name="connsiteY10" fmla="*/ 1376480 h 1373046"/>
                  <a:gd name="connsiteX11" fmla="*/ 26922 w 1485223"/>
                  <a:gd name="connsiteY11" fmla="*/ 1360775 h 1373046"/>
                  <a:gd name="connsiteX12" fmla="*/ 652870 w 1485223"/>
                  <a:gd name="connsiteY12" fmla="*/ 920593 h 1373046"/>
                  <a:gd name="connsiteX13" fmla="*/ 1441250 w 1485223"/>
                  <a:gd name="connsiteY13" fmla="*/ 361054 h 1373046"/>
                  <a:gd name="connsiteX14" fmla="*/ 1485223 w 1485223"/>
                  <a:gd name="connsiteY14" fmla="*/ 284773 h 1373046"/>
                  <a:gd name="connsiteX15" fmla="*/ 1477595 w 1485223"/>
                  <a:gd name="connsiteY15" fmla="*/ 38433 h 137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85223" h="1373046">
                    <a:moveTo>
                      <a:pt x="1477595" y="38433"/>
                    </a:moveTo>
                    <a:cubicBezTo>
                      <a:pt x="1476698" y="16895"/>
                      <a:pt x="1457852" y="3882"/>
                      <a:pt x="1433622" y="1190"/>
                    </a:cubicBezTo>
                    <a:cubicBezTo>
                      <a:pt x="1373944" y="-4643"/>
                      <a:pt x="1317407" y="11959"/>
                      <a:pt x="1261767" y="29459"/>
                    </a:cubicBezTo>
                    <a:cubicBezTo>
                      <a:pt x="1295868" y="29459"/>
                      <a:pt x="1329970" y="26766"/>
                      <a:pt x="1363175" y="29907"/>
                    </a:cubicBezTo>
                    <a:cubicBezTo>
                      <a:pt x="1404905" y="33946"/>
                      <a:pt x="1436314" y="57278"/>
                      <a:pt x="1451122" y="96765"/>
                    </a:cubicBezTo>
                    <a:cubicBezTo>
                      <a:pt x="1463237" y="129072"/>
                      <a:pt x="1469518" y="163173"/>
                      <a:pt x="1478942" y="196378"/>
                    </a:cubicBezTo>
                    <a:cubicBezTo>
                      <a:pt x="1483877" y="212980"/>
                      <a:pt x="1478493" y="221954"/>
                      <a:pt x="1464583" y="231826"/>
                    </a:cubicBezTo>
                    <a:cubicBezTo>
                      <a:pt x="1181897" y="428809"/>
                      <a:pt x="899659" y="626240"/>
                      <a:pt x="616973" y="823671"/>
                    </a:cubicBezTo>
                    <a:cubicBezTo>
                      <a:pt x="416401" y="963668"/>
                      <a:pt x="215829" y="1104114"/>
                      <a:pt x="15256" y="1244560"/>
                    </a:cubicBezTo>
                    <a:cubicBezTo>
                      <a:pt x="8974" y="1249047"/>
                      <a:pt x="449" y="1256226"/>
                      <a:pt x="0" y="1262059"/>
                    </a:cubicBezTo>
                    <a:cubicBezTo>
                      <a:pt x="0" y="1299302"/>
                      <a:pt x="1795" y="1336096"/>
                      <a:pt x="3141" y="1376480"/>
                    </a:cubicBezTo>
                    <a:cubicBezTo>
                      <a:pt x="13461" y="1369749"/>
                      <a:pt x="20192" y="1365262"/>
                      <a:pt x="26922" y="1360775"/>
                    </a:cubicBezTo>
                    <a:cubicBezTo>
                      <a:pt x="235572" y="1214047"/>
                      <a:pt x="444670" y="1068217"/>
                      <a:pt x="652870" y="920593"/>
                    </a:cubicBezTo>
                    <a:cubicBezTo>
                      <a:pt x="915813" y="734379"/>
                      <a:pt x="1178307" y="547267"/>
                      <a:pt x="1441250" y="361054"/>
                    </a:cubicBezTo>
                    <a:cubicBezTo>
                      <a:pt x="1468621" y="341759"/>
                      <a:pt x="1485223" y="316183"/>
                      <a:pt x="1485223" y="284773"/>
                    </a:cubicBezTo>
                    <a:cubicBezTo>
                      <a:pt x="1485672" y="203108"/>
                      <a:pt x="1482082" y="120546"/>
                      <a:pt x="1477595" y="3843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6">
                <a:extLst>
                  <a:ext uri="{FF2B5EF4-FFF2-40B4-BE49-F238E27FC236}">
                    <a16:creationId xmlns:a16="http://schemas.microsoft.com/office/drawing/2014/main" id="{364B05D8-A007-4032-9E9D-5BA82F5CEC2C}"/>
                  </a:ext>
                </a:extLst>
              </p:cNvPr>
              <p:cNvSpPr/>
              <p:nvPr/>
            </p:nvSpPr>
            <p:spPr>
              <a:xfrm>
                <a:off x="9777357" y="6050775"/>
                <a:ext cx="480117" cy="278199"/>
              </a:xfrm>
              <a:custGeom>
                <a:avLst/>
                <a:gdLst>
                  <a:gd name="connsiteX0" fmla="*/ 239610 w 480117"/>
                  <a:gd name="connsiteY0" fmla="*/ 275780 h 278198"/>
                  <a:gd name="connsiteX1" fmla="*/ 429414 w 480117"/>
                  <a:gd name="connsiteY1" fmla="*/ 155975 h 278198"/>
                  <a:gd name="connsiteX2" fmla="*/ 484156 w 480117"/>
                  <a:gd name="connsiteY2" fmla="*/ 121425 h 278198"/>
                  <a:gd name="connsiteX3" fmla="*/ 474733 w 480117"/>
                  <a:gd name="connsiteY3" fmla="*/ 114245 h 278198"/>
                  <a:gd name="connsiteX4" fmla="*/ 271020 w 480117"/>
                  <a:gd name="connsiteY4" fmla="*/ 1620 h 278198"/>
                  <a:gd name="connsiteX5" fmla="*/ 247687 w 480117"/>
                  <a:gd name="connsiteY5" fmla="*/ 3863 h 278198"/>
                  <a:gd name="connsiteX6" fmla="*/ 100062 w 480117"/>
                  <a:gd name="connsiteY6" fmla="*/ 97194 h 278198"/>
                  <a:gd name="connsiteX7" fmla="*/ 0 w 480117"/>
                  <a:gd name="connsiteY7" fmla="*/ 160911 h 278198"/>
                  <a:gd name="connsiteX8" fmla="*/ 219418 w 480117"/>
                  <a:gd name="connsiteY8" fmla="*/ 279819 h 278198"/>
                  <a:gd name="connsiteX9" fmla="*/ 239610 w 480117"/>
                  <a:gd name="connsiteY9" fmla="*/ 275780 h 27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0117" h="278198">
                    <a:moveTo>
                      <a:pt x="239610" y="275780"/>
                    </a:moveTo>
                    <a:cubicBezTo>
                      <a:pt x="303327" y="236294"/>
                      <a:pt x="366146" y="195910"/>
                      <a:pt x="429414" y="155975"/>
                    </a:cubicBezTo>
                    <a:cubicBezTo>
                      <a:pt x="446913" y="144757"/>
                      <a:pt x="464413" y="133989"/>
                      <a:pt x="484156" y="121425"/>
                    </a:cubicBezTo>
                    <a:cubicBezTo>
                      <a:pt x="479220" y="117386"/>
                      <a:pt x="476976" y="115591"/>
                      <a:pt x="474733" y="114245"/>
                    </a:cubicBezTo>
                    <a:cubicBezTo>
                      <a:pt x="406978" y="76554"/>
                      <a:pt x="339223" y="38414"/>
                      <a:pt x="271020" y="1620"/>
                    </a:cubicBezTo>
                    <a:cubicBezTo>
                      <a:pt x="265187" y="-1521"/>
                      <a:pt x="253520" y="274"/>
                      <a:pt x="247687" y="3863"/>
                    </a:cubicBezTo>
                    <a:cubicBezTo>
                      <a:pt x="197880" y="34375"/>
                      <a:pt x="148971" y="65785"/>
                      <a:pt x="100062" y="97194"/>
                    </a:cubicBezTo>
                    <a:cubicBezTo>
                      <a:pt x="67306" y="117835"/>
                      <a:pt x="34999" y="138924"/>
                      <a:pt x="0" y="160911"/>
                    </a:cubicBezTo>
                    <a:cubicBezTo>
                      <a:pt x="74486" y="201743"/>
                      <a:pt x="146728" y="241230"/>
                      <a:pt x="219418" y="279819"/>
                    </a:cubicBezTo>
                    <a:cubicBezTo>
                      <a:pt x="224803" y="282062"/>
                      <a:pt x="234226" y="278921"/>
                      <a:pt x="239610" y="275780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ECE33EFA-A080-4F54-9F05-A34CA4444BFE}"/>
                  </a:ext>
                </a:extLst>
              </p:cNvPr>
              <p:cNvSpPr/>
              <p:nvPr/>
            </p:nvSpPr>
            <p:spPr>
              <a:xfrm>
                <a:off x="9649631" y="6357067"/>
                <a:ext cx="264738" cy="255764"/>
              </a:xfrm>
              <a:custGeom>
                <a:avLst/>
                <a:gdLst>
                  <a:gd name="connsiteX0" fmla="*/ 249326 w 264737"/>
                  <a:gd name="connsiteY0" fmla="*/ 125638 h 255763"/>
                  <a:gd name="connsiteX1" fmla="*/ 16895 w 264737"/>
                  <a:gd name="connsiteY1" fmla="*/ 6731 h 255763"/>
                  <a:gd name="connsiteX2" fmla="*/ 293 w 264737"/>
                  <a:gd name="connsiteY2" fmla="*/ 0 h 255763"/>
                  <a:gd name="connsiteX3" fmla="*/ 742 w 264737"/>
                  <a:gd name="connsiteY3" fmla="*/ 72242 h 255763"/>
                  <a:gd name="connsiteX4" fmla="*/ 46061 w 264737"/>
                  <a:gd name="connsiteY4" fmla="*/ 145830 h 255763"/>
                  <a:gd name="connsiteX5" fmla="*/ 239454 w 264737"/>
                  <a:gd name="connsiteY5" fmla="*/ 245443 h 255763"/>
                  <a:gd name="connsiteX6" fmla="*/ 265928 w 264737"/>
                  <a:gd name="connsiteY6" fmla="*/ 258905 h 255763"/>
                  <a:gd name="connsiteX7" fmla="*/ 266377 w 264737"/>
                  <a:gd name="connsiteY7" fmla="*/ 153458 h 255763"/>
                  <a:gd name="connsiteX8" fmla="*/ 249326 w 264737"/>
                  <a:gd name="connsiteY8" fmla="*/ 125638 h 25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737" h="255763">
                    <a:moveTo>
                      <a:pt x="249326" y="125638"/>
                    </a:moveTo>
                    <a:cubicBezTo>
                      <a:pt x="171699" y="86601"/>
                      <a:pt x="94073" y="46217"/>
                      <a:pt x="16895" y="6731"/>
                    </a:cubicBezTo>
                    <a:cubicBezTo>
                      <a:pt x="11959" y="4487"/>
                      <a:pt x="7024" y="2692"/>
                      <a:pt x="293" y="0"/>
                    </a:cubicBezTo>
                    <a:cubicBezTo>
                      <a:pt x="293" y="25576"/>
                      <a:pt x="-604" y="48909"/>
                      <a:pt x="742" y="72242"/>
                    </a:cubicBezTo>
                    <a:cubicBezTo>
                      <a:pt x="2537" y="104549"/>
                      <a:pt x="17793" y="130574"/>
                      <a:pt x="46061" y="145830"/>
                    </a:cubicBezTo>
                    <a:cubicBezTo>
                      <a:pt x="109778" y="179932"/>
                      <a:pt x="174840" y="212239"/>
                      <a:pt x="239454" y="245443"/>
                    </a:cubicBezTo>
                    <a:cubicBezTo>
                      <a:pt x="247980" y="249930"/>
                      <a:pt x="256505" y="253969"/>
                      <a:pt x="265928" y="258905"/>
                    </a:cubicBezTo>
                    <a:cubicBezTo>
                      <a:pt x="265928" y="222110"/>
                      <a:pt x="265479" y="187560"/>
                      <a:pt x="266377" y="153458"/>
                    </a:cubicBezTo>
                    <a:cubicBezTo>
                      <a:pt x="266377" y="139099"/>
                      <a:pt x="261890" y="131920"/>
                      <a:pt x="249326" y="125638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18">
                <a:extLst>
                  <a:ext uri="{FF2B5EF4-FFF2-40B4-BE49-F238E27FC236}">
                    <a16:creationId xmlns:a16="http://schemas.microsoft.com/office/drawing/2014/main" id="{78F46D08-15C9-4908-99E8-1B7CB50B6769}"/>
                  </a:ext>
                </a:extLst>
              </p:cNvPr>
              <p:cNvSpPr/>
              <p:nvPr/>
            </p:nvSpPr>
            <p:spPr>
              <a:xfrm>
                <a:off x="11175531" y="5268115"/>
                <a:ext cx="305121" cy="224354"/>
              </a:xfrm>
              <a:custGeom>
                <a:avLst/>
                <a:gdLst>
                  <a:gd name="connsiteX0" fmla="*/ 231533 w 305121"/>
                  <a:gd name="connsiteY0" fmla="*/ 226985 h 224353"/>
                  <a:gd name="connsiteX1" fmla="*/ 303326 w 305121"/>
                  <a:gd name="connsiteY1" fmla="*/ 176281 h 224353"/>
                  <a:gd name="connsiteX2" fmla="*/ 308711 w 305121"/>
                  <a:gd name="connsiteY2" fmla="*/ 162371 h 224353"/>
                  <a:gd name="connsiteX3" fmla="*/ 280442 w 305121"/>
                  <a:gd name="connsiteY3" fmla="*/ 58270 h 224353"/>
                  <a:gd name="connsiteX4" fmla="*/ 207752 w 305121"/>
                  <a:gd name="connsiteY4" fmla="*/ 836 h 224353"/>
                  <a:gd name="connsiteX5" fmla="*/ 39935 w 305121"/>
                  <a:gd name="connsiteY5" fmla="*/ 3977 h 224353"/>
                  <a:gd name="connsiteX6" fmla="*/ 0 w 305121"/>
                  <a:gd name="connsiteY6" fmla="*/ 21028 h 224353"/>
                  <a:gd name="connsiteX7" fmla="*/ 223008 w 305121"/>
                  <a:gd name="connsiteY7" fmla="*/ 124679 h 224353"/>
                  <a:gd name="connsiteX8" fmla="*/ 231533 w 305121"/>
                  <a:gd name="connsiteY8" fmla="*/ 226985 h 224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121" h="224353">
                    <a:moveTo>
                      <a:pt x="231533" y="226985"/>
                    </a:moveTo>
                    <a:cubicBezTo>
                      <a:pt x="257558" y="209036"/>
                      <a:pt x="280891" y="192883"/>
                      <a:pt x="303326" y="176281"/>
                    </a:cubicBezTo>
                    <a:cubicBezTo>
                      <a:pt x="306916" y="173588"/>
                      <a:pt x="309608" y="166409"/>
                      <a:pt x="308711" y="162371"/>
                    </a:cubicBezTo>
                    <a:cubicBezTo>
                      <a:pt x="300185" y="127371"/>
                      <a:pt x="292557" y="91923"/>
                      <a:pt x="280442" y="58270"/>
                    </a:cubicBezTo>
                    <a:cubicBezTo>
                      <a:pt x="268776" y="25515"/>
                      <a:pt x="242751" y="2182"/>
                      <a:pt x="207752" y="836"/>
                    </a:cubicBezTo>
                    <a:cubicBezTo>
                      <a:pt x="152112" y="-1408"/>
                      <a:pt x="96023" y="1284"/>
                      <a:pt x="39935" y="3977"/>
                    </a:cubicBezTo>
                    <a:cubicBezTo>
                      <a:pt x="27820" y="4425"/>
                      <a:pt x="16153" y="13848"/>
                      <a:pt x="0" y="21028"/>
                    </a:cubicBezTo>
                    <a:cubicBezTo>
                      <a:pt x="77626" y="56924"/>
                      <a:pt x="149420" y="90577"/>
                      <a:pt x="223008" y="124679"/>
                    </a:cubicBezTo>
                    <a:cubicBezTo>
                      <a:pt x="225700" y="156537"/>
                      <a:pt x="228392" y="189742"/>
                      <a:pt x="231533" y="226985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19">
                <a:extLst>
                  <a:ext uri="{FF2B5EF4-FFF2-40B4-BE49-F238E27FC236}">
                    <a16:creationId xmlns:a16="http://schemas.microsoft.com/office/drawing/2014/main" id="{7B587DD6-B95B-4E5C-81A9-353A49FEBFF2}"/>
                  </a:ext>
                </a:extLst>
              </p:cNvPr>
              <p:cNvSpPr/>
              <p:nvPr/>
            </p:nvSpPr>
            <p:spPr>
              <a:xfrm>
                <a:off x="9762071" y="6189699"/>
                <a:ext cx="493579" cy="210893"/>
              </a:xfrm>
              <a:custGeom>
                <a:avLst/>
                <a:gdLst>
                  <a:gd name="connsiteX0" fmla="*/ 23812 w 493578"/>
                  <a:gd name="connsiteY0" fmla="*/ 90639 h 210892"/>
                  <a:gd name="connsiteX1" fmla="*/ 236499 w 493578"/>
                  <a:gd name="connsiteY1" fmla="*/ 208201 h 210892"/>
                  <a:gd name="connsiteX2" fmla="*/ 267909 w 493578"/>
                  <a:gd name="connsiteY2" fmla="*/ 206855 h 210892"/>
                  <a:gd name="connsiteX3" fmla="*/ 468032 w 493578"/>
                  <a:gd name="connsiteY3" fmla="*/ 69101 h 210892"/>
                  <a:gd name="connsiteX4" fmla="*/ 494955 w 493578"/>
                  <a:gd name="connsiteY4" fmla="*/ 0 h 210892"/>
                  <a:gd name="connsiteX5" fmla="*/ 476558 w 493578"/>
                  <a:gd name="connsiteY5" fmla="*/ 11218 h 210892"/>
                  <a:gd name="connsiteX6" fmla="*/ 260729 w 493578"/>
                  <a:gd name="connsiteY6" fmla="*/ 148074 h 210892"/>
                  <a:gd name="connsiteX7" fmla="*/ 225281 w 493578"/>
                  <a:gd name="connsiteY7" fmla="*/ 149420 h 210892"/>
                  <a:gd name="connsiteX8" fmla="*/ 72272 w 493578"/>
                  <a:gd name="connsiteY8" fmla="*/ 65512 h 210892"/>
                  <a:gd name="connsiteX9" fmla="*/ 6312 w 493578"/>
                  <a:gd name="connsiteY9" fmla="*/ 30063 h 210892"/>
                  <a:gd name="connsiteX10" fmla="*/ 3620 w 493578"/>
                  <a:gd name="connsiteY10" fmla="*/ 45768 h 210892"/>
                  <a:gd name="connsiteX11" fmla="*/ 23812 w 493578"/>
                  <a:gd name="connsiteY11" fmla="*/ 90639 h 210892"/>
                  <a:gd name="connsiteX12" fmla="*/ 431687 w 493578"/>
                  <a:gd name="connsiteY12" fmla="*/ 52947 h 210892"/>
                  <a:gd name="connsiteX13" fmla="*/ 415085 w 493578"/>
                  <a:gd name="connsiteY13" fmla="*/ 88844 h 210892"/>
                  <a:gd name="connsiteX14" fmla="*/ 431687 w 493578"/>
                  <a:gd name="connsiteY14" fmla="*/ 52947 h 210892"/>
                  <a:gd name="connsiteX15" fmla="*/ 380983 w 493578"/>
                  <a:gd name="connsiteY15" fmla="*/ 89293 h 210892"/>
                  <a:gd name="connsiteX16" fmla="*/ 359445 w 493578"/>
                  <a:gd name="connsiteY16" fmla="*/ 130574 h 210892"/>
                  <a:gd name="connsiteX17" fmla="*/ 380983 w 493578"/>
                  <a:gd name="connsiteY17" fmla="*/ 89293 h 210892"/>
                  <a:gd name="connsiteX18" fmla="*/ 321305 w 493578"/>
                  <a:gd name="connsiteY18" fmla="*/ 124741 h 210892"/>
                  <a:gd name="connsiteX19" fmla="*/ 300216 w 493578"/>
                  <a:gd name="connsiteY19" fmla="*/ 169612 h 210892"/>
                  <a:gd name="connsiteX20" fmla="*/ 321305 w 493578"/>
                  <a:gd name="connsiteY20" fmla="*/ 124741 h 21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3578" h="210892">
                    <a:moveTo>
                      <a:pt x="23812" y="90639"/>
                    </a:moveTo>
                    <a:cubicBezTo>
                      <a:pt x="95605" y="128331"/>
                      <a:pt x="166052" y="168265"/>
                      <a:pt x="236499" y="208201"/>
                    </a:cubicBezTo>
                    <a:cubicBezTo>
                      <a:pt x="248614" y="214931"/>
                      <a:pt x="256691" y="214482"/>
                      <a:pt x="267909" y="206855"/>
                    </a:cubicBezTo>
                    <a:cubicBezTo>
                      <a:pt x="334318" y="160189"/>
                      <a:pt x="399829" y="112626"/>
                      <a:pt x="468032" y="69101"/>
                    </a:cubicBezTo>
                    <a:cubicBezTo>
                      <a:pt x="496301" y="51153"/>
                      <a:pt x="499442" y="30063"/>
                      <a:pt x="494955" y="0"/>
                    </a:cubicBezTo>
                    <a:cubicBezTo>
                      <a:pt x="488224" y="4038"/>
                      <a:pt x="482391" y="7628"/>
                      <a:pt x="476558" y="11218"/>
                    </a:cubicBezTo>
                    <a:cubicBezTo>
                      <a:pt x="404764" y="56537"/>
                      <a:pt x="332523" y="101857"/>
                      <a:pt x="260729" y="148074"/>
                    </a:cubicBezTo>
                    <a:cubicBezTo>
                      <a:pt x="248166" y="156150"/>
                      <a:pt x="238742" y="157497"/>
                      <a:pt x="225281" y="149420"/>
                    </a:cubicBezTo>
                    <a:cubicBezTo>
                      <a:pt x="174577" y="120703"/>
                      <a:pt x="123425" y="93331"/>
                      <a:pt x="72272" y="65512"/>
                    </a:cubicBezTo>
                    <a:cubicBezTo>
                      <a:pt x="51183" y="53845"/>
                      <a:pt x="30093" y="42627"/>
                      <a:pt x="6312" y="30063"/>
                    </a:cubicBezTo>
                    <a:cubicBezTo>
                      <a:pt x="4966" y="37692"/>
                      <a:pt x="4966" y="42179"/>
                      <a:pt x="3620" y="45768"/>
                    </a:cubicBezTo>
                    <a:cubicBezTo>
                      <a:pt x="-5354" y="67755"/>
                      <a:pt x="2722" y="79870"/>
                      <a:pt x="23812" y="90639"/>
                    </a:cubicBezTo>
                    <a:close/>
                    <a:moveTo>
                      <a:pt x="431687" y="52947"/>
                    </a:moveTo>
                    <a:cubicBezTo>
                      <a:pt x="442007" y="75832"/>
                      <a:pt x="440661" y="78524"/>
                      <a:pt x="415085" y="88844"/>
                    </a:cubicBezTo>
                    <a:cubicBezTo>
                      <a:pt x="407008" y="70447"/>
                      <a:pt x="414636" y="59678"/>
                      <a:pt x="431687" y="52947"/>
                    </a:cubicBezTo>
                    <a:close/>
                    <a:moveTo>
                      <a:pt x="380983" y="89293"/>
                    </a:moveTo>
                    <a:cubicBezTo>
                      <a:pt x="389060" y="111280"/>
                      <a:pt x="375150" y="121600"/>
                      <a:pt x="359445" y="130574"/>
                    </a:cubicBezTo>
                    <a:cubicBezTo>
                      <a:pt x="351368" y="102754"/>
                      <a:pt x="352714" y="100511"/>
                      <a:pt x="380983" y="89293"/>
                    </a:cubicBezTo>
                    <a:close/>
                    <a:moveTo>
                      <a:pt x="321305" y="124741"/>
                    </a:moveTo>
                    <a:cubicBezTo>
                      <a:pt x="329382" y="152561"/>
                      <a:pt x="329382" y="152561"/>
                      <a:pt x="300216" y="169612"/>
                    </a:cubicBezTo>
                    <a:cubicBezTo>
                      <a:pt x="291241" y="137305"/>
                      <a:pt x="292587" y="134612"/>
                      <a:pt x="321305" y="12474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0">
                <a:extLst>
                  <a:ext uri="{FF2B5EF4-FFF2-40B4-BE49-F238E27FC236}">
                    <a16:creationId xmlns:a16="http://schemas.microsoft.com/office/drawing/2014/main" id="{2C8264CA-F925-4E41-952C-EC1E21B54F7C}"/>
                  </a:ext>
                </a:extLst>
              </p:cNvPr>
              <p:cNvSpPr/>
              <p:nvPr/>
            </p:nvSpPr>
            <p:spPr>
              <a:xfrm>
                <a:off x="10277433" y="5925410"/>
                <a:ext cx="260251" cy="228841"/>
              </a:xfrm>
              <a:custGeom>
                <a:avLst/>
                <a:gdLst>
                  <a:gd name="connsiteX0" fmla="*/ 42412 w 260250"/>
                  <a:gd name="connsiteY0" fmla="*/ 231982 h 228841"/>
                  <a:gd name="connsiteX1" fmla="*/ 255099 w 260250"/>
                  <a:gd name="connsiteY1" fmla="*/ 79870 h 228841"/>
                  <a:gd name="connsiteX2" fmla="*/ 263176 w 260250"/>
                  <a:gd name="connsiteY2" fmla="*/ 67306 h 228841"/>
                  <a:gd name="connsiteX3" fmla="*/ 257792 w 260250"/>
                  <a:gd name="connsiteY3" fmla="*/ 0 h 228841"/>
                  <a:gd name="connsiteX4" fmla="*/ 92218 w 260250"/>
                  <a:gd name="connsiteY4" fmla="*/ 113523 h 228841"/>
                  <a:gd name="connsiteX5" fmla="*/ 12348 w 260250"/>
                  <a:gd name="connsiteY5" fmla="*/ 119356 h 228841"/>
                  <a:gd name="connsiteX6" fmla="*/ 1579 w 260250"/>
                  <a:gd name="connsiteY6" fmla="*/ 116215 h 228841"/>
                  <a:gd name="connsiteX7" fmla="*/ 1131 w 260250"/>
                  <a:gd name="connsiteY7" fmla="*/ 172304 h 228841"/>
                  <a:gd name="connsiteX8" fmla="*/ 42412 w 260250"/>
                  <a:gd name="connsiteY8" fmla="*/ 231982 h 22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250" h="228841">
                    <a:moveTo>
                      <a:pt x="42412" y="231982"/>
                    </a:moveTo>
                    <a:cubicBezTo>
                      <a:pt x="111962" y="182175"/>
                      <a:pt x="183755" y="131022"/>
                      <a:pt x="255099" y="79870"/>
                    </a:cubicBezTo>
                    <a:cubicBezTo>
                      <a:pt x="259138" y="77178"/>
                      <a:pt x="263625" y="71344"/>
                      <a:pt x="263176" y="67306"/>
                    </a:cubicBezTo>
                    <a:cubicBezTo>
                      <a:pt x="262279" y="45768"/>
                      <a:pt x="259586" y="24230"/>
                      <a:pt x="257792" y="0"/>
                    </a:cubicBezTo>
                    <a:cubicBezTo>
                      <a:pt x="200357" y="39037"/>
                      <a:pt x="145166" y="74485"/>
                      <a:pt x="92218" y="113523"/>
                    </a:cubicBezTo>
                    <a:cubicBezTo>
                      <a:pt x="64847" y="133715"/>
                      <a:pt x="41066" y="144035"/>
                      <a:pt x="12348" y="119356"/>
                    </a:cubicBezTo>
                    <a:cubicBezTo>
                      <a:pt x="11002" y="118010"/>
                      <a:pt x="8310" y="118010"/>
                      <a:pt x="1579" y="116215"/>
                    </a:cubicBezTo>
                    <a:cubicBezTo>
                      <a:pt x="1579" y="136856"/>
                      <a:pt x="3823" y="154804"/>
                      <a:pt x="1131" y="172304"/>
                    </a:cubicBezTo>
                    <a:cubicBezTo>
                      <a:pt x="-3805" y="205059"/>
                      <a:pt x="6964" y="225700"/>
                      <a:pt x="42412" y="231982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1">
                <a:extLst>
                  <a:ext uri="{FF2B5EF4-FFF2-40B4-BE49-F238E27FC236}">
                    <a16:creationId xmlns:a16="http://schemas.microsoft.com/office/drawing/2014/main" id="{12127C5C-F9E7-4CE9-AF6B-7811B3F24586}"/>
                  </a:ext>
                </a:extLst>
              </p:cNvPr>
              <p:cNvSpPr/>
              <p:nvPr/>
            </p:nvSpPr>
            <p:spPr>
              <a:xfrm>
                <a:off x="10497533" y="5497770"/>
                <a:ext cx="260251" cy="161535"/>
              </a:xfrm>
              <a:custGeom>
                <a:avLst/>
                <a:gdLst>
                  <a:gd name="connsiteX0" fmla="*/ 69999 w 260250"/>
                  <a:gd name="connsiteY0" fmla="*/ 163799 h 161534"/>
                  <a:gd name="connsiteX1" fmla="*/ 260699 w 260250"/>
                  <a:gd name="connsiteY1" fmla="*/ 34571 h 161534"/>
                  <a:gd name="connsiteX2" fmla="*/ 213136 w 260250"/>
                  <a:gd name="connsiteY2" fmla="*/ 4957 h 161534"/>
                  <a:gd name="connsiteX3" fmla="*/ 185765 w 260250"/>
                  <a:gd name="connsiteY3" fmla="*/ 5854 h 161534"/>
                  <a:gd name="connsiteX4" fmla="*/ 80767 w 260250"/>
                  <a:gd name="connsiteY4" fmla="*/ 80340 h 161534"/>
                  <a:gd name="connsiteX5" fmla="*/ 0 w 260250"/>
                  <a:gd name="connsiteY5" fmla="*/ 137326 h 161534"/>
                  <a:gd name="connsiteX6" fmla="*/ 54742 w 260250"/>
                  <a:gd name="connsiteY6" fmla="*/ 164248 h 161534"/>
                  <a:gd name="connsiteX7" fmla="*/ 69999 w 260250"/>
                  <a:gd name="connsiteY7" fmla="*/ 163799 h 16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250" h="161534">
                    <a:moveTo>
                      <a:pt x="69999" y="163799"/>
                    </a:moveTo>
                    <a:cubicBezTo>
                      <a:pt x="133266" y="121621"/>
                      <a:pt x="196085" y="78545"/>
                      <a:pt x="260699" y="34571"/>
                    </a:cubicBezTo>
                    <a:cubicBezTo>
                      <a:pt x="243648" y="23802"/>
                      <a:pt x="227944" y="15277"/>
                      <a:pt x="213136" y="4957"/>
                    </a:cubicBezTo>
                    <a:cubicBezTo>
                      <a:pt x="203265" y="-2223"/>
                      <a:pt x="195637" y="-1325"/>
                      <a:pt x="185765" y="5854"/>
                    </a:cubicBezTo>
                    <a:cubicBezTo>
                      <a:pt x="151215" y="30982"/>
                      <a:pt x="115767" y="55661"/>
                      <a:pt x="80767" y="80340"/>
                    </a:cubicBezTo>
                    <a:cubicBezTo>
                      <a:pt x="54742" y="98737"/>
                      <a:pt x="28269" y="117134"/>
                      <a:pt x="0" y="137326"/>
                    </a:cubicBezTo>
                    <a:cubicBezTo>
                      <a:pt x="20192" y="147197"/>
                      <a:pt x="37243" y="156171"/>
                      <a:pt x="54742" y="164248"/>
                    </a:cubicBezTo>
                    <a:cubicBezTo>
                      <a:pt x="59230" y="166043"/>
                      <a:pt x="66409" y="166492"/>
                      <a:pt x="69999" y="16379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2">
                <a:extLst>
                  <a:ext uri="{FF2B5EF4-FFF2-40B4-BE49-F238E27FC236}">
                    <a16:creationId xmlns:a16="http://schemas.microsoft.com/office/drawing/2014/main" id="{212EE35B-7888-4ED6-A00F-085BFCF4E981}"/>
                  </a:ext>
                </a:extLst>
              </p:cNvPr>
              <p:cNvSpPr/>
              <p:nvPr/>
            </p:nvSpPr>
            <p:spPr>
              <a:xfrm>
                <a:off x="10548237" y="5778234"/>
                <a:ext cx="210893" cy="210893"/>
              </a:xfrm>
              <a:custGeom>
                <a:avLst/>
                <a:gdLst>
                  <a:gd name="connsiteX0" fmla="*/ 5385 w 210892"/>
                  <a:gd name="connsiteY0" fmla="*/ 212239 h 210892"/>
                  <a:gd name="connsiteX1" fmla="*/ 202816 w 210892"/>
                  <a:gd name="connsiteY1" fmla="*/ 70896 h 210892"/>
                  <a:gd name="connsiteX2" fmla="*/ 211342 w 210892"/>
                  <a:gd name="connsiteY2" fmla="*/ 58332 h 210892"/>
                  <a:gd name="connsiteX3" fmla="*/ 203265 w 210892"/>
                  <a:gd name="connsiteY3" fmla="*/ 0 h 210892"/>
                  <a:gd name="connsiteX4" fmla="*/ 6731 w 210892"/>
                  <a:gd name="connsiteY4" fmla="*/ 134164 h 210892"/>
                  <a:gd name="connsiteX5" fmla="*/ 0 w 210892"/>
                  <a:gd name="connsiteY5" fmla="*/ 149420 h 210892"/>
                  <a:gd name="connsiteX6" fmla="*/ 5385 w 210892"/>
                  <a:gd name="connsiteY6" fmla="*/ 212239 h 21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892" h="210892">
                    <a:moveTo>
                      <a:pt x="5385" y="212239"/>
                    </a:moveTo>
                    <a:cubicBezTo>
                      <a:pt x="73588" y="163330"/>
                      <a:pt x="138202" y="117561"/>
                      <a:pt x="202816" y="70896"/>
                    </a:cubicBezTo>
                    <a:cubicBezTo>
                      <a:pt x="206855" y="68204"/>
                      <a:pt x="211790" y="62370"/>
                      <a:pt x="211342" y="58332"/>
                    </a:cubicBezTo>
                    <a:cubicBezTo>
                      <a:pt x="209547" y="39486"/>
                      <a:pt x="206406" y="21089"/>
                      <a:pt x="203265" y="0"/>
                    </a:cubicBezTo>
                    <a:cubicBezTo>
                      <a:pt x="135510" y="45768"/>
                      <a:pt x="70896" y="89742"/>
                      <a:pt x="6731" y="134164"/>
                    </a:cubicBezTo>
                    <a:cubicBezTo>
                      <a:pt x="2692" y="136856"/>
                      <a:pt x="0" y="144484"/>
                      <a:pt x="0" y="149420"/>
                    </a:cubicBezTo>
                    <a:cubicBezTo>
                      <a:pt x="897" y="169163"/>
                      <a:pt x="3141" y="189355"/>
                      <a:pt x="5385" y="21223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3">
                <a:extLst>
                  <a:ext uri="{FF2B5EF4-FFF2-40B4-BE49-F238E27FC236}">
                    <a16:creationId xmlns:a16="http://schemas.microsoft.com/office/drawing/2014/main" id="{E2BDFCF2-40E8-43B1-B1E3-4282EC7EA18B}"/>
                  </a:ext>
                </a:extLst>
              </p:cNvPr>
              <p:cNvSpPr/>
              <p:nvPr/>
            </p:nvSpPr>
            <p:spPr>
              <a:xfrm>
                <a:off x="10281705" y="5649392"/>
                <a:ext cx="264738" cy="161535"/>
              </a:xfrm>
              <a:custGeom>
                <a:avLst/>
                <a:gdLst>
                  <a:gd name="connsiteX0" fmla="*/ 80319 w 264737"/>
                  <a:gd name="connsiteY0" fmla="*/ 153072 h 161534"/>
                  <a:gd name="connsiteX1" fmla="*/ 190252 w 264737"/>
                  <a:gd name="connsiteY1" fmla="*/ 78138 h 161534"/>
                  <a:gd name="connsiteX2" fmla="*/ 267430 w 264737"/>
                  <a:gd name="connsiteY2" fmla="*/ 25639 h 161534"/>
                  <a:gd name="connsiteX3" fmla="*/ 156150 w 264737"/>
                  <a:gd name="connsiteY3" fmla="*/ 27883 h 161534"/>
                  <a:gd name="connsiteX4" fmla="*/ 137305 w 264737"/>
                  <a:gd name="connsiteY4" fmla="*/ 40895 h 161534"/>
                  <a:gd name="connsiteX5" fmla="*/ 0 w 264737"/>
                  <a:gd name="connsiteY5" fmla="*/ 137816 h 161534"/>
                  <a:gd name="connsiteX6" fmla="*/ 39486 w 264737"/>
                  <a:gd name="connsiteY6" fmla="*/ 156662 h 161534"/>
                  <a:gd name="connsiteX7" fmla="*/ 80319 w 264737"/>
                  <a:gd name="connsiteY7" fmla="*/ 153072 h 16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737" h="161534">
                    <a:moveTo>
                      <a:pt x="80319" y="153072"/>
                    </a:moveTo>
                    <a:cubicBezTo>
                      <a:pt x="116215" y="127047"/>
                      <a:pt x="153458" y="102817"/>
                      <a:pt x="190252" y="78138"/>
                    </a:cubicBezTo>
                    <a:cubicBezTo>
                      <a:pt x="215828" y="60638"/>
                      <a:pt x="241405" y="43587"/>
                      <a:pt x="267430" y="25639"/>
                    </a:cubicBezTo>
                    <a:cubicBezTo>
                      <a:pt x="208649" y="-8911"/>
                      <a:pt x="208649" y="-8911"/>
                      <a:pt x="156150" y="27883"/>
                    </a:cubicBezTo>
                    <a:cubicBezTo>
                      <a:pt x="149868" y="32370"/>
                      <a:pt x="143587" y="36408"/>
                      <a:pt x="137305" y="40895"/>
                    </a:cubicBezTo>
                    <a:cubicBezTo>
                      <a:pt x="91985" y="72753"/>
                      <a:pt x="47114" y="104612"/>
                      <a:pt x="0" y="137816"/>
                    </a:cubicBezTo>
                    <a:cubicBezTo>
                      <a:pt x="14807" y="144995"/>
                      <a:pt x="27820" y="149483"/>
                      <a:pt x="39486" y="156662"/>
                    </a:cubicBezTo>
                    <a:cubicBezTo>
                      <a:pt x="54742" y="166533"/>
                      <a:pt x="66409" y="163392"/>
                      <a:pt x="80319" y="153072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4">
                <a:extLst>
                  <a:ext uri="{FF2B5EF4-FFF2-40B4-BE49-F238E27FC236}">
                    <a16:creationId xmlns:a16="http://schemas.microsoft.com/office/drawing/2014/main" id="{50A7E0F6-869D-41A1-818D-2F6733ACEBCE}"/>
                  </a:ext>
                </a:extLst>
              </p:cNvPr>
              <p:cNvSpPr/>
              <p:nvPr/>
            </p:nvSpPr>
            <p:spPr>
              <a:xfrm>
                <a:off x="10152477" y="5831869"/>
                <a:ext cx="246789" cy="152561"/>
              </a:xfrm>
              <a:custGeom>
                <a:avLst/>
                <a:gdLst>
                  <a:gd name="connsiteX0" fmla="*/ 69998 w 246789"/>
                  <a:gd name="connsiteY0" fmla="*/ 151873 h 152560"/>
                  <a:gd name="connsiteX1" fmla="*/ 248584 w 246789"/>
                  <a:gd name="connsiteY1" fmla="*/ 23992 h 152560"/>
                  <a:gd name="connsiteX2" fmla="*/ 198778 w 246789"/>
                  <a:gd name="connsiteY2" fmla="*/ 1107 h 152560"/>
                  <a:gd name="connsiteX3" fmla="*/ 183970 w 246789"/>
                  <a:gd name="connsiteY3" fmla="*/ 2005 h 152560"/>
                  <a:gd name="connsiteX4" fmla="*/ 0 w 246789"/>
                  <a:gd name="connsiteY4" fmla="*/ 126297 h 152560"/>
                  <a:gd name="connsiteX5" fmla="*/ 53396 w 246789"/>
                  <a:gd name="connsiteY5" fmla="*/ 154117 h 152560"/>
                  <a:gd name="connsiteX6" fmla="*/ 69998 w 246789"/>
                  <a:gd name="connsiteY6" fmla="*/ 151873 h 15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789" h="152560">
                    <a:moveTo>
                      <a:pt x="69998" y="151873"/>
                    </a:moveTo>
                    <a:cubicBezTo>
                      <a:pt x="128779" y="110143"/>
                      <a:pt x="187560" y="68414"/>
                      <a:pt x="248584" y="23992"/>
                    </a:cubicBezTo>
                    <a:cubicBezTo>
                      <a:pt x="230187" y="15466"/>
                      <a:pt x="214482" y="7389"/>
                      <a:pt x="198778" y="1107"/>
                    </a:cubicBezTo>
                    <a:cubicBezTo>
                      <a:pt x="194739" y="-687"/>
                      <a:pt x="187560" y="-239"/>
                      <a:pt x="183970" y="2005"/>
                    </a:cubicBezTo>
                    <a:cubicBezTo>
                      <a:pt x="122946" y="42837"/>
                      <a:pt x="62819" y="84118"/>
                      <a:pt x="0" y="126297"/>
                    </a:cubicBezTo>
                    <a:cubicBezTo>
                      <a:pt x="19294" y="136617"/>
                      <a:pt x="35897" y="146040"/>
                      <a:pt x="53396" y="154117"/>
                    </a:cubicBezTo>
                    <a:cubicBezTo>
                      <a:pt x="57883" y="156361"/>
                      <a:pt x="65960" y="155014"/>
                      <a:pt x="69998" y="15187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5">
                <a:extLst>
                  <a:ext uri="{FF2B5EF4-FFF2-40B4-BE49-F238E27FC236}">
                    <a16:creationId xmlns:a16="http://schemas.microsoft.com/office/drawing/2014/main" id="{455E6212-E0AF-4F1B-8B95-E02863EDC4FD}"/>
                  </a:ext>
                </a:extLst>
              </p:cNvPr>
              <p:cNvSpPr/>
              <p:nvPr/>
            </p:nvSpPr>
            <p:spPr>
              <a:xfrm>
                <a:off x="10354844" y="5683826"/>
                <a:ext cx="255764" cy="161535"/>
              </a:xfrm>
              <a:custGeom>
                <a:avLst/>
                <a:gdLst>
                  <a:gd name="connsiteX0" fmla="*/ 200124 w 255763"/>
                  <a:gd name="connsiteY0" fmla="*/ 2423 h 161534"/>
                  <a:gd name="connsiteX1" fmla="*/ 0 w 255763"/>
                  <a:gd name="connsiteY1" fmla="*/ 137484 h 161534"/>
                  <a:gd name="connsiteX2" fmla="*/ 40832 w 255763"/>
                  <a:gd name="connsiteY2" fmla="*/ 157227 h 161534"/>
                  <a:gd name="connsiteX3" fmla="*/ 72242 w 255763"/>
                  <a:gd name="connsiteY3" fmla="*/ 154086 h 161534"/>
                  <a:gd name="connsiteX4" fmla="*/ 171855 w 255763"/>
                  <a:gd name="connsiteY4" fmla="*/ 82293 h 161534"/>
                  <a:gd name="connsiteX5" fmla="*/ 257558 w 255763"/>
                  <a:gd name="connsiteY5" fmla="*/ 20820 h 161534"/>
                  <a:gd name="connsiteX6" fmla="*/ 216277 w 255763"/>
                  <a:gd name="connsiteY6" fmla="*/ 1077 h 161534"/>
                  <a:gd name="connsiteX7" fmla="*/ 200124 w 255763"/>
                  <a:gd name="connsiteY7" fmla="*/ 2423 h 16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763" h="161534">
                    <a:moveTo>
                      <a:pt x="200124" y="2423"/>
                    </a:moveTo>
                    <a:cubicBezTo>
                      <a:pt x="134164" y="46845"/>
                      <a:pt x="68204" y="91267"/>
                      <a:pt x="0" y="137484"/>
                    </a:cubicBezTo>
                    <a:cubicBezTo>
                      <a:pt x="15256" y="144663"/>
                      <a:pt x="28717" y="150048"/>
                      <a:pt x="40832" y="157227"/>
                    </a:cubicBezTo>
                    <a:cubicBezTo>
                      <a:pt x="52947" y="164407"/>
                      <a:pt x="61473" y="162163"/>
                      <a:pt x="72242" y="154086"/>
                    </a:cubicBezTo>
                    <a:cubicBezTo>
                      <a:pt x="104998" y="129407"/>
                      <a:pt x="138651" y="106075"/>
                      <a:pt x="171855" y="82293"/>
                    </a:cubicBezTo>
                    <a:cubicBezTo>
                      <a:pt x="199675" y="62101"/>
                      <a:pt x="227944" y="42358"/>
                      <a:pt x="257558" y="20820"/>
                    </a:cubicBezTo>
                    <a:cubicBezTo>
                      <a:pt x="242302" y="13192"/>
                      <a:pt x="229739" y="6013"/>
                      <a:pt x="216277" y="1077"/>
                    </a:cubicBezTo>
                    <a:cubicBezTo>
                      <a:pt x="211790" y="-718"/>
                      <a:pt x="204162" y="-269"/>
                      <a:pt x="200124" y="242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6">
                <a:extLst>
                  <a:ext uri="{FF2B5EF4-FFF2-40B4-BE49-F238E27FC236}">
                    <a16:creationId xmlns:a16="http://schemas.microsoft.com/office/drawing/2014/main" id="{E9E159FC-371F-4D8C-B17F-214145170768}"/>
                  </a:ext>
                </a:extLst>
              </p:cNvPr>
              <p:cNvSpPr/>
              <p:nvPr/>
            </p:nvSpPr>
            <p:spPr>
              <a:xfrm>
                <a:off x="10488559" y="5745299"/>
                <a:ext cx="251276" cy="152561"/>
              </a:xfrm>
              <a:custGeom>
                <a:avLst/>
                <a:gdLst>
                  <a:gd name="connsiteX0" fmla="*/ 254417 w 251276"/>
                  <a:gd name="connsiteY0" fmla="*/ 23961 h 152560"/>
                  <a:gd name="connsiteX1" fmla="*/ 207303 w 251276"/>
                  <a:gd name="connsiteY1" fmla="*/ 1077 h 152560"/>
                  <a:gd name="connsiteX2" fmla="*/ 190701 w 251276"/>
                  <a:gd name="connsiteY2" fmla="*/ 2423 h 152560"/>
                  <a:gd name="connsiteX3" fmla="*/ 0 w 251276"/>
                  <a:gd name="connsiteY3" fmla="*/ 135689 h 152560"/>
                  <a:gd name="connsiteX4" fmla="*/ 91537 w 251276"/>
                  <a:gd name="connsiteY4" fmla="*/ 135689 h 152560"/>
                  <a:gd name="connsiteX5" fmla="*/ 254417 w 251276"/>
                  <a:gd name="connsiteY5" fmla="*/ 23961 h 15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276" h="152560">
                    <a:moveTo>
                      <a:pt x="254417" y="23961"/>
                    </a:moveTo>
                    <a:cubicBezTo>
                      <a:pt x="237367" y="15436"/>
                      <a:pt x="222559" y="7359"/>
                      <a:pt x="207303" y="1077"/>
                    </a:cubicBezTo>
                    <a:cubicBezTo>
                      <a:pt x="202816" y="-718"/>
                      <a:pt x="194739" y="-269"/>
                      <a:pt x="190701" y="2423"/>
                    </a:cubicBezTo>
                    <a:cubicBezTo>
                      <a:pt x="126984" y="46396"/>
                      <a:pt x="63717" y="90818"/>
                      <a:pt x="0" y="135689"/>
                    </a:cubicBezTo>
                    <a:cubicBezTo>
                      <a:pt x="31858" y="163509"/>
                      <a:pt x="58781" y="161266"/>
                      <a:pt x="91537" y="135689"/>
                    </a:cubicBezTo>
                    <a:cubicBezTo>
                      <a:pt x="143138" y="96203"/>
                      <a:pt x="198778" y="62101"/>
                      <a:pt x="254417" y="2396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7">
                <a:extLst>
                  <a:ext uri="{FF2B5EF4-FFF2-40B4-BE49-F238E27FC236}">
                    <a16:creationId xmlns:a16="http://schemas.microsoft.com/office/drawing/2014/main" id="{FB7BFE92-1678-40F1-8E70-55D8DCB11B14}"/>
                  </a:ext>
                </a:extLst>
              </p:cNvPr>
              <p:cNvSpPr/>
              <p:nvPr/>
            </p:nvSpPr>
            <p:spPr>
              <a:xfrm>
                <a:off x="10088312" y="5798155"/>
                <a:ext cx="242302" cy="148074"/>
              </a:xfrm>
              <a:custGeom>
                <a:avLst/>
                <a:gdLst>
                  <a:gd name="connsiteX0" fmla="*/ 61922 w 242302"/>
                  <a:gd name="connsiteY0" fmla="*/ 147447 h 148073"/>
                  <a:gd name="connsiteX1" fmla="*/ 242302 w 242302"/>
                  <a:gd name="connsiteY1" fmla="*/ 25399 h 148073"/>
                  <a:gd name="connsiteX2" fmla="*/ 198778 w 242302"/>
                  <a:gd name="connsiteY2" fmla="*/ 4309 h 148073"/>
                  <a:gd name="connsiteX3" fmla="*/ 166919 w 242302"/>
                  <a:gd name="connsiteY3" fmla="*/ 7002 h 148073"/>
                  <a:gd name="connsiteX4" fmla="*/ 12564 w 242302"/>
                  <a:gd name="connsiteY4" fmla="*/ 116038 h 148073"/>
                  <a:gd name="connsiteX5" fmla="*/ 0 w 242302"/>
                  <a:gd name="connsiteY5" fmla="*/ 126358 h 148073"/>
                  <a:gd name="connsiteX6" fmla="*/ 42179 w 242302"/>
                  <a:gd name="connsiteY6" fmla="*/ 148345 h 148073"/>
                  <a:gd name="connsiteX7" fmla="*/ 61922 w 242302"/>
                  <a:gd name="connsiteY7" fmla="*/ 147447 h 14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02" h="148073">
                    <a:moveTo>
                      <a:pt x="61922" y="147447"/>
                    </a:moveTo>
                    <a:cubicBezTo>
                      <a:pt x="121151" y="107961"/>
                      <a:pt x="179932" y="67577"/>
                      <a:pt x="242302" y="25399"/>
                    </a:cubicBezTo>
                    <a:cubicBezTo>
                      <a:pt x="225700" y="17771"/>
                      <a:pt x="211790" y="11938"/>
                      <a:pt x="198778" y="4309"/>
                    </a:cubicBezTo>
                    <a:cubicBezTo>
                      <a:pt x="187111" y="-2421"/>
                      <a:pt x="178137" y="-1075"/>
                      <a:pt x="166919" y="7002"/>
                    </a:cubicBezTo>
                    <a:cubicBezTo>
                      <a:pt x="115767" y="43796"/>
                      <a:pt x="64165" y="79692"/>
                      <a:pt x="12564" y="116038"/>
                    </a:cubicBezTo>
                    <a:cubicBezTo>
                      <a:pt x="8526" y="118730"/>
                      <a:pt x="4936" y="122320"/>
                      <a:pt x="0" y="126358"/>
                    </a:cubicBezTo>
                    <a:cubicBezTo>
                      <a:pt x="15256" y="134435"/>
                      <a:pt x="28269" y="142511"/>
                      <a:pt x="42179" y="148345"/>
                    </a:cubicBezTo>
                    <a:cubicBezTo>
                      <a:pt x="47563" y="151037"/>
                      <a:pt x="56986" y="150588"/>
                      <a:pt x="61922" y="147447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28">
                <a:extLst>
                  <a:ext uri="{FF2B5EF4-FFF2-40B4-BE49-F238E27FC236}">
                    <a16:creationId xmlns:a16="http://schemas.microsoft.com/office/drawing/2014/main" id="{7045DFC0-00BB-4BAD-8AF4-0DF9A11B43B9}"/>
                  </a:ext>
                </a:extLst>
              </p:cNvPr>
              <p:cNvSpPr/>
              <p:nvPr/>
            </p:nvSpPr>
            <p:spPr>
              <a:xfrm>
                <a:off x="10424843" y="5714996"/>
                <a:ext cx="246789" cy="157048"/>
              </a:xfrm>
              <a:custGeom>
                <a:avLst/>
                <a:gdLst>
                  <a:gd name="connsiteX0" fmla="*/ 223457 w 246789"/>
                  <a:gd name="connsiteY0" fmla="*/ 7149 h 157047"/>
                  <a:gd name="connsiteX1" fmla="*/ 179483 w 246789"/>
                  <a:gd name="connsiteY1" fmla="*/ 10290 h 157047"/>
                  <a:gd name="connsiteX2" fmla="*/ 30961 w 246789"/>
                  <a:gd name="connsiteY2" fmla="*/ 117083 h 157047"/>
                  <a:gd name="connsiteX3" fmla="*/ 0 w 246789"/>
                  <a:gd name="connsiteY3" fmla="*/ 139518 h 157047"/>
                  <a:gd name="connsiteX4" fmla="*/ 38589 w 246789"/>
                  <a:gd name="connsiteY4" fmla="*/ 157018 h 157047"/>
                  <a:gd name="connsiteX5" fmla="*/ 58781 w 246789"/>
                  <a:gd name="connsiteY5" fmla="*/ 154774 h 157047"/>
                  <a:gd name="connsiteX6" fmla="*/ 249930 w 246789"/>
                  <a:gd name="connsiteY6" fmla="*/ 20610 h 157047"/>
                  <a:gd name="connsiteX7" fmla="*/ 223457 w 246789"/>
                  <a:gd name="connsiteY7" fmla="*/ 7149 h 15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789" h="157047">
                    <a:moveTo>
                      <a:pt x="223457" y="7149"/>
                    </a:moveTo>
                    <a:cubicBezTo>
                      <a:pt x="207752" y="-4068"/>
                      <a:pt x="195188" y="-1376"/>
                      <a:pt x="179483" y="10290"/>
                    </a:cubicBezTo>
                    <a:cubicBezTo>
                      <a:pt x="130574" y="47084"/>
                      <a:pt x="80767" y="81635"/>
                      <a:pt x="30961" y="117083"/>
                    </a:cubicBezTo>
                    <a:cubicBezTo>
                      <a:pt x="21089" y="123813"/>
                      <a:pt x="11667" y="130993"/>
                      <a:pt x="0" y="139518"/>
                    </a:cubicBezTo>
                    <a:cubicBezTo>
                      <a:pt x="14808" y="146249"/>
                      <a:pt x="26474" y="152979"/>
                      <a:pt x="38589" y="157018"/>
                    </a:cubicBezTo>
                    <a:cubicBezTo>
                      <a:pt x="44422" y="158812"/>
                      <a:pt x="53845" y="158364"/>
                      <a:pt x="58781" y="154774"/>
                    </a:cubicBezTo>
                    <a:cubicBezTo>
                      <a:pt x="122049" y="111249"/>
                      <a:pt x="184868" y="66827"/>
                      <a:pt x="249930" y="20610"/>
                    </a:cubicBezTo>
                    <a:cubicBezTo>
                      <a:pt x="239162" y="15226"/>
                      <a:pt x="230636" y="12085"/>
                      <a:pt x="223457" y="714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29">
                <a:extLst>
                  <a:ext uri="{FF2B5EF4-FFF2-40B4-BE49-F238E27FC236}">
                    <a16:creationId xmlns:a16="http://schemas.microsoft.com/office/drawing/2014/main" id="{A5361004-7CDF-4DD7-B0D4-5ED638E67279}"/>
                  </a:ext>
                </a:extLst>
              </p:cNvPr>
              <p:cNvSpPr/>
              <p:nvPr/>
            </p:nvSpPr>
            <p:spPr>
              <a:xfrm>
                <a:off x="10281705" y="5896324"/>
                <a:ext cx="242302" cy="148074"/>
              </a:xfrm>
              <a:custGeom>
                <a:avLst/>
                <a:gdLst>
                  <a:gd name="connsiteX0" fmla="*/ 106792 w 242302"/>
                  <a:gd name="connsiteY0" fmla="*/ 55111 h 148073"/>
                  <a:gd name="connsiteX1" fmla="*/ 0 w 242302"/>
                  <a:gd name="connsiteY1" fmla="*/ 130046 h 148073"/>
                  <a:gd name="connsiteX2" fmla="*/ 27371 w 242302"/>
                  <a:gd name="connsiteY2" fmla="*/ 145301 h 148073"/>
                  <a:gd name="connsiteX3" fmla="*/ 65960 w 242302"/>
                  <a:gd name="connsiteY3" fmla="*/ 143058 h 148073"/>
                  <a:gd name="connsiteX4" fmla="*/ 197880 w 242302"/>
                  <a:gd name="connsiteY4" fmla="*/ 52419 h 148073"/>
                  <a:gd name="connsiteX5" fmla="*/ 243648 w 242302"/>
                  <a:gd name="connsiteY5" fmla="*/ 21009 h 148073"/>
                  <a:gd name="connsiteX6" fmla="*/ 152561 w 242302"/>
                  <a:gd name="connsiteY6" fmla="*/ 22804 h 148073"/>
                  <a:gd name="connsiteX7" fmla="*/ 106792 w 242302"/>
                  <a:gd name="connsiteY7" fmla="*/ 55111 h 14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02" h="148073">
                    <a:moveTo>
                      <a:pt x="106792" y="55111"/>
                    </a:moveTo>
                    <a:cubicBezTo>
                      <a:pt x="71793" y="79790"/>
                      <a:pt x="36794" y="104020"/>
                      <a:pt x="0" y="130046"/>
                    </a:cubicBezTo>
                    <a:cubicBezTo>
                      <a:pt x="10769" y="135879"/>
                      <a:pt x="19743" y="139917"/>
                      <a:pt x="27371" y="145301"/>
                    </a:cubicBezTo>
                    <a:cubicBezTo>
                      <a:pt x="41281" y="155173"/>
                      <a:pt x="52050" y="152930"/>
                      <a:pt x="65960" y="143058"/>
                    </a:cubicBezTo>
                    <a:cubicBezTo>
                      <a:pt x="109485" y="112097"/>
                      <a:pt x="153907" y="82482"/>
                      <a:pt x="197880" y="52419"/>
                    </a:cubicBezTo>
                    <a:cubicBezTo>
                      <a:pt x="213585" y="41650"/>
                      <a:pt x="228841" y="30881"/>
                      <a:pt x="243648" y="21009"/>
                    </a:cubicBezTo>
                    <a:cubicBezTo>
                      <a:pt x="211790" y="-8605"/>
                      <a:pt x="182175" y="-5913"/>
                      <a:pt x="152561" y="22804"/>
                    </a:cubicBezTo>
                    <a:cubicBezTo>
                      <a:pt x="139099" y="35368"/>
                      <a:pt x="122049" y="44342"/>
                      <a:pt x="106792" y="5511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0">
                <a:extLst>
                  <a:ext uri="{FF2B5EF4-FFF2-40B4-BE49-F238E27FC236}">
                    <a16:creationId xmlns:a16="http://schemas.microsoft.com/office/drawing/2014/main" id="{3E72C208-F231-419A-A11E-82CF26243BC6}"/>
                  </a:ext>
                </a:extLst>
              </p:cNvPr>
              <p:cNvSpPr/>
              <p:nvPr/>
            </p:nvSpPr>
            <p:spPr>
              <a:xfrm>
                <a:off x="10225168" y="5864882"/>
                <a:ext cx="233328" cy="152561"/>
              </a:xfrm>
              <a:custGeom>
                <a:avLst/>
                <a:gdLst>
                  <a:gd name="connsiteX0" fmla="*/ 235572 w 233328"/>
                  <a:gd name="connsiteY0" fmla="*/ 21491 h 152560"/>
                  <a:gd name="connsiteX1" fmla="*/ 157945 w 233328"/>
                  <a:gd name="connsiteY1" fmla="*/ 19247 h 152560"/>
                  <a:gd name="connsiteX2" fmla="*/ 0 w 233328"/>
                  <a:gd name="connsiteY2" fmla="*/ 131873 h 152560"/>
                  <a:gd name="connsiteX3" fmla="*/ 38589 w 233328"/>
                  <a:gd name="connsiteY3" fmla="*/ 152065 h 152560"/>
                  <a:gd name="connsiteX4" fmla="*/ 53396 w 233328"/>
                  <a:gd name="connsiteY4" fmla="*/ 149372 h 152560"/>
                  <a:gd name="connsiteX5" fmla="*/ 235572 w 233328"/>
                  <a:gd name="connsiteY5" fmla="*/ 21491 h 15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328" h="152560">
                    <a:moveTo>
                      <a:pt x="235572" y="21491"/>
                    </a:moveTo>
                    <a:cubicBezTo>
                      <a:pt x="195188" y="-6778"/>
                      <a:pt x="193842" y="-6778"/>
                      <a:pt x="157945" y="19247"/>
                    </a:cubicBezTo>
                    <a:cubicBezTo>
                      <a:pt x="106344" y="56041"/>
                      <a:pt x="54294" y="93284"/>
                      <a:pt x="0" y="131873"/>
                    </a:cubicBezTo>
                    <a:cubicBezTo>
                      <a:pt x="14359" y="139501"/>
                      <a:pt x="26474" y="146680"/>
                      <a:pt x="38589" y="152065"/>
                    </a:cubicBezTo>
                    <a:cubicBezTo>
                      <a:pt x="42627" y="153859"/>
                      <a:pt x="49358" y="152065"/>
                      <a:pt x="53396" y="149372"/>
                    </a:cubicBezTo>
                    <a:cubicBezTo>
                      <a:pt x="113972" y="107194"/>
                      <a:pt x="174547" y="64567"/>
                      <a:pt x="235572" y="2149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1">
                <a:extLst>
                  <a:ext uri="{FF2B5EF4-FFF2-40B4-BE49-F238E27FC236}">
                    <a16:creationId xmlns:a16="http://schemas.microsoft.com/office/drawing/2014/main" id="{0FBBF6C3-14FC-4BFE-BD79-10B6B915D0B6}"/>
                  </a:ext>
                </a:extLst>
              </p:cNvPr>
              <p:cNvSpPr/>
              <p:nvPr/>
            </p:nvSpPr>
            <p:spPr>
              <a:xfrm>
                <a:off x="9929020" y="6485846"/>
                <a:ext cx="76280" cy="130125"/>
              </a:xfrm>
              <a:custGeom>
                <a:avLst/>
                <a:gdLst>
                  <a:gd name="connsiteX0" fmla="*/ 0 w 76280"/>
                  <a:gd name="connsiteY0" fmla="*/ 6731 h 130125"/>
                  <a:gd name="connsiteX1" fmla="*/ 0 w 76280"/>
                  <a:gd name="connsiteY1" fmla="*/ 133266 h 130125"/>
                  <a:gd name="connsiteX2" fmla="*/ 78973 w 76280"/>
                  <a:gd name="connsiteY2" fmla="*/ 124741 h 130125"/>
                  <a:gd name="connsiteX3" fmla="*/ 73588 w 76280"/>
                  <a:gd name="connsiteY3" fmla="*/ 0 h 130125"/>
                  <a:gd name="connsiteX4" fmla="*/ 0 w 76280"/>
                  <a:gd name="connsiteY4" fmla="*/ 6731 h 1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80" h="130125">
                    <a:moveTo>
                      <a:pt x="0" y="6731"/>
                    </a:moveTo>
                    <a:cubicBezTo>
                      <a:pt x="0" y="49807"/>
                      <a:pt x="0" y="90639"/>
                      <a:pt x="0" y="133266"/>
                    </a:cubicBezTo>
                    <a:cubicBezTo>
                      <a:pt x="27820" y="130125"/>
                      <a:pt x="52948" y="127433"/>
                      <a:pt x="78973" y="124741"/>
                    </a:cubicBezTo>
                    <a:cubicBezTo>
                      <a:pt x="77178" y="82113"/>
                      <a:pt x="75383" y="41730"/>
                      <a:pt x="73588" y="0"/>
                    </a:cubicBezTo>
                    <a:cubicBezTo>
                      <a:pt x="47563" y="2244"/>
                      <a:pt x="23782" y="4487"/>
                      <a:pt x="0" y="673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2">
                <a:extLst>
                  <a:ext uri="{FF2B5EF4-FFF2-40B4-BE49-F238E27FC236}">
                    <a16:creationId xmlns:a16="http://schemas.microsoft.com/office/drawing/2014/main" id="{39F2EDAF-71B3-4AAC-AFB4-A128E3A3735A}"/>
                  </a:ext>
                </a:extLst>
              </p:cNvPr>
              <p:cNvSpPr/>
              <p:nvPr/>
            </p:nvSpPr>
            <p:spPr>
              <a:xfrm>
                <a:off x="11061111" y="5422170"/>
                <a:ext cx="148074" cy="89742"/>
              </a:xfrm>
              <a:custGeom>
                <a:avLst/>
                <a:gdLst>
                  <a:gd name="connsiteX0" fmla="*/ 62819 w 148073"/>
                  <a:gd name="connsiteY0" fmla="*/ 88185 h 89741"/>
                  <a:gd name="connsiteX1" fmla="*/ 152112 w 148073"/>
                  <a:gd name="connsiteY1" fmla="*/ 23571 h 89741"/>
                  <a:gd name="connsiteX2" fmla="*/ 105446 w 148073"/>
                  <a:gd name="connsiteY2" fmla="*/ 1585 h 89741"/>
                  <a:gd name="connsiteX3" fmla="*/ 87049 w 148073"/>
                  <a:gd name="connsiteY3" fmla="*/ 2482 h 89741"/>
                  <a:gd name="connsiteX4" fmla="*/ 0 w 148073"/>
                  <a:gd name="connsiteY4" fmla="*/ 65301 h 89741"/>
                  <a:gd name="connsiteX5" fmla="*/ 48460 w 148073"/>
                  <a:gd name="connsiteY5" fmla="*/ 88185 h 89741"/>
                  <a:gd name="connsiteX6" fmla="*/ 62819 w 148073"/>
                  <a:gd name="connsiteY6" fmla="*/ 88185 h 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73" h="89741">
                    <a:moveTo>
                      <a:pt x="62819" y="88185"/>
                    </a:moveTo>
                    <a:cubicBezTo>
                      <a:pt x="91985" y="67545"/>
                      <a:pt x="120702" y="46455"/>
                      <a:pt x="152112" y="23571"/>
                    </a:cubicBezTo>
                    <a:cubicBezTo>
                      <a:pt x="134164" y="15046"/>
                      <a:pt x="120254" y="7418"/>
                      <a:pt x="105446" y="1585"/>
                    </a:cubicBezTo>
                    <a:cubicBezTo>
                      <a:pt x="100062" y="-659"/>
                      <a:pt x="91536" y="-659"/>
                      <a:pt x="87049" y="2482"/>
                    </a:cubicBezTo>
                    <a:cubicBezTo>
                      <a:pt x="57883" y="22225"/>
                      <a:pt x="30063" y="43314"/>
                      <a:pt x="0" y="65301"/>
                    </a:cubicBezTo>
                    <a:cubicBezTo>
                      <a:pt x="17499" y="73827"/>
                      <a:pt x="32756" y="81455"/>
                      <a:pt x="48460" y="88185"/>
                    </a:cubicBezTo>
                    <a:cubicBezTo>
                      <a:pt x="52050" y="90429"/>
                      <a:pt x="59229" y="90877"/>
                      <a:pt x="62819" y="88185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3">
                <a:extLst>
                  <a:ext uri="{FF2B5EF4-FFF2-40B4-BE49-F238E27FC236}">
                    <a16:creationId xmlns:a16="http://schemas.microsoft.com/office/drawing/2014/main" id="{9DFE91E7-4480-4314-8722-811A5EFA593F}"/>
                  </a:ext>
                </a:extLst>
              </p:cNvPr>
              <p:cNvSpPr/>
              <p:nvPr/>
            </p:nvSpPr>
            <p:spPr>
              <a:xfrm>
                <a:off x="11166108" y="5344897"/>
                <a:ext cx="148074" cy="89742"/>
              </a:xfrm>
              <a:custGeom>
                <a:avLst/>
                <a:gdLst>
                  <a:gd name="connsiteX0" fmla="*/ 64165 w 148073"/>
                  <a:gd name="connsiteY0" fmla="*/ 88281 h 89741"/>
                  <a:gd name="connsiteX1" fmla="*/ 151663 w 148073"/>
                  <a:gd name="connsiteY1" fmla="*/ 24564 h 89741"/>
                  <a:gd name="connsiteX2" fmla="*/ 100959 w 148073"/>
                  <a:gd name="connsiteY2" fmla="*/ 783 h 89741"/>
                  <a:gd name="connsiteX3" fmla="*/ 89742 w 148073"/>
                  <a:gd name="connsiteY3" fmla="*/ 1680 h 89741"/>
                  <a:gd name="connsiteX4" fmla="*/ 0 w 148073"/>
                  <a:gd name="connsiteY4" fmla="*/ 66294 h 89741"/>
                  <a:gd name="connsiteX5" fmla="*/ 51153 w 148073"/>
                  <a:gd name="connsiteY5" fmla="*/ 90076 h 89741"/>
                  <a:gd name="connsiteX6" fmla="*/ 64165 w 148073"/>
                  <a:gd name="connsiteY6" fmla="*/ 88281 h 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73" h="89741">
                    <a:moveTo>
                      <a:pt x="64165" y="88281"/>
                    </a:moveTo>
                    <a:cubicBezTo>
                      <a:pt x="92883" y="68089"/>
                      <a:pt x="121151" y="47000"/>
                      <a:pt x="151663" y="24564"/>
                    </a:cubicBezTo>
                    <a:cubicBezTo>
                      <a:pt x="133266" y="15590"/>
                      <a:pt x="117113" y="7962"/>
                      <a:pt x="100959" y="783"/>
                    </a:cubicBezTo>
                    <a:cubicBezTo>
                      <a:pt x="97818" y="-563"/>
                      <a:pt x="92434" y="-115"/>
                      <a:pt x="89742" y="1680"/>
                    </a:cubicBezTo>
                    <a:cubicBezTo>
                      <a:pt x="60576" y="22321"/>
                      <a:pt x="31410" y="43410"/>
                      <a:pt x="0" y="66294"/>
                    </a:cubicBezTo>
                    <a:cubicBezTo>
                      <a:pt x="18846" y="75268"/>
                      <a:pt x="34551" y="82896"/>
                      <a:pt x="51153" y="90076"/>
                    </a:cubicBezTo>
                    <a:cubicBezTo>
                      <a:pt x="54742" y="91422"/>
                      <a:pt x="61024" y="90524"/>
                      <a:pt x="64165" y="8828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4">
                <a:extLst>
                  <a:ext uri="{FF2B5EF4-FFF2-40B4-BE49-F238E27FC236}">
                    <a16:creationId xmlns:a16="http://schemas.microsoft.com/office/drawing/2014/main" id="{5B8F95F2-C308-4083-BAB8-D7D3FD132E19}"/>
                  </a:ext>
                </a:extLst>
              </p:cNvPr>
              <p:cNvSpPr/>
              <p:nvPr/>
            </p:nvSpPr>
            <p:spPr>
              <a:xfrm>
                <a:off x="10991561" y="5389891"/>
                <a:ext cx="148074" cy="89742"/>
              </a:xfrm>
              <a:custGeom>
                <a:avLst/>
                <a:gdLst>
                  <a:gd name="connsiteX0" fmla="*/ 89742 w 148073"/>
                  <a:gd name="connsiteY0" fmla="*/ 2005 h 89741"/>
                  <a:gd name="connsiteX1" fmla="*/ 0 w 148073"/>
                  <a:gd name="connsiteY1" fmla="*/ 64824 h 89741"/>
                  <a:gd name="connsiteX2" fmla="*/ 49806 w 148073"/>
                  <a:gd name="connsiteY2" fmla="*/ 88606 h 89741"/>
                  <a:gd name="connsiteX3" fmla="*/ 62819 w 148073"/>
                  <a:gd name="connsiteY3" fmla="*/ 88606 h 89741"/>
                  <a:gd name="connsiteX4" fmla="*/ 152112 w 148073"/>
                  <a:gd name="connsiteY4" fmla="*/ 23992 h 89741"/>
                  <a:gd name="connsiteX5" fmla="*/ 103203 w 148073"/>
                  <a:gd name="connsiteY5" fmla="*/ 1107 h 89741"/>
                  <a:gd name="connsiteX6" fmla="*/ 89742 w 148073"/>
                  <a:gd name="connsiteY6" fmla="*/ 2005 h 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73" h="89741">
                    <a:moveTo>
                      <a:pt x="89742" y="2005"/>
                    </a:moveTo>
                    <a:cubicBezTo>
                      <a:pt x="60576" y="22197"/>
                      <a:pt x="31410" y="42389"/>
                      <a:pt x="0" y="64824"/>
                    </a:cubicBezTo>
                    <a:cubicBezTo>
                      <a:pt x="18846" y="73798"/>
                      <a:pt x="34102" y="81875"/>
                      <a:pt x="49806" y="88606"/>
                    </a:cubicBezTo>
                    <a:cubicBezTo>
                      <a:pt x="53396" y="90400"/>
                      <a:pt x="60127" y="90400"/>
                      <a:pt x="62819" y="88606"/>
                    </a:cubicBezTo>
                    <a:cubicBezTo>
                      <a:pt x="91985" y="67965"/>
                      <a:pt x="120702" y="46876"/>
                      <a:pt x="152112" y="23992"/>
                    </a:cubicBezTo>
                    <a:cubicBezTo>
                      <a:pt x="133715" y="15466"/>
                      <a:pt x="118459" y="7389"/>
                      <a:pt x="103203" y="1107"/>
                    </a:cubicBezTo>
                    <a:cubicBezTo>
                      <a:pt x="99164" y="-687"/>
                      <a:pt x="92882" y="-239"/>
                      <a:pt x="89742" y="2005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5">
                <a:extLst>
                  <a:ext uri="{FF2B5EF4-FFF2-40B4-BE49-F238E27FC236}">
                    <a16:creationId xmlns:a16="http://schemas.microsoft.com/office/drawing/2014/main" id="{B0E3A071-777F-448A-B30C-508595407E82}"/>
                  </a:ext>
                </a:extLst>
              </p:cNvPr>
              <p:cNvSpPr/>
              <p:nvPr/>
            </p:nvSpPr>
            <p:spPr>
              <a:xfrm>
                <a:off x="11098802" y="5311578"/>
                <a:ext cx="148074" cy="89742"/>
              </a:xfrm>
              <a:custGeom>
                <a:avLst/>
                <a:gdLst>
                  <a:gd name="connsiteX0" fmla="*/ 0 w 148073"/>
                  <a:gd name="connsiteY0" fmla="*/ 67755 h 89741"/>
                  <a:gd name="connsiteX1" fmla="*/ 46217 w 148073"/>
                  <a:gd name="connsiteY1" fmla="*/ 89293 h 89741"/>
                  <a:gd name="connsiteX2" fmla="*/ 62819 w 148073"/>
                  <a:gd name="connsiteY2" fmla="*/ 88844 h 89741"/>
                  <a:gd name="connsiteX3" fmla="*/ 149869 w 148073"/>
                  <a:gd name="connsiteY3" fmla="*/ 25576 h 89741"/>
                  <a:gd name="connsiteX4" fmla="*/ 95575 w 148073"/>
                  <a:gd name="connsiteY4" fmla="*/ 0 h 89741"/>
                  <a:gd name="connsiteX5" fmla="*/ 0 w 148073"/>
                  <a:gd name="connsiteY5" fmla="*/ 67755 h 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73" h="89741">
                    <a:moveTo>
                      <a:pt x="0" y="67755"/>
                    </a:moveTo>
                    <a:cubicBezTo>
                      <a:pt x="17051" y="75832"/>
                      <a:pt x="31410" y="83460"/>
                      <a:pt x="46217" y="89293"/>
                    </a:cubicBezTo>
                    <a:cubicBezTo>
                      <a:pt x="51153" y="91088"/>
                      <a:pt x="58781" y="91536"/>
                      <a:pt x="62819" y="88844"/>
                    </a:cubicBezTo>
                    <a:cubicBezTo>
                      <a:pt x="91537" y="68652"/>
                      <a:pt x="119805" y="47563"/>
                      <a:pt x="149869" y="25576"/>
                    </a:cubicBezTo>
                    <a:cubicBezTo>
                      <a:pt x="130125" y="16154"/>
                      <a:pt x="112177" y="7628"/>
                      <a:pt x="95575" y="0"/>
                    </a:cubicBezTo>
                    <a:cubicBezTo>
                      <a:pt x="63717" y="22435"/>
                      <a:pt x="32756" y="44422"/>
                      <a:pt x="0" y="67755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6">
                <a:extLst>
                  <a:ext uri="{FF2B5EF4-FFF2-40B4-BE49-F238E27FC236}">
                    <a16:creationId xmlns:a16="http://schemas.microsoft.com/office/drawing/2014/main" id="{36F0EF14-FF5D-408B-AD79-4B3F1D39EC27}"/>
                  </a:ext>
                </a:extLst>
              </p:cNvPr>
              <p:cNvSpPr/>
              <p:nvPr/>
            </p:nvSpPr>
            <p:spPr>
              <a:xfrm>
                <a:off x="10925601" y="5359236"/>
                <a:ext cx="148074" cy="85255"/>
              </a:xfrm>
              <a:custGeom>
                <a:avLst/>
                <a:gdLst>
                  <a:gd name="connsiteX0" fmla="*/ 61024 w 148073"/>
                  <a:gd name="connsiteY0" fmla="*/ 85159 h 85254"/>
                  <a:gd name="connsiteX1" fmla="*/ 149868 w 148073"/>
                  <a:gd name="connsiteY1" fmla="*/ 22340 h 85254"/>
                  <a:gd name="connsiteX2" fmla="*/ 104100 w 148073"/>
                  <a:gd name="connsiteY2" fmla="*/ 1251 h 85254"/>
                  <a:gd name="connsiteX3" fmla="*/ 87498 w 148073"/>
                  <a:gd name="connsiteY3" fmla="*/ 2148 h 85254"/>
                  <a:gd name="connsiteX4" fmla="*/ 0 w 148073"/>
                  <a:gd name="connsiteY4" fmla="*/ 63173 h 85254"/>
                  <a:gd name="connsiteX5" fmla="*/ 45768 w 148073"/>
                  <a:gd name="connsiteY5" fmla="*/ 85159 h 85254"/>
                  <a:gd name="connsiteX6" fmla="*/ 61024 w 148073"/>
                  <a:gd name="connsiteY6" fmla="*/ 85159 h 8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73" h="85254">
                    <a:moveTo>
                      <a:pt x="61024" y="85159"/>
                    </a:moveTo>
                    <a:cubicBezTo>
                      <a:pt x="90190" y="65416"/>
                      <a:pt x="118908" y="44776"/>
                      <a:pt x="149868" y="22340"/>
                    </a:cubicBezTo>
                    <a:cubicBezTo>
                      <a:pt x="132369" y="14263"/>
                      <a:pt x="118459" y="7084"/>
                      <a:pt x="104100" y="1251"/>
                    </a:cubicBezTo>
                    <a:cubicBezTo>
                      <a:pt x="99164" y="-544"/>
                      <a:pt x="91536" y="-544"/>
                      <a:pt x="87498" y="2148"/>
                    </a:cubicBezTo>
                    <a:cubicBezTo>
                      <a:pt x="59230" y="21443"/>
                      <a:pt x="30961" y="41635"/>
                      <a:pt x="0" y="63173"/>
                    </a:cubicBezTo>
                    <a:cubicBezTo>
                      <a:pt x="17499" y="71698"/>
                      <a:pt x="31410" y="78877"/>
                      <a:pt x="45768" y="85159"/>
                    </a:cubicBezTo>
                    <a:cubicBezTo>
                      <a:pt x="50255" y="87403"/>
                      <a:pt x="57435" y="87403"/>
                      <a:pt x="61024" y="8515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7">
                <a:extLst>
                  <a:ext uri="{FF2B5EF4-FFF2-40B4-BE49-F238E27FC236}">
                    <a16:creationId xmlns:a16="http://schemas.microsoft.com/office/drawing/2014/main" id="{F2DEACE5-2B5E-4919-B1F6-824125FCC6C5}"/>
                  </a:ext>
                </a:extLst>
              </p:cNvPr>
              <p:cNvSpPr/>
              <p:nvPr/>
            </p:nvSpPr>
            <p:spPr>
              <a:xfrm>
                <a:off x="11032393" y="5283585"/>
                <a:ext cx="148074" cy="85255"/>
              </a:xfrm>
              <a:custGeom>
                <a:avLst/>
                <a:gdLst>
                  <a:gd name="connsiteX0" fmla="*/ 61922 w 148073"/>
                  <a:gd name="connsiteY0" fmla="*/ 84530 h 85254"/>
                  <a:gd name="connsiteX1" fmla="*/ 150317 w 148073"/>
                  <a:gd name="connsiteY1" fmla="*/ 22160 h 85254"/>
                  <a:gd name="connsiteX2" fmla="*/ 105446 w 148073"/>
                  <a:gd name="connsiteY2" fmla="*/ 1519 h 85254"/>
                  <a:gd name="connsiteX3" fmla="*/ 90639 w 148073"/>
                  <a:gd name="connsiteY3" fmla="*/ 1519 h 85254"/>
                  <a:gd name="connsiteX4" fmla="*/ 0 w 148073"/>
                  <a:gd name="connsiteY4" fmla="*/ 64787 h 85254"/>
                  <a:gd name="connsiteX5" fmla="*/ 47563 w 148073"/>
                  <a:gd name="connsiteY5" fmla="*/ 86774 h 85254"/>
                  <a:gd name="connsiteX6" fmla="*/ 61922 w 148073"/>
                  <a:gd name="connsiteY6" fmla="*/ 84530 h 8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73" h="85254">
                    <a:moveTo>
                      <a:pt x="61922" y="84530"/>
                    </a:moveTo>
                    <a:cubicBezTo>
                      <a:pt x="90639" y="64787"/>
                      <a:pt x="118908" y="44146"/>
                      <a:pt x="150317" y="22160"/>
                    </a:cubicBezTo>
                    <a:cubicBezTo>
                      <a:pt x="132817" y="14083"/>
                      <a:pt x="119356" y="7352"/>
                      <a:pt x="105446" y="1519"/>
                    </a:cubicBezTo>
                    <a:cubicBezTo>
                      <a:pt x="100959" y="-276"/>
                      <a:pt x="94229" y="-724"/>
                      <a:pt x="90639" y="1519"/>
                    </a:cubicBezTo>
                    <a:cubicBezTo>
                      <a:pt x="61024" y="21262"/>
                      <a:pt x="32307" y="41903"/>
                      <a:pt x="0" y="64787"/>
                    </a:cubicBezTo>
                    <a:cubicBezTo>
                      <a:pt x="17948" y="73312"/>
                      <a:pt x="32307" y="80940"/>
                      <a:pt x="47563" y="86774"/>
                    </a:cubicBezTo>
                    <a:cubicBezTo>
                      <a:pt x="51153" y="88120"/>
                      <a:pt x="58332" y="87222"/>
                      <a:pt x="61922" y="84530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38">
                <a:extLst>
                  <a:ext uri="{FF2B5EF4-FFF2-40B4-BE49-F238E27FC236}">
                    <a16:creationId xmlns:a16="http://schemas.microsoft.com/office/drawing/2014/main" id="{2F57F7A7-238F-48D7-9D7E-199D3B51FC3E}"/>
                  </a:ext>
                </a:extLst>
              </p:cNvPr>
              <p:cNvSpPr/>
              <p:nvPr/>
            </p:nvSpPr>
            <p:spPr>
              <a:xfrm>
                <a:off x="10144288" y="5968037"/>
                <a:ext cx="58332" cy="130125"/>
              </a:xfrm>
              <a:custGeom>
                <a:avLst/>
                <a:gdLst>
                  <a:gd name="connsiteX0" fmla="*/ 57098 w 58332"/>
                  <a:gd name="connsiteY0" fmla="*/ 30063 h 130125"/>
                  <a:gd name="connsiteX1" fmla="*/ 112 w 58332"/>
                  <a:gd name="connsiteY1" fmla="*/ 0 h 130125"/>
                  <a:gd name="connsiteX2" fmla="*/ 561 w 58332"/>
                  <a:gd name="connsiteY2" fmla="*/ 87498 h 130125"/>
                  <a:gd name="connsiteX3" fmla="*/ 8638 w 58332"/>
                  <a:gd name="connsiteY3" fmla="*/ 101856 h 130125"/>
                  <a:gd name="connsiteX4" fmla="*/ 62034 w 58332"/>
                  <a:gd name="connsiteY4" fmla="*/ 131471 h 130125"/>
                  <a:gd name="connsiteX5" fmla="*/ 62034 w 58332"/>
                  <a:gd name="connsiteY5" fmla="*/ 43076 h 130125"/>
                  <a:gd name="connsiteX6" fmla="*/ 57098 w 58332"/>
                  <a:gd name="connsiteY6" fmla="*/ 30063 h 1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332" h="130125">
                    <a:moveTo>
                      <a:pt x="57098" y="30063"/>
                    </a:moveTo>
                    <a:cubicBezTo>
                      <a:pt x="39599" y="20192"/>
                      <a:pt x="21650" y="11218"/>
                      <a:pt x="112" y="0"/>
                    </a:cubicBezTo>
                    <a:cubicBezTo>
                      <a:pt x="112" y="32307"/>
                      <a:pt x="-336" y="59678"/>
                      <a:pt x="561" y="87498"/>
                    </a:cubicBezTo>
                    <a:cubicBezTo>
                      <a:pt x="561" y="92434"/>
                      <a:pt x="4599" y="99164"/>
                      <a:pt x="8638" y="101856"/>
                    </a:cubicBezTo>
                    <a:cubicBezTo>
                      <a:pt x="24791" y="111728"/>
                      <a:pt x="42291" y="120254"/>
                      <a:pt x="62034" y="131471"/>
                    </a:cubicBezTo>
                    <a:cubicBezTo>
                      <a:pt x="62034" y="99164"/>
                      <a:pt x="62034" y="70896"/>
                      <a:pt x="62034" y="43076"/>
                    </a:cubicBezTo>
                    <a:cubicBezTo>
                      <a:pt x="62034" y="38140"/>
                      <a:pt x="60239" y="31858"/>
                      <a:pt x="57098" y="3006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39">
                <a:extLst>
                  <a:ext uri="{FF2B5EF4-FFF2-40B4-BE49-F238E27FC236}">
                    <a16:creationId xmlns:a16="http://schemas.microsoft.com/office/drawing/2014/main" id="{5CA075FA-D031-47AC-986F-1E1FBB76F6B8}"/>
                  </a:ext>
                </a:extLst>
              </p:cNvPr>
              <p:cNvSpPr/>
              <p:nvPr/>
            </p:nvSpPr>
            <p:spPr>
              <a:xfrm>
                <a:off x="11236107" y="5377422"/>
                <a:ext cx="143587" cy="85255"/>
              </a:xfrm>
              <a:custGeom>
                <a:avLst/>
                <a:gdLst>
                  <a:gd name="connsiteX0" fmla="*/ 56537 w 143586"/>
                  <a:gd name="connsiteY0" fmla="*/ 84472 h 85254"/>
                  <a:gd name="connsiteX1" fmla="*/ 145381 w 143586"/>
                  <a:gd name="connsiteY1" fmla="*/ 21204 h 85254"/>
                  <a:gd name="connsiteX2" fmla="*/ 111280 w 143586"/>
                  <a:gd name="connsiteY2" fmla="*/ 4602 h 85254"/>
                  <a:gd name="connsiteX3" fmla="*/ 79870 w 143586"/>
                  <a:gd name="connsiteY3" fmla="*/ 7294 h 85254"/>
                  <a:gd name="connsiteX4" fmla="*/ 0 w 143586"/>
                  <a:gd name="connsiteY4" fmla="*/ 66075 h 85254"/>
                  <a:gd name="connsiteX5" fmla="*/ 41730 w 143586"/>
                  <a:gd name="connsiteY5" fmla="*/ 85818 h 85254"/>
                  <a:gd name="connsiteX6" fmla="*/ 56537 w 143586"/>
                  <a:gd name="connsiteY6" fmla="*/ 84472 h 8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586" h="85254">
                    <a:moveTo>
                      <a:pt x="56537" y="84472"/>
                    </a:moveTo>
                    <a:cubicBezTo>
                      <a:pt x="85703" y="64280"/>
                      <a:pt x="114421" y="43191"/>
                      <a:pt x="145381" y="21204"/>
                    </a:cubicBezTo>
                    <a:cubicBezTo>
                      <a:pt x="132369" y="14923"/>
                      <a:pt x="121151" y="10436"/>
                      <a:pt x="111280" y="4602"/>
                    </a:cubicBezTo>
                    <a:cubicBezTo>
                      <a:pt x="99613" y="-2128"/>
                      <a:pt x="91088" y="-1680"/>
                      <a:pt x="79870" y="7294"/>
                    </a:cubicBezTo>
                    <a:cubicBezTo>
                      <a:pt x="55191" y="27038"/>
                      <a:pt x="28717" y="44986"/>
                      <a:pt x="0" y="66075"/>
                    </a:cubicBezTo>
                    <a:cubicBezTo>
                      <a:pt x="15705" y="73703"/>
                      <a:pt x="28717" y="80434"/>
                      <a:pt x="41730" y="85818"/>
                    </a:cubicBezTo>
                    <a:cubicBezTo>
                      <a:pt x="45768" y="87165"/>
                      <a:pt x="52947" y="87165"/>
                      <a:pt x="56537" y="84472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0">
                <a:extLst>
                  <a:ext uri="{FF2B5EF4-FFF2-40B4-BE49-F238E27FC236}">
                    <a16:creationId xmlns:a16="http://schemas.microsoft.com/office/drawing/2014/main" id="{6CD10485-0D64-41E0-A934-A69649938E2A}"/>
                  </a:ext>
                </a:extLst>
              </p:cNvPr>
              <p:cNvSpPr/>
              <p:nvPr/>
            </p:nvSpPr>
            <p:spPr>
              <a:xfrm>
                <a:off x="11129314" y="5454542"/>
                <a:ext cx="143587" cy="85255"/>
              </a:xfrm>
              <a:custGeom>
                <a:avLst/>
                <a:gdLst>
                  <a:gd name="connsiteX0" fmla="*/ 55640 w 143586"/>
                  <a:gd name="connsiteY0" fmla="*/ 84530 h 85254"/>
                  <a:gd name="connsiteX1" fmla="*/ 145830 w 143586"/>
                  <a:gd name="connsiteY1" fmla="*/ 20365 h 85254"/>
                  <a:gd name="connsiteX2" fmla="*/ 105446 w 143586"/>
                  <a:gd name="connsiteY2" fmla="*/ 1519 h 85254"/>
                  <a:gd name="connsiteX3" fmla="*/ 88844 w 143586"/>
                  <a:gd name="connsiteY3" fmla="*/ 1519 h 85254"/>
                  <a:gd name="connsiteX4" fmla="*/ 0 w 143586"/>
                  <a:gd name="connsiteY4" fmla="*/ 65684 h 85254"/>
                  <a:gd name="connsiteX5" fmla="*/ 41281 w 143586"/>
                  <a:gd name="connsiteY5" fmla="*/ 85427 h 85254"/>
                  <a:gd name="connsiteX6" fmla="*/ 55640 w 143586"/>
                  <a:gd name="connsiteY6" fmla="*/ 84530 h 8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586" h="85254">
                    <a:moveTo>
                      <a:pt x="55640" y="84530"/>
                    </a:moveTo>
                    <a:cubicBezTo>
                      <a:pt x="85255" y="64338"/>
                      <a:pt x="113972" y="43249"/>
                      <a:pt x="145830" y="20365"/>
                    </a:cubicBezTo>
                    <a:cubicBezTo>
                      <a:pt x="130574" y="13185"/>
                      <a:pt x="118010" y="6455"/>
                      <a:pt x="105446" y="1519"/>
                    </a:cubicBezTo>
                    <a:cubicBezTo>
                      <a:pt x="100511" y="-276"/>
                      <a:pt x="92883" y="-725"/>
                      <a:pt x="88844" y="1519"/>
                    </a:cubicBezTo>
                    <a:cubicBezTo>
                      <a:pt x="59678" y="21711"/>
                      <a:pt x="30961" y="43249"/>
                      <a:pt x="0" y="65684"/>
                    </a:cubicBezTo>
                    <a:cubicBezTo>
                      <a:pt x="15256" y="72864"/>
                      <a:pt x="27820" y="80043"/>
                      <a:pt x="41281" y="85427"/>
                    </a:cubicBezTo>
                    <a:cubicBezTo>
                      <a:pt x="45320" y="87222"/>
                      <a:pt x="52050" y="86774"/>
                      <a:pt x="55640" y="84530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1">
                <a:extLst>
                  <a:ext uri="{FF2B5EF4-FFF2-40B4-BE49-F238E27FC236}">
                    <a16:creationId xmlns:a16="http://schemas.microsoft.com/office/drawing/2014/main" id="{4539CEE8-02C2-4AB5-8960-5376F34B55D0}"/>
                  </a:ext>
                </a:extLst>
              </p:cNvPr>
              <p:cNvSpPr/>
              <p:nvPr/>
            </p:nvSpPr>
            <p:spPr>
              <a:xfrm>
                <a:off x="10216467" y="6006626"/>
                <a:ext cx="49358" cy="121151"/>
              </a:xfrm>
              <a:custGeom>
                <a:avLst/>
                <a:gdLst>
                  <a:gd name="connsiteX0" fmla="*/ 53123 w 49357"/>
                  <a:gd name="connsiteY0" fmla="*/ 123843 h 121151"/>
                  <a:gd name="connsiteX1" fmla="*/ 53123 w 49357"/>
                  <a:gd name="connsiteY1" fmla="*/ 37243 h 121151"/>
                  <a:gd name="connsiteX2" fmla="*/ 48636 w 49357"/>
                  <a:gd name="connsiteY2" fmla="*/ 24679 h 121151"/>
                  <a:gd name="connsiteX3" fmla="*/ 1970 w 49357"/>
                  <a:gd name="connsiteY3" fmla="*/ 0 h 121151"/>
                  <a:gd name="connsiteX4" fmla="*/ 1521 w 49357"/>
                  <a:gd name="connsiteY4" fmla="*/ 53845 h 121151"/>
                  <a:gd name="connsiteX5" fmla="*/ 53123 w 49357"/>
                  <a:gd name="connsiteY5" fmla="*/ 123843 h 12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57" h="121151">
                    <a:moveTo>
                      <a:pt x="53123" y="123843"/>
                    </a:moveTo>
                    <a:cubicBezTo>
                      <a:pt x="53123" y="93780"/>
                      <a:pt x="53123" y="65511"/>
                      <a:pt x="53123" y="37243"/>
                    </a:cubicBezTo>
                    <a:cubicBezTo>
                      <a:pt x="53123" y="33204"/>
                      <a:pt x="51328" y="26474"/>
                      <a:pt x="48636" y="24679"/>
                    </a:cubicBezTo>
                    <a:cubicBezTo>
                      <a:pt x="34277" y="16153"/>
                      <a:pt x="19470" y="8974"/>
                      <a:pt x="1970" y="0"/>
                    </a:cubicBezTo>
                    <a:cubicBezTo>
                      <a:pt x="1970" y="21089"/>
                      <a:pt x="4214" y="38140"/>
                      <a:pt x="1521" y="53845"/>
                    </a:cubicBezTo>
                    <a:cubicBezTo>
                      <a:pt x="-5658" y="92883"/>
                      <a:pt x="12739" y="112626"/>
                      <a:pt x="53123" y="12384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2">
                <a:extLst>
                  <a:ext uri="{FF2B5EF4-FFF2-40B4-BE49-F238E27FC236}">
                    <a16:creationId xmlns:a16="http://schemas.microsoft.com/office/drawing/2014/main" id="{27AB859D-63BD-4E51-B881-23BD8026259C}"/>
                  </a:ext>
                </a:extLst>
              </p:cNvPr>
              <p:cNvSpPr/>
              <p:nvPr/>
            </p:nvSpPr>
            <p:spPr>
              <a:xfrm>
                <a:off x="10574263" y="5539072"/>
                <a:ext cx="358966" cy="215380"/>
              </a:xfrm>
              <a:custGeom>
                <a:avLst/>
                <a:gdLst>
                  <a:gd name="connsiteX0" fmla="*/ 65063 w 358966"/>
                  <a:gd name="connsiteY0" fmla="*/ 89293 h 215379"/>
                  <a:gd name="connsiteX1" fmla="*/ 0 w 358966"/>
                  <a:gd name="connsiteY1" fmla="*/ 133715 h 215379"/>
                  <a:gd name="connsiteX2" fmla="*/ 24230 w 358966"/>
                  <a:gd name="connsiteY2" fmla="*/ 146279 h 215379"/>
                  <a:gd name="connsiteX3" fmla="*/ 71344 w 358966"/>
                  <a:gd name="connsiteY3" fmla="*/ 142240 h 215379"/>
                  <a:gd name="connsiteX4" fmla="*/ 218072 w 358966"/>
                  <a:gd name="connsiteY4" fmla="*/ 36794 h 215379"/>
                  <a:gd name="connsiteX5" fmla="*/ 236918 w 358966"/>
                  <a:gd name="connsiteY5" fmla="*/ 30063 h 215379"/>
                  <a:gd name="connsiteX6" fmla="*/ 239610 w 358966"/>
                  <a:gd name="connsiteY6" fmla="*/ 36345 h 215379"/>
                  <a:gd name="connsiteX7" fmla="*/ 61024 w 358966"/>
                  <a:gd name="connsiteY7" fmla="*/ 163778 h 215379"/>
                  <a:gd name="connsiteX8" fmla="*/ 87049 w 358966"/>
                  <a:gd name="connsiteY8" fmla="*/ 177240 h 215379"/>
                  <a:gd name="connsiteX9" fmla="*/ 132817 w 358966"/>
                  <a:gd name="connsiteY9" fmla="*/ 174099 h 215379"/>
                  <a:gd name="connsiteX10" fmla="*/ 275507 w 358966"/>
                  <a:gd name="connsiteY10" fmla="*/ 73588 h 215379"/>
                  <a:gd name="connsiteX11" fmla="*/ 293455 w 358966"/>
                  <a:gd name="connsiteY11" fmla="*/ 67755 h 215379"/>
                  <a:gd name="connsiteX12" fmla="*/ 295698 w 358966"/>
                  <a:gd name="connsiteY12" fmla="*/ 74486 h 215379"/>
                  <a:gd name="connsiteX13" fmla="*/ 123395 w 358966"/>
                  <a:gd name="connsiteY13" fmla="*/ 195637 h 215379"/>
                  <a:gd name="connsiteX14" fmla="*/ 157945 w 358966"/>
                  <a:gd name="connsiteY14" fmla="*/ 213136 h 215379"/>
                  <a:gd name="connsiteX15" fmla="*/ 198778 w 358966"/>
                  <a:gd name="connsiteY15" fmla="*/ 209995 h 215379"/>
                  <a:gd name="connsiteX16" fmla="*/ 346402 w 358966"/>
                  <a:gd name="connsiteY16" fmla="*/ 109036 h 215379"/>
                  <a:gd name="connsiteX17" fmla="*/ 363005 w 358966"/>
                  <a:gd name="connsiteY17" fmla="*/ 104100 h 215379"/>
                  <a:gd name="connsiteX18" fmla="*/ 193842 w 358966"/>
                  <a:gd name="connsiteY18" fmla="*/ 0 h 215379"/>
                  <a:gd name="connsiteX19" fmla="*/ 180829 w 358966"/>
                  <a:gd name="connsiteY19" fmla="*/ 9423 h 215379"/>
                  <a:gd name="connsiteX20" fmla="*/ 65063 w 358966"/>
                  <a:gd name="connsiteY20" fmla="*/ 89293 h 21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966" h="215379">
                    <a:moveTo>
                      <a:pt x="65063" y="89293"/>
                    </a:moveTo>
                    <a:cubicBezTo>
                      <a:pt x="43973" y="103652"/>
                      <a:pt x="23333" y="118010"/>
                      <a:pt x="0" y="133715"/>
                    </a:cubicBezTo>
                    <a:cubicBezTo>
                      <a:pt x="10320" y="139099"/>
                      <a:pt x="17948" y="141792"/>
                      <a:pt x="24230" y="146279"/>
                    </a:cubicBezTo>
                    <a:cubicBezTo>
                      <a:pt x="41730" y="158843"/>
                      <a:pt x="55191" y="154804"/>
                      <a:pt x="71344" y="142240"/>
                    </a:cubicBezTo>
                    <a:cubicBezTo>
                      <a:pt x="119356" y="105895"/>
                      <a:pt x="169163" y="71345"/>
                      <a:pt x="218072" y="36794"/>
                    </a:cubicBezTo>
                    <a:cubicBezTo>
                      <a:pt x="223456" y="33204"/>
                      <a:pt x="230636" y="32307"/>
                      <a:pt x="236918" y="30063"/>
                    </a:cubicBezTo>
                    <a:cubicBezTo>
                      <a:pt x="237815" y="32307"/>
                      <a:pt x="238712" y="34102"/>
                      <a:pt x="239610" y="36345"/>
                    </a:cubicBezTo>
                    <a:cubicBezTo>
                      <a:pt x="180380" y="78524"/>
                      <a:pt x="121600" y="120703"/>
                      <a:pt x="61024" y="163778"/>
                    </a:cubicBezTo>
                    <a:cubicBezTo>
                      <a:pt x="70896" y="168714"/>
                      <a:pt x="79870" y="171855"/>
                      <a:pt x="87049" y="177240"/>
                    </a:cubicBezTo>
                    <a:cubicBezTo>
                      <a:pt x="103651" y="188906"/>
                      <a:pt x="116664" y="186214"/>
                      <a:pt x="132817" y="174099"/>
                    </a:cubicBezTo>
                    <a:cubicBezTo>
                      <a:pt x="179483" y="139548"/>
                      <a:pt x="227495" y="106344"/>
                      <a:pt x="275507" y="73588"/>
                    </a:cubicBezTo>
                    <a:cubicBezTo>
                      <a:pt x="280442" y="69998"/>
                      <a:pt x="287622" y="69550"/>
                      <a:pt x="293455" y="67755"/>
                    </a:cubicBezTo>
                    <a:cubicBezTo>
                      <a:pt x="294352" y="69998"/>
                      <a:pt x="295250" y="72242"/>
                      <a:pt x="295698" y="74486"/>
                    </a:cubicBezTo>
                    <a:cubicBezTo>
                      <a:pt x="239161" y="114421"/>
                      <a:pt x="182175" y="154356"/>
                      <a:pt x="123395" y="195637"/>
                    </a:cubicBezTo>
                    <a:cubicBezTo>
                      <a:pt x="137305" y="202367"/>
                      <a:pt x="148074" y="206854"/>
                      <a:pt x="157945" y="213136"/>
                    </a:cubicBezTo>
                    <a:cubicBezTo>
                      <a:pt x="172753" y="223008"/>
                      <a:pt x="184419" y="220316"/>
                      <a:pt x="198778" y="209995"/>
                    </a:cubicBezTo>
                    <a:cubicBezTo>
                      <a:pt x="247238" y="175445"/>
                      <a:pt x="297044" y="142240"/>
                      <a:pt x="346402" y="109036"/>
                    </a:cubicBezTo>
                    <a:cubicBezTo>
                      <a:pt x="350889" y="105895"/>
                      <a:pt x="357171" y="105446"/>
                      <a:pt x="363005" y="104100"/>
                    </a:cubicBezTo>
                    <a:lnTo>
                      <a:pt x="193842" y="0"/>
                    </a:lnTo>
                    <a:cubicBezTo>
                      <a:pt x="189355" y="3141"/>
                      <a:pt x="184867" y="6282"/>
                      <a:pt x="180829" y="9423"/>
                    </a:cubicBezTo>
                    <a:cubicBezTo>
                      <a:pt x="143587" y="37243"/>
                      <a:pt x="104100" y="62819"/>
                      <a:pt x="65063" y="8929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3">
                <a:extLst>
                  <a:ext uri="{FF2B5EF4-FFF2-40B4-BE49-F238E27FC236}">
                    <a16:creationId xmlns:a16="http://schemas.microsoft.com/office/drawing/2014/main" id="{F5A510AC-CABA-45BC-8813-21A30A3FDD00}"/>
                  </a:ext>
                </a:extLst>
              </p:cNvPr>
              <p:cNvSpPr/>
              <p:nvPr/>
            </p:nvSpPr>
            <p:spPr>
              <a:xfrm>
                <a:off x="10779771" y="5434527"/>
                <a:ext cx="385889" cy="233328"/>
              </a:xfrm>
              <a:custGeom>
                <a:avLst/>
                <a:gdLst>
                  <a:gd name="connsiteX0" fmla="*/ 386786 w 385888"/>
                  <a:gd name="connsiteY0" fmla="*/ 118007 h 233328"/>
                  <a:gd name="connsiteX1" fmla="*/ 363005 w 385888"/>
                  <a:gd name="connsiteY1" fmla="*/ 105443 h 233328"/>
                  <a:gd name="connsiteX2" fmla="*/ 316788 w 385888"/>
                  <a:gd name="connsiteY2" fmla="*/ 108584 h 233328"/>
                  <a:gd name="connsiteX3" fmla="*/ 207752 w 385888"/>
                  <a:gd name="connsiteY3" fmla="*/ 188454 h 233328"/>
                  <a:gd name="connsiteX4" fmla="*/ 189803 w 385888"/>
                  <a:gd name="connsiteY4" fmla="*/ 196980 h 233328"/>
                  <a:gd name="connsiteX5" fmla="*/ 186662 w 385888"/>
                  <a:gd name="connsiteY5" fmla="*/ 191595 h 233328"/>
                  <a:gd name="connsiteX6" fmla="*/ 327108 w 385888"/>
                  <a:gd name="connsiteY6" fmla="*/ 88841 h 233328"/>
                  <a:gd name="connsiteX7" fmla="*/ 288519 w 385888"/>
                  <a:gd name="connsiteY7" fmla="*/ 69995 h 233328"/>
                  <a:gd name="connsiteX8" fmla="*/ 253520 w 385888"/>
                  <a:gd name="connsiteY8" fmla="*/ 72688 h 233328"/>
                  <a:gd name="connsiteX9" fmla="*/ 150766 w 385888"/>
                  <a:gd name="connsiteY9" fmla="*/ 147173 h 233328"/>
                  <a:gd name="connsiteX10" fmla="*/ 132369 w 385888"/>
                  <a:gd name="connsiteY10" fmla="*/ 156147 h 233328"/>
                  <a:gd name="connsiteX11" fmla="*/ 129228 w 385888"/>
                  <a:gd name="connsiteY11" fmla="*/ 150763 h 233328"/>
                  <a:gd name="connsiteX12" fmla="*/ 258456 w 385888"/>
                  <a:gd name="connsiteY12" fmla="*/ 56085 h 233328"/>
                  <a:gd name="connsiteX13" fmla="*/ 217174 w 385888"/>
                  <a:gd name="connsiteY13" fmla="*/ 35445 h 233328"/>
                  <a:gd name="connsiteX14" fmla="*/ 185316 w 385888"/>
                  <a:gd name="connsiteY14" fmla="*/ 38586 h 233328"/>
                  <a:gd name="connsiteX15" fmla="*/ 81665 w 385888"/>
                  <a:gd name="connsiteY15" fmla="*/ 111725 h 233328"/>
                  <a:gd name="connsiteX16" fmla="*/ 64165 w 385888"/>
                  <a:gd name="connsiteY16" fmla="*/ 118456 h 233328"/>
                  <a:gd name="connsiteX17" fmla="*/ 61922 w 385888"/>
                  <a:gd name="connsiteY17" fmla="*/ 113520 h 233328"/>
                  <a:gd name="connsiteX18" fmla="*/ 188906 w 385888"/>
                  <a:gd name="connsiteY18" fmla="*/ 22881 h 233328"/>
                  <a:gd name="connsiteX19" fmla="*/ 156599 w 385888"/>
                  <a:gd name="connsiteY19" fmla="*/ 6279 h 233328"/>
                  <a:gd name="connsiteX20" fmla="*/ 114421 w 385888"/>
                  <a:gd name="connsiteY20" fmla="*/ 10317 h 233328"/>
                  <a:gd name="connsiteX21" fmla="*/ 0 w 385888"/>
                  <a:gd name="connsiteY21" fmla="*/ 96918 h 233328"/>
                  <a:gd name="connsiteX22" fmla="*/ 223905 w 385888"/>
                  <a:gd name="connsiteY22" fmla="*/ 234671 h 233328"/>
                  <a:gd name="connsiteX23" fmla="*/ 386786 w 385888"/>
                  <a:gd name="connsiteY23" fmla="*/ 118007 h 2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5888" h="233328">
                    <a:moveTo>
                      <a:pt x="386786" y="118007"/>
                    </a:moveTo>
                    <a:cubicBezTo>
                      <a:pt x="377363" y="113071"/>
                      <a:pt x="369735" y="109930"/>
                      <a:pt x="363005" y="105443"/>
                    </a:cubicBezTo>
                    <a:cubicBezTo>
                      <a:pt x="346403" y="94226"/>
                      <a:pt x="332941" y="96020"/>
                      <a:pt x="316788" y="108584"/>
                    </a:cubicBezTo>
                    <a:cubicBezTo>
                      <a:pt x="281340" y="136404"/>
                      <a:pt x="244546" y="161981"/>
                      <a:pt x="207752" y="188454"/>
                    </a:cubicBezTo>
                    <a:cubicBezTo>
                      <a:pt x="202367" y="192044"/>
                      <a:pt x="195637" y="194287"/>
                      <a:pt x="189803" y="196980"/>
                    </a:cubicBezTo>
                    <a:cubicBezTo>
                      <a:pt x="188906" y="195185"/>
                      <a:pt x="187560" y="193390"/>
                      <a:pt x="186662" y="191595"/>
                    </a:cubicBezTo>
                    <a:cubicBezTo>
                      <a:pt x="232879" y="157942"/>
                      <a:pt x="278648" y="124289"/>
                      <a:pt x="327108" y="88841"/>
                    </a:cubicBezTo>
                    <a:cubicBezTo>
                      <a:pt x="313198" y="82110"/>
                      <a:pt x="300185" y="77175"/>
                      <a:pt x="288519" y="69995"/>
                    </a:cubicBezTo>
                    <a:cubicBezTo>
                      <a:pt x="275507" y="61919"/>
                      <a:pt x="265635" y="63265"/>
                      <a:pt x="253520" y="72688"/>
                    </a:cubicBezTo>
                    <a:cubicBezTo>
                      <a:pt x="219867" y="98264"/>
                      <a:pt x="185316" y="122943"/>
                      <a:pt x="150766" y="147173"/>
                    </a:cubicBezTo>
                    <a:cubicBezTo>
                      <a:pt x="145381" y="151212"/>
                      <a:pt x="138651" y="153006"/>
                      <a:pt x="132369" y="156147"/>
                    </a:cubicBezTo>
                    <a:cubicBezTo>
                      <a:pt x="131471" y="154352"/>
                      <a:pt x="130125" y="152558"/>
                      <a:pt x="129228" y="150763"/>
                    </a:cubicBezTo>
                    <a:cubicBezTo>
                      <a:pt x="171855" y="119802"/>
                      <a:pt x="214034" y="88393"/>
                      <a:pt x="258456" y="56085"/>
                    </a:cubicBezTo>
                    <a:cubicBezTo>
                      <a:pt x="242751" y="48457"/>
                      <a:pt x="229290" y="43073"/>
                      <a:pt x="217174" y="35445"/>
                    </a:cubicBezTo>
                    <a:cubicBezTo>
                      <a:pt x="205060" y="28266"/>
                      <a:pt x="196534" y="30509"/>
                      <a:pt x="185316" y="38586"/>
                    </a:cubicBezTo>
                    <a:cubicBezTo>
                      <a:pt x="151215" y="63714"/>
                      <a:pt x="116664" y="87944"/>
                      <a:pt x="81665" y="111725"/>
                    </a:cubicBezTo>
                    <a:cubicBezTo>
                      <a:pt x="76729" y="115315"/>
                      <a:pt x="69998" y="116212"/>
                      <a:pt x="64165" y="118456"/>
                    </a:cubicBezTo>
                    <a:cubicBezTo>
                      <a:pt x="63268" y="116661"/>
                      <a:pt x="62819" y="114866"/>
                      <a:pt x="61922" y="113520"/>
                    </a:cubicBezTo>
                    <a:cubicBezTo>
                      <a:pt x="103651" y="83905"/>
                      <a:pt x="145381" y="54291"/>
                      <a:pt x="188906" y="22881"/>
                    </a:cubicBezTo>
                    <a:cubicBezTo>
                      <a:pt x="175894" y="16599"/>
                      <a:pt x="165573" y="12561"/>
                      <a:pt x="156599" y="6279"/>
                    </a:cubicBezTo>
                    <a:cubicBezTo>
                      <a:pt x="140894" y="-4041"/>
                      <a:pt x="128779" y="-900"/>
                      <a:pt x="114421" y="10317"/>
                    </a:cubicBezTo>
                    <a:cubicBezTo>
                      <a:pt x="76729" y="39932"/>
                      <a:pt x="38589" y="68649"/>
                      <a:pt x="0" y="96918"/>
                    </a:cubicBezTo>
                    <a:lnTo>
                      <a:pt x="223905" y="234671"/>
                    </a:lnTo>
                    <a:cubicBezTo>
                      <a:pt x="278199" y="195634"/>
                      <a:pt x="332044" y="157045"/>
                      <a:pt x="386786" y="118007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4">
                <a:extLst>
                  <a:ext uri="{FF2B5EF4-FFF2-40B4-BE49-F238E27FC236}">
                    <a16:creationId xmlns:a16="http://schemas.microsoft.com/office/drawing/2014/main" id="{22F30022-DDF6-4445-84FC-441E3A43C1FD}"/>
                  </a:ext>
                </a:extLst>
              </p:cNvPr>
              <p:cNvSpPr/>
              <p:nvPr/>
            </p:nvSpPr>
            <p:spPr>
              <a:xfrm>
                <a:off x="10764515" y="5644519"/>
                <a:ext cx="224354" cy="188457"/>
              </a:xfrm>
              <a:custGeom>
                <a:avLst/>
                <a:gdLst>
                  <a:gd name="connsiteX0" fmla="*/ 0 w 224353"/>
                  <a:gd name="connsiteY0" fmla="*/ 135959 h 188457"/>
                  <a:gd name="connsiteX1" fmla="*/ 7179 w 224353"/>
                  <a:gd name="connsiteY1" fmla="*/ 190252 h 188457"/>
                  <a:gd name="connsiteX2" fmla="*/ 228392 w 224353"/>
                  <a:gd name="connsiteY2" fmla="*/ 31858 h 188457"/>
                  <a:gd name="connsiteX3" fmla="*/ 176791 w 224353"/>
                  <a:gd name="connsiteY3" fmla="*/ 0 h 188457"/>
                  <a:gd name="connsiteX4" fmla="*/ 177689 w 224353"/>
                  <a:gd name="connsiteY4" fmla="*/ 3590 h 188457"/>
                  <a:gd name="connsiteX5" fmla="*/ 11218 w 224353"/>
                  <a:gd name="connsiteY5" fmla="*/ 117113 h 188457"/>
                  <a:gd name="connsiteX6" fmla="*/ 0 w 224353"/>
                  <a:gd name="connsiteY6" fmla="*/ 135959 h 18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353" h="188457">
                    <a:moveTo>
                      <a:pt x="0" y="135959"/>
                    </a:moveTo>
                    <a:cubicBezTo>
                      <a:pt x="449" y="153009"/>
                      <a:pt x="4038" y="170060"/>
                      <a:pt x="7179" y="190252"/>
                    </a:cubicBezTo>
                    <a:cubicBezTo>
                      <a:pt x="81665" y="136856"/>
                      <a:pt x="155253" y="84357"/>
                      <a:pt x="228392" y="31858"/>
                    </a:cubicBezTo>
                    <a:lnTo>
                      <a:pt x="176791" y="0"/>
                    </a:lnTo>
                    <a:cubicBezTo>
                      <a:pt x="177240" y="1346"/>
                      <a:pt x="177240" y="2244"/>
                      <a:pt x="177689" y="3590"/>
                    </a:cubicBezTo>
                    <a:cubicBezTo>
                      <a:pt x="122049" y="41281"/>
                      <a:pt x="66409" y="78973"/>
                      <a:pt x="11218" y="117113"/>
                    </a:cubicBezTo>
                    <a:cubicBezTo>
                      <a:pt x="6282" y="121151"/>
                      <a:pt x="0" y="129677"/>
                      <a:pt x="0" y="13595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5">
                <a:extLst>
                  <a:ext uri="{FF2B5EF4-FFF2-40B4-BE49-F238E27FC236}">
                    <a16:creationId xmlns:a16="http://schemas.microsoft.com/office/drawing/2014/main" id="{8679DFFA-9082-4F98-9977-4863E7C516F2}"/>
                  </a:ext>
                </a:extLst>
              </p:cNvPr>
              <p:cNvSpPr/>
              <p:nvPr/>
            </p:nvSpPr>
            <p:spPr>
              <a:xfrm>
                <a:off x="9653514" y="5408499"/>
                <a:ext cx="1736500" cy="1072412"/>
              </a:xfrm>
              <a:custGeom>
                <a:avLst/>
                <a:gdLst>
                  <a:gd name="connsiteX0" fmla="*/ 369735 w 1736499"/>
                  <a:gd name="connsiteY0" fmla="*/ 1052220 h 1072411"/>
                  <a:gd name="connsiteX1" fmla="*/ 1058951 w 1736499"/>
                  <a:gd name="connsiteY1" fmla="*/ 571654 h 1072411"/>
                  <a:gd name="connsiteX2" fmla="*/ 1725282 w 1736499"/>
                  <a:gd name="connsiteY2" fmla="*/ 105446 h 1072411"/>
                  <a:gd name="connsiteX3" fmla="*/ 1740089 w 1736499"/>
                  <a:gd name="connsiteY3" fmla="*/ 90190 h 1072411"/>
                  <a:gd name="connsiteX4" fmla="*/ 1734705 w 1736499"/>
                  <a:gd name="connsiteY4" fmla="*/ 0 h 1072411"/>
                  <a:gd name="connsiteX5" fmla="*/ 1656630 w 1736499"/>
                  <a:gd name="connsiteY5" fmla="*/ 55191 h 1072411"/>
                  <a:gd name="connsiteX6" fmla="*/ 1646309 w 1736499"/>
                  <a:gd name="connsiteY6" fmla="*/ 82562 h 1072411"/>
                  <a:gd name="connsiteX7" fmla="*/ 1646758 w 1736499"/>
                  <a:gd name="connsiteY7" fmla="*/ 104549 h 1072411"/>
                  <a:gd name="connsiteX8" fmla="*/ 1640476 w 1736499"/>
                  <a:gd name="connsiteY8" fmla="*/ 104549 h 1072411"/>
                  <a:gd name="connsiteX9" fmla="*/ 1631502 w 1736499"/>
                  <a:gd name="connsiteY9" fmla="*/ 73139 h 1072411"/>
                  <a:gd name="connsiteX10" fmla="*/ 1547593 w 1736499"/>
                  <a:gd name="connsiteY10" fmla="*/ 132817 h 1072411"/>
                  <a:gd name="connsiteX11" fmla="*/ 1538171 w 1736499"/>
                  <a:gd name="connsiteY11" fmla="*/ 157048 h 1072411"/>
                  <a:gd name="connsiteX12" fmla="*/ 1538619 w 1736499"/>
                  <a:gd name="connsiteY12" fmla="*/ 179932 h 1072411"/>
                  <a:gd name="connsiteX13" fmla="*/ 1532338 w 1736499"/>
                  <a:gd name="connsiteY13" fmla="*/ 180381 h 1072411"/>
                  <a:gd name="connsiteX14" fmla="*/ 1524261 w 1736499"/>
                  <a:gd name="connsiteY14" fmla="*/ 151214 h 1072411"/>
                  <a:gd name="connsiteX15" fmla="*/ 1517979 w 1736499"/>
                  <a:gd name="connsiteY15" fmla="*/ 154804 h 1072411"/>
                  <a:gd name="connsiteX16" fmla="*/ 1353303 w 1736499"/>
                  <a:gd name="connsiteY16" fmla="*/ 272366 h 1072411"/>
                  <a:gd name="connsiteX17" fmla="*/ 1353752 w 1736499"/>
                  <a:gd name="connsiteY17" fmla="*/ 310506 h 1072411"/>
                  <a:gd name="connsiteX18" fmla="*/ 1341637 w 1736499"/>
                  <a:gd name="connsiteY18" fmla="*/ 310506 h 1072411"/>
                  <a:gd name="connsiteX19" fmla="*/ 1341188 w 1736499"/>
                  <a:gd name="connsiteY19" fmla="*/ 280891 h 1072411"/>
                  <a:gd name="connsiteX20" fmla="*/ 1131641 w 1736499"/>
                  <a:gd name="connsiteY20" fmla="*/ 429862 h 1072411"/>
                  <a:gd name="connsiteX21" fmla="*/ 1122667 w 1736499"/>
                  <a:gd name="connsiteY21" fmla="*/ 458579 h 1072411"/>
                  <a:gd name="connsiteX22" fmla="*/ 1120872 w 1736499"/>
                  <a:gd name="connsiteY22" fmla="*/ 481912 h 1072411"/>
                  <a:gd name="connsiteX23" fmla="*/ 1114590 w 1736499"/>
                  <a:gd name="connsiteY23" fmla="*/ 481015 h 1072411"/>
                  <a:gd name="connsiteX24" fmla="*/ 1108309 w 1736499"/>
                  <a:gd name="connsiteY24" fmla="*/ 446913 h 1072411"/>
                  <a:gd name="connsiteX25" fmla="*/ 920300 w 1736499"/>
                  <a:gd name="connsiteY25" fmla="*/ 581077 h 1072411"/>
                  <a:gd name="connsiteX26" fmla="*/ 902352 w 1736499"/>
                  <a:gd name="connsiteY26" fmla="*/ 613832 h 1072411"/>
                  <a:gd name="connsiteX27" fmla="*/ 896518 w 1736499"/>
                  <a:gd name="connsiteY27" fmla="*/ 626396 h 1072411"/>
                  <a:gd name="connsiteX28" fmla="*/ 892480 w 1736499"/>
                  <a:gd name="connsiteY28" fmla="*/ 625050 h 1072411"/>
                  <a:gd name="connsiteX29" fmla="*/ 888890 w 1736499"/>
                  <a:gd name="connsiteY29" fmla="*/ 603961 h 1072411"/>
                  <a:gd name="connsiteX30" fmla="*/ 869147 w 1736499"/>
                  <a:gd name="connsiteY30" fmla="*/ 617422 h 1072411"/>
                  <a:gd name="connsiteX31" fmla="*/ 677998 w 1736499"/>
                  <a:gd name="connsiteY31" fmla="*/ 754278 h 1072411"/>
                  <a:gd name="connsiteX32" fmla="*/ 652421 w 1736499"/>
                  <a:gd name="connsiteY32" fmla="*/ 757419 h 1072411"/>
                  <a:gd name="connsiteX33" fmla="*/ 492233 w 1736499"/>
                  <a:gd name="connsiteY33" fmla="*/ 669472 h 1072411"/>
                  <a:gd name="connsiteX34" fmla="*/ 479669 w 1736499"/>
                  <a:gd name="connsiteY34" fmla="*/ 647486 h 1072411"/>
                  <a:gd name="connsiteX35" fmla="*/ 480117 w 1736499"/>
                  <a:gd name="connsiteY35" fmla="*/ 566269 h 1072411"/>
                  <a:gd name="connsiteX36" fmla="*/ 474284 w 1736499"/>
                  <a:gd name="connsiteY36" fmla="*/ 550565 h 1072411"/>
                  <a:gd name="connsiteX37" fmla="*/ 429414 w 1736499"/>
                  <a:gd name="connsiteY37" fmla="*/ 526783 h 1072411"/>
                  <a:gd name="connsiteX38" fmla="*/ 395312 w 1736499"/>
                  <a:gd name="connsiteY38" fmla="*/ 628640 h 1072411"/>
                  <a:gd name="connsiteX39" fmla="*/ 564475 w 1736499"/>
                  <a:gd name="connsiteY39" fmla="*/ 721522 h 1072411"/>
                  <a:gd name="connsiteX40" fmla="*/ 616973 w 1736499"/>
                  <a:gd name="connsiteY40" fmla="*/ 815302 h 1072411"/>
                  <a:gd name="connsiteX41" fmla="*/ 600820 w 1736499"/>
                  <a:gd name="connsiteY41" fmla="*/ 845814 h 1072411"/>
                  <a:gd name="connsiteX42" fmla="*/ 376915 w 1736499"/>
                  <a:gd name="connsiteY42" fmla="*/ 1001067 h 1072411"/>
                  <a:gd name="connsiteX43" fmla="*/ 345505 w 1736499"/>
                  <a:gd name="connsiteY43" fmla="*/ 1002862 h 1072411"/>
                  <a:gd name="connsiteX44" fmla="*/ 116664 w 1736499"/>
                  <a:gd name="connsiteY44" fmla="*/ 875429 h 1072411"/>
                  <a:gd name="connsiteX45" fmla="*/ 98267 w 1736499"/>
                  <a:gd name="connsiteY45" fmla="*/ 870493 h 1072411"/>
                  <a:gd name="connsiteX46" fmla="*/ 0 w 1736499"/>
                  <a:gd name="connsiteY46" fmla="*/ 934659 h 1072411"/>
                  <a:gd name="connsiteX47" fmla="*/ 246340 w 1736499"/>
                  <a:gd name="connsiteY47" fmla="*/ 1060297 h 1072411"/>
                  <a:gd name="connsiteX48" fmla="*/ 369735 w 1736499"/>
                  <a:gd name="connsiteY48" fmla="*/ 1052220 h 107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36499" h="1072411">
                    <a:moveTo>
                      <a:pt x="369735" y="1052220"/>
                    </a:moveTo>
                    <a:cubicBezTo>
                      <a:pt x="600371" y="893377"/>
                      <a:pt x="829212" y="732291"/>
                      <a:pt x="1058951" y="571654"/>
                    </a:cubicBezTo>
                    <a:cubicBezTo>
                      <a:pt x="1281061" y="416401"/>
                      <a:pt x="1503172" y="261148"/>
                      <a:pt x="1725282" y="105446"/>
                    </a:cubicBezTo>
                    <a:cubicBezTo>
                      <a:pt x="1731115" y="101408"/>
                      <a:pt x="1740089" y="95126"/>
                      <a:pt x="1740089" y="90190"/>
                    </a:cubicBezTo>
                    <a:cubicBezTo>
                      <a:pt x="1739641" y="61024"/>
                      <a:pt x="1736948" y="31858"/>
                      <a:pt x="1734705" y="0"/>
                    </a:cubicBezTo>
                    <a:cubicBezTo>
                      <a:pt x="1706436" y="20192"/>
                      <a:pt x="1682206" y="38140"/>
                      <a:pt x="1656630" y="55191"/>
                    </a:cubicBezTo>
                    <a:cubicBezTo>
                      <a:pt x="1645861" y="62370"/>
                      <a:pt x="1641822" y="69550"/>
                      <a:pt x="1646309" y="82562"/>
                    </a:cubicBezTo>
                    <a:cubicBezTo>
                      <a:pt x="1648553" y="89293"/>
                      <a:pt x="1646758" y="97370"/>
                      <a:pt x="1646758" y="104549"/>
                    </a:cubicBezTo>
                    <a:cubicBezTo>
                      <a:pt x="1644515" y="104549"/>
                      <a:pt x="1642720" y="104549"/>
                      <a:pt x="1640476" y="104549"/>
                    </a:cubicBezTo>
                    <a:cubicBezTo>
                      <a:pt x="1637784" y="94677"/>
                      <a:pt x="1634643" y="85255"/>
                      <a:pt x="1631502" y="73139"/>
                    </a:cubicBezTo>
                    <a:cubicBezTo>
                      <a:pt x="1602785" y="93780"/>
                      <a:pt x="1575413" y="113972"/>
                      <a:pt x="1547593" y="132817"/>
                    </a:cubicBezTo>
                    <a:cubicBezTo>
                      <a:pt x="1538171" y="139099"/>
                      <a:pt x="1535030" y="145830"/>
                      <a:pt x="1538171" y="157048"/>
                    </a:cubicBezTo>
                    <a:cubicBezTo>
                      <a:pt x="1539966" y="164227"/>
                      <a:pt x="1538619" y="172304"/>
                      <a:pt x="1538619" y="179932"/>
                    </a:cubicBezTo>
                    <a:cubicBezTo>
                      <a:pt x="1536376" y="179932"/>
                      <a:pt x="1534581" y="180381"/>
                      <a:pt x="1532338" y="180381"/>
                    </a:cubicBezTo>
                    <a:cubicBezTo>
                      <a:pt x="1529645" y="170958"/>
                      <a:pt x="1526953" y="161535"/>
                      <a:pt x="1524261" y="151214"/>
                    </a:cubicBezTo>
                    <a:cubicBezTo>
                      <a:pt x="1521120" y="153009"/>
                      <a:pt x="1519325" y="153458"/>
                      <a:pt x="1517979" y="154804"/>
                    </a:cubicBezTo>
                    <a:cubicBezTo>
                      <a:pt x="1463236" y="193842"/>
                      <a:pt x="1408045" y="233328"/>
                      <a:pt x="1353303" y="272366"/>
                    </a:cubicBezTo>
                    <a:lnTo>
                      <a:pt x="1353752" y="310506"/>
                    </a:lnTo>
                    <a:lnTo>
                      <a:pt x="1341637" y="310506"/>
                    </a:lnTo>
                    <a:lnTo>
                      <a:pt x="1341188" y="280891"/>
                    </a:lnTo>
                    <a:cubicBezTo>
                      <a:pt x="1271190" y="330698"/>
                      <a:pt x="1201640" y="380504"/>
                      <a:pt x="1131641" y="429862"/>
                    </a:cubicBezTo>
                    <a:cubicBezTo>
                      <a:pt x="1119975" y="438388"/>
                      <a:pt x="1120872" y="446913"/>
                      <a:pt x="1122667" y="458579"/>
                    </a:cubicBezTo>
                    <a:cubicBezTo>
                      <a:pt x="1123565" y="466208"/>
                      <a:pt x="1121770" y="474284"/>
                      <a:pt x="1120872" y="481912"/>
                    </a:cubicBezTo>
                    <a:cubicBezTo>
                      <a:pt x="1118629" y="481464"/>
                      <a:pt x="1116834" y="481464"/>
                      <a:pt x="1114590" y="481015"/>
                    </a:cubicBezTo>
                    <a:cubicBezTo>
                      <a:pt x="1112796" y="470246"/>
                      <a:pt x="1111001" y="459926"/>
                      <a:pt x="1108309" y="446913"/>
                    </a:cubicBezTo>
                    <a:cubicBezTo>
                      <a:pt x="1044143" y="492681"/>
                      <a:pt x="982221" y="537103"/>
                      <a:pt x="920300" y="581077"/>
                    </a:cubicBezTo>
                    <a:cubicBezTo>
                      <a:pt x="908634" y="589153"/>
                      <a:pt x="896967" y="595884"/>
                      <a:pt x="902352" y="613832"/>
                    </a:cubicBezTo>
                    <a:cubicBezTo>
                      <a:pt x="903249" y="616973"/>
                      <a:pt x="898762" y="622358"/>
                      <a:pt x="896518" y="626396"/>
                    </a:cubicBezTo>
                    <a:cubicBezTo>
                      <a:pt x="895172" y="625948"/>
                      <a:pt x="893826" y="625499"/>
                      <a:pt x="892480" y="625050"/>
                    </a:cubicBezTo>
                    <a:cubicBezTo>
                      <a:pt x="891583" y="618768"/>
                      <a:pt x="890236" y="612486"/>
                      <a:pt x="888890" y="603961"/>
                    </a:cubicBezTo>
                    <a:cubicBezTo>
                      <a:pt x="881262" y="608897"/>
                      <a:pt x="874980" y="612935"/>
                      <a:pt x="869147" y="617422"/>
                    </a:cubicBezTo>
                    <a:cubicBezTo>
                      <a:pt x="805431" y="663190"/>
                      <a:pt x="741714" y="708510"/>
                      <a:pt x="677998" y="754278"/>
                    </a:cubicBezTo>
                    <a:cubicBezTo>
                      <a:pt x="669472" y="760111"/>
                      <a:pt x="663190" y="763701"/>
                      <a:pt x="652421" y="757419"/>
                    </a:cubicBezTo>
                    <a:cubicBezTo>
                      <a:pt x="599025" y="727804"/>
                      <a:pt x="545180" y="699536"/>
                      <a:pt x="492233" y="669472"/>
                    </a:cubicBezTo>
                    <a:cubicBezTo>
                      <a:pt x="485951" y="665882"/>
                      <a:pt x="480117" y="655114"/>
                      <a:pt x="479669" y="647486"/>
                    </a:cubicBezTo>
                    <a:cubicBezTo>
                      <a:pt x="478323" y="620563"/>
                      <a:pt x="480117" y="593192"/>
                      <a:pt x="480117" y="566269"/>
                    </a:cubicBezTo>
                    <a:cubicBezTo>
                      <a:pt x="480117" y="560885"/>
                      <a:pt x="478323" y="552808"/>
                      <a:pt x="474284" y="550565"/>
                    </a:cubicBezTo>
                    <a:cubicBezTo>
                      <a:pt x="459477" y="541142"/>
                      <a:pt x="443323" y="533962"/>
                      <a:pt x="429414" y="526783"/>
                    </a:cubicBezTo>
                    <a:cubicBezTo>
                      <a:pt x="413709" y="560436"/>
                      <a:pt x="447810" y="605307"/>
                      <a:pt x="395312" y="628640"/>
                    </a:cubicBezTo>
                    <a:cubicBezTo>
                      <a:pt x="454092" y="661395"/>
                      <a:pt x="507489" y="695497"/>
                      <a:pt x="564475" y="721522"/>
                    </a:cubicBezTo>
                    <a:cubicBezTo>
                      <a:pt x="608897" y="741714"/>
                      <a:pt x="625499" y="768637"/>
                      <a:pt x="616973" y="815302"/>
                    </a:cubicBezTo>
                    <a:cubicBezTo>
                      <a:pt x="614730" y="828315"/>
                      <a:pt x="612486" y="837738"/>
                      <a:pt x="600820" y="845814"/>
                    </a:cubicBezTo>
                    <a:cubicBezTo>
                      <a:pt x="525886" y="896967"/>
                      <a:pt x="450951" y="948568"/>
                      <a:pt x="376915" y="1001067"/>
                    </a:cubicBezTo>
                    <a:cubicBezTo>
                      <a:pt x="365697" y="1009144"/>
                      <a:pt x="357620" y="1009593"/>
                      <a:pt x="345505" y="1002862"/>
                    </a:cubicBezTo>
                    <a:cubicBezTo>
                      <a:pt x="269673" y="959786"/>
                      <a:pt x="192944" y="917608"/>
                      <a:pt x="116664" y="875429"/>
                    </a:cubicBezTo>
                    <a:cubicBezTo>
                      <a:pt x="111280" y="872288"/>
                      <a:pt x="102305" y="868250"/>
                      <a:pt x="98267" y="870493"/>
                    </a:cubicBezTo>
                    <a:cubicBezTo>
                      <a:pt x="65960" y="890685"/>
                      <a:pt x="34102" y="912223"/>
                      <a:pt x="0" y="934659"/>
                    </a:cubicBezTo>
                    <a:cubicBezTo>
                      <a:pt x="84357" y="978183"/>
                      <a:pt x="164676" y="1020811"/>
                      <a:pt x="246340" y="1060297"/>
                    </a:cubicBezTo>
                    <a:cubicBezTo>
                      <a:pt x="287622" y="1081386"/>
                      <a:pt x="332941" y="1077797"/>
                      <a:pt x="369735" y="1052220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B3B3B2FE-CE42-4A8F-9F8A-EDD88D5867E9}"/>
                </a:ext>
              </a:extLst>
            </p:cNvPr>
            <p:cNvGrpSpPr/>
            <p:nvPr/>
          </p:nvGrpSpPr>
          <p:grpSpPr>
            <a:xfrm>
              <a:off x="390603" y="3639715"/>
              <a:ext cx="2584254" cy="1589556"/>
              <a:chOff x="6964855" y="3758531"/>
              <a:chExt cx="2272754" cy="1397955"/>
            </a:xfrm>
            <a:solidFill>
              <a:schemeClr val="bg1"/>
            </a:solidFill>
          </p:grpSpPr>
          <p:sp>
            <p:nvSpPr>
              <p:cNvPr id="16" name="Freeform: Shape 12">
                <a:extLst>
                  <a:ext uri="{FF2B5EF4-FFF2-40B4-BE49-F238E27FC236}">
                    <a16:creationId xmlns:a16="http://schemas.microsoft.com/office/drawing/2014/main" id="{FABC1475-84CD-4D5B-B76C-50DC5DC1E5BC}"/>
                  </a:ext>
                </a:extLst>
              </p:cNvPr>
              <p:cNvSpPr/>
              <p:nvPr/>
            </p:nvSpPr>
            <p:spPr>
              <a:xfrm>
                <a:off x="6964855" y="4245589"/>
                <a:ext cx="1226318" cy="910897"/>
              </a:xfrm>
              <a:custGeom>
                <a:avLst/>
                <a:gdLst>
                  <a:gd name="connsiteX0" fmla="*/ 0 w 1226318"/>
                  <a:gd name="connsiteY0" fmla="*/ 728111 h 910897"/>
                  <a:gd name="connsiteX1" fmla="*/ 192047 w 1226318"/>
                  <a:gd name="connsiteY1" fmla="*/ 854647 h 910897"/>
                  <a:gd name="connsiteX2" fmla="*/ 231533 w 1226318"/>
                  <a:gd name="connsiteY2" fmla="*/ 857339 h 910897"/>
                  <a:gd name="connsiteX3" fmla="*/ 389479 w 1226318"/>
                  <a:gd name="connsiteY3" fmla="*/ 780161 h 910897"/>
                  <a:gd name="connsiteX4" fmla="*/ 378711 w 1226318"/>
                  <a:gd name="connsiteY4" fmla="*/ 829070 h 910897"/>
                  <a:gd name="connsiteX5" fmla="*/ 336981 w 1226318"/>
                  <a:gd name="connsiteY5" fmla="*/ 843429 h 910897"/>
                  <a:gd name="connsiteX6" fmla="*/ 310956 w 1226318"/>
                  <a:gd name="connsiteY6" fmla="*/ 829070 h 910897"/>
                  <a:gd name="connsiteX7" fmla="*/ 288071 w 1226318"/>
                  <a:gd name="connsiteY7" fmla="*/ 839391 h 910897"/>
                  <a:gd name="connsiteX8" fmla="*/ 250828 w 1226318"/>
                  <a:gd name="connsiteY8" fmla="*/ 881120 h 910897"/>
                  <a:gd name="connsiteX9" fmla="*/ 197880 w 1226318"/>
                  <a:gd name="connsiteY9" fmla="*/ 893236 h 910897"/>
                  <a:gd name="connsiteX10" fmla="*/ 170958 w 1226318"/>
                  <a:gd name="connsiteY10" fmla="*/ 873044 h 910897"/>
                  <a:gd name="connsiteX11" fmla="*/ 34999 w 1226318"/>
                  <a:gd name="connsiteY11" fmla="*/ 780161 h 910897"/>
                  <a:gd name="connsiteX12" fmla="*/ 0 w 1226318"/>
                  <a:gd name="connsiteY12" fmla="*/ 737983 h 910897"/>
                  <a:gd name="connsiteX13" fmla="*/ 0 w 1226318"/>
                  <a:gd name="connsiteY13" fmla="*/ 728111 h 910897"/>
                  <a:gd name="connsiteX14" fmla="*/ 26922 w 1226318"/>
                  <a:gd name="connsiteY14" fmla="*/ 483566 h 910897"/>
                  <a:gd name="connsiteX15" fmla="*/ 147624 w 1226318"/>
                  <a:gd name="connsiteY15" fmla="*/ 561192 h 910897"/>
                  <a:gd name="connsiteX16" fmla="*/ 201021 w 1226318"/>
                  <a:gd name="connsiteY16" fmla="*/ 660358 h 910897"/>
                  <a:gd name="connsiteX17" fmla="*/ 200123 w 1226318"/>
                  <a:gd name="connsiteY17" fmla="*/ 806637 h 910897"/>
                  <a:gd name="connsiteX18" fmla="*/ 34550 w 1226318"/>
                  <a:gd name="connsiteY18" fmla="*/ 701190 h 910897"/>
                  <a:gd name="connsiteX19" fmla="*/ 27371 w 1226318"/>
                  <a:gd name="connsiteY19" fmla="*/ 687280 h 910897"/>
                  <a:gd name="connsiteX20" fmla="*/ 26922 w 1226318"/>
                  <a:gd name="connsiteY20" fmla="*/ 483566 h 910897"/>
                  <a:gd name="connsiteX21" fmla="*/ 1196705 w 1226318"/>
                  <a:gd name="connsiteY21" fmla="*/ 380363 h 910897"/>
                  <a:gd name="connsiteX22" fmla="*/ 1200294 w 1226318"/>
                  <a:gd name="connsiteY22" fmla="*/ 383055 h 910897"/>
                  <a:gd name="connsiteX23" fmla="*/ 1185935 w 1226318"/>
                  <a:gd name="connsiteY23" fmla="*/ 403247 h 910897"/>
                  <a:gd name="connsiteX24" fmla="*/ 1141065 w 1226318"/>
                  <a:gd name="connsiteY24" fmla="*/ 466964 h 910897"/>
                  <a:gd name="connsiteX25" fmla="*/ 1085874 w 1226318"/>
                  <a:gd name="connsiteY25" fmla="*/ 475489 h 910897"/>
                  <a:gd name="connsiteX26" fmla="*/ 1051323 w 1226318"/>
                  <a:gd name="connsiteY26" fmla="*/ 486259 h 910897"/>
                  <a:gd name="connsiteX27" fmla="*/ 974145 w 1226318"/>
                  <a:gd name="connsiteY27" fmla="*/ 516323 h 910897"/>
                  <a:gd name="connsiteX28" fmla="*/ 947672 w 1226318"/>
                  <a:gd name="connsiteY28" fmla="*/ 521707 h 910897"/>
                  <a:gd name="connsiteX29" fmla="*/ 437939 w 1226318"/>
                  <a:gd name="connsiteY29" fmla="*/ 763112 h 910897"/>
                  <a:gd name="connsiteX30" fmla="*/ 407876 w 1226318"/>
                  <a:gd name="connsiteY30" fmla="*/ 777022 h 910897"/>
                  <a:gd name="connsiteX31" fmla="*/ 404735 w 1226318"/>
                  <a:gd name="connsiteY31" fmla="*/ 772535 h 910897"/>
                  <a:gd name="connsiteX32" fmla="*/ 1196705 w 1226318"/>
                  <a:gd name="connsiteY32" fmla="*/ 380363 h 910897"/>
                  <a:gd name="connsiteX33" fmla="*/ 662853 w 1226318"/>
                  <a:gd name="connsiteY33" fmla="*/ 375259 h 910897"/>
                  <a:gd name="connsiteX34" fmla="*/ 671715 w 1226318"/>
                  <a:gd name="connsiteY34" fmla="*/ 375427 h 910897"/>
                  <a:gd name="connsiteX35" fmla="*/ 671267 w 1226318"/>
                  <a:gd name="connsiteY35" fmla="*/ 583629 h 910897"/>
                  <a:gd name="connsiteX36" fmla="*/ 661844 w 1226318"/>
                  <a:gd name="connsiteY36" fmla="*/ 597539 h 910897"/>
                  <a:gd name="connsiteX37" fmla="*/ 214033 w 1226318"/>
                  <a:gd name="connsiteY37" fmla="*/ 809329 h 910897"/>
                  <a:gd name="connsiteX38" fmla="*/ 214033 w 1226318"/>
                  <a:gd name="connsiteY38" fmla="*/ 766702 h 910897"/>
                  <a:gd name="connsiteX39" fmla="*/ 214482 w 1226318"/>
                  <a:gd name="connsiteY39" fmla="*/ 614141 h 910897"/>
                  <a:gd name="connsiteX40" fmla="*/ 224802 w 1226318"/>
                  <a:gd name="connsiteY40" fmla="*/ 593052 h 910897"/>
                  <a:gd name="connsiteX41" fmla="*/ 660049 w 1226318"/>
                  <a:gd name="connsiteY41" fmla="*/ 375427 h 910897"/>
                  <a:gd name="connsiteX42" fmla="*/ 662853 w 1226318"/>
                  <a:gd name="connsiteY42" fmla="*/ 375259 h 910897"/>
                  <a:gd name="connsiteX43" fmla="*/ 1223177 w 1226318"/>
                  <a:gd name="connsiteY43" fmla="*/ 340428 h 910897"/>
                  <a:gd name="connsiteX44" fmla="*/ 1226318 w 1226318"/>
                  <a:gd name="connsiteY44" fmla="*/ 348505 h 910897"/>
                  <a:gd name="connsiteX45" fmla="*/ 800046 w 1226318"/>
                  <a:gd name="connsiteY45" fmla="*/ 558501 h 910897"/>
                  <a:gd name="connsiteX46" fmla="*/ 232879 w 1226318"/>
                  <a:gd name="connsiteY46" fmla="*/ 838495 h 910897"/>
                  <a:gd name="connsiteX47" fmla="*/ 195636 w 1226318"/>
                  <a:gd name="connsiteY47" fmla="*/ 836700 h 910897"/>
                  <a:gd name="connsiteX48" fmla="*/ 23332 w 1226318"/>
                  <a:gd name="connsiteY48" fmla="*/ 723626 h 910897"/>
                  <a:gd name="connsiteX49" fmla="*/ 8525 w 1226318"/>
                  <a:gd name="connsiteY49" fmla="*/ 712408 h 910897"/>
                  <a:gd name="connsiteX50" fmla="*/ 11217 w 1226318"/>
                  <a:gd name="connsiteY50" fmla="*/ 707023 h 910897"/>
                  <a:gd name="connsiteX51" fmla="*/ 34550 w 1226318"/>
                  <a:gd name="connsiteY51" fmla="*/ 717792 h 910897"/>
                  <a:gd name="connsiteX52" fmla="*/ 194739 w 1226318"/>
                  <a:gd name="connsiteY52" fmla="*/ 822790 h 910897"/>
                  <a:gd name="connsiteX53" fmla="*/ 233776 w 1226318"/>
                  <a:gd name="connsiteY53" fmla="*/ 825034 h 910897"/>
                  <a:gd name="connsiteX54" fmla="*/ 1192217 w 1226318"/>
                  <a:gd name="connsiteY54" fmla="*/ 351646 h 910897"/>
                  <a:gd name="connsiteX55" fmla="*/ 1223177 w 1226318"/>
                  <a:gd name="connsiteY55" fmla="*/ 340428 h 910897"/>
                  <a:gd name="connsiteX56" fmla="*/ 482305 w 1226318"/>
                  <a:gd name="connsiteY56" fmla="*/ 264429 h 910897"/>
                  <a:gd name="connsiteX57" fmla="*/ 504349 w 1226318"/>
                  <a:gd name="connsiteY57" fmla="*/ 272225 h 910897"/>
                  <a:gd name="connsiteX58" fmla="*/ 660050 w 1226318"/>
                  <a:gd name="connsiteY58" fmla="*/ 359724 h 910897"/>
                  <a:gd name="connsiteX59" fmla="*/ 221662 w 1226318"/>
                  <a:gd name="connsiteY59" fmla="*/ 578244 h 910897"/>
                  <a:gd name="connsiteX60" fmla="*/ 201919 w 1226318"/>
                  <a:gd name="connsiteY60" fmla="*/ 581385 h 910897"/>
                  <a:gd name="connsiteX61" fmla="*/ 35448 w 1226318"/>
                  <a:gd name="connsiteY61" fmla="*/ 473247 h 910897"/>
                  <a:gd name="connsiteX62" fmla="*/ 383645 w 1226318"/>
                  <a:gd name="connsiteY62" fmla="*/ 307224 h 910897"/>
                  <a:gd name="connsiteX63" fmla="*/ 459926 w 1226318"/>
                  <a:gd name="connsiteY63" fmla="*/ 270430 h 910897"/>
                  <a:gd name="connsiteX64" fmla="*/ 482305 w 1226318"/>
                  <a:gd name="connsiteY64" fmla="*/ 264429 h 910897"/>
                  <a:gd name="connsiteX65" fmla="*/ 559987 w 1226318"/>
                  <a:gd name="connsiteY65" fmla="*/ 234533 h 910897"/>
                  <a:gd name="connsiteX66" fmla="*/ 724214 w 1226318"/>
                  <a:gd name="connsiteY66" fmla="*/ 337287 h 910897"/>
                  <a:gd name="connsiteX67" fmla="*/ 733188 w 1226318"/>
                  <a:gd name="connsiteY67" fmla="*/ 352094 h 910897"/>
                  <a:gd name="connsiteX68" fmla="*/ 733637 w 1226318"/>
                  <a:gd name="connsiteY68" fmla="*/ 541449 h 910897"/>
                  <a:gd name="connsiteX69" fmla="*/ 691010 w 1226318"/>
                  <a:gd name="connsiteY69" fmla="*/ 494335 h 910897"/>
                  <a:gd name="connsiteX70" fmla="*/ 688766 w 1226318"/>
                  <a:gd name="connsiteY70" fmla="*/ 375427 h 910897"/>
                  <a:gd name="connsiteX71" fmla="*/ 673959 w 1226318"/>
                  <a:gd name="connsiteY71" fmla="*/ 348954 h 910897"/>
                  <a:gd name="connsiteX72" fmla="*/ 590948 w 1226318"/>
                  <a:gd name="connsiteY72" fmla="*/ 294660 h 910897"/>
                  <a:gd name="connsiteX73" fmla="*/ 559987 w 1226318"/>
                  <a:gd name="connsiteY73" fmla="*/ 234533 h 910897"/>
                  <a:gd name="connsiteX74" fmla="*/ 1198500 w 1226318"/>
                  <a:gd name="connsiteY74" fmla="*/ 122356 h 910897"/>
                  <a:gd name="connsiteX75" fmla="*/ 1198051 w 1226318"/>
                  <a:gd name="connsiteY75" fmla="*/ 314853 h 910897"/>
                  <a:gd name="connsiteX76" fmla="*/ 1185936 w 1226318"/>
                  <a:gd name="connsiteY76" fmla="*/ 337288 h 910897"/>
                  <a:gd name="connsiteX77" fmla="*/ 756521 w 1226318"/>
                  <a:gd name="connsiteY77" fmla="*/ 550873 h 910897"/>
                  <a:gd name="connsiteX78" fmla="*/ 747547 w 1226318"/>
                  <a:gd name="connsiteY78" fmla="*/ 551770 h 910897"/>
                  <a:gd name="connsiteX79" fmla="*/ 747547 w 1226318"/>
                  <a:gd name="connsiteY79" fmla="*/ 521707 h 910897"/>
                  <a:gd name="connsiteX80" fmla="*/ 747996 w 1226318"/>
                  <a:gd name="connsiteY80" fmla="*/ 361518 h 910897"/>
                  <a:gd name="connsiteX81" fmla="*/ 761008 w 1226318"/>
                  <a:gd name="connsiteY81" fmla="*/ 337288 h 910897"/>
                  <a:gd name="connsiteX82" fmla="*/ 1183692 w 1226318"/>
                  <a:gd name="connsiteY82" fmla="*/ 126394 h 910897"/>
                  <a:gd name="connsiteX83" fmla="*/ 1198500 w 1226318"/>
                  <a:gd name="connsiteY83" fmla="*/ 122356 h 910897"/>
                  <a:gd name="connsiteX84" fmla="*/ 1014249 w 1226318"/>
                  <a:gd name="connsiteY84" fmla="*/ 700 h 910897"/>
                  <a:gd name="connsiteX85" fmla="*/ 1025299 w 1226318"/>
                  <a:gd name="connsiteY85" fmla="*/ 1205 h 910897"/>
                  <a:gd name="connsiteX86" fmla="*/ 1188629 w 1226318"/>
                  <a:gd name="connsiteY86" fmla="*/ 108895 h 910897"/>
                  <a:gd name="connsiteX87" fmla="*/ 862867 w 1226318"/>
                  <a:gd name="connsiteY87" fmla="*/ 270879 h 910897"/>
                  <a:gd name="connsiteX88" fmla="*/ 756523 w 1226318"/>
                  <a:gd name="connsiteY88" fmla="*/ 323378 h 910897"/>
                  <a:gd name="connsiteX89" fmla="*/ 734985 w 1226318"/>
                  <a:gd name="connsiteY89" fmla="*/ 326070 h 910897"/>
                  <a:gd name="connsiteX90" fmla="*/ 570308 w 1226318"/>
                  <a:gd name="connsiteY90" fmla="*/ 224213 h 910897"/>
                  <a:gd name="connsiteX91" fmla="*/ 589154 w 1226318"/>
                  <a:gd name="connsiteY91" fmla="*/ 213444 h 910897"/>
                  <a:gd name="connsiteX92" fmla="*/ 1001517 w 1226318"/>
                  <a:gd name="connsiteY92" fmla="*/ 5243 h 910897"/>
                  <a:gd name="connsiteX93" fmla="*/ 1014249 w 1226318"/>
                  <a:gd name="connsiteY93" fmla="*/ 700 h 91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226318" h="910897">
                    <a:moveTo>
                      <a:pt x="0" y="728111"/>
                    </a:moveTo>
                    <a:cubicBezTo>
                      <a:pt x="64165" y="770290"/>
                      <a:pt x="128330" y="811571"/>
                      <a:pt x="192047" y="854647"/>
                    </a:cubicBezTo>
                    <a:cubicBezTo>
                      <a:pt x="205957" y="864070"/>
                      <a:pt x="216277" y="864967"/>
                      <a:pt x="231533" y="857339"/>
                    </a:cubicBezTo>
                    <a:cubicBezTo>
                      <a:pt x="283584" y="830865"/>
                      <a:pt x="336981" y="805738"/>
                      <a:pt x="389479" y="780161"/>
                    </a:cubicBezTo>
                    <a:cubicBezTo>
                      <a:pt x="393069" y="800353"/>
                      <a:pt x="384992" y="820994"/>
                      <a:pt x="378711" y="829070"/>
                    </a:cubicBezTo>
                    <a:cubicBezTo>
                      <a:pt x="369288" y="841185"/>
                      <a:pt x="351788" y="844775"/>
                      <a:pt x="336981" y="843429"/>
                    </a:cubicBezTo>
                    <a:cubicBezTo>
                      <a:pt x="330250" y="842980"/>
                      <a:pt x="325314" y="835352"/>
                      <a:pt x="310956" y="829070"/>
                    </a:cubicBezTo>
                    <a:cubicBezTo>
                      <a:pt x="306917" y="830865"/>
                      <a:pt x="297943" y="835801"/>
                      <a:pt x="288071" y="839391"/>
                    </a:cubicBezTo>
                    <a:cubicBezTo>
                      <a:pt x="267430" y="846570"/>
                      <a:pt x="256212" y="858685"/>
                      <a:pt x="250828" y="881120"/>
                    </a:cubicBezTo>
                    <a:cubicBezTo>
                      <a:pt x="241854" y="917017"/>
                      <a:pt x="223457" y="919709"/>
                      <a:pt x="197880" y="893236"/>
                    </a:cubicBezTo>
                    <a:cubicBezTo>
                      <a:pt x="190252" y="885159"/>
                      <a:pt x="180381" y="879326"/>
                      <a:pt x="170958" y="873044"/>
                    </a:cubicBezTo>
                    <a:cubicBezTo>
                      <a:pt x="125638" y="842083"/>
                      <a:pt x="80767" y="810673"/>
                      <a:pt x="34999" y="780161"/>
                    </a:cubicBezTo>
                    <a:cubicBezTo>
                      <a:pt x="19294" y="769392"/>
                      <a:pt x="3141" y="759072"/>
                      <a:pt x="0" y="737983"/>
                    </a:cubicBezTo>
                    <a:cubicBezTo>
                      <a:pt x="0" y="734393"/>
                      <a:pt x="0" y="731252"/>
                      <a:pt x="0" y="728111"/>
                    </a:cubicBezTo>
                    <a:close/>
                    <a:moveTo>
                      <a:pt x="26922" y="483566"/>
                    </a:moveTo>
                    <a:cubicBezTo>
                      <a:pt x="68203" y="510488"/>
                      <a:pt x="105895" y="539654"/>
                      <a:pt x="147624" y="561192"/>
                    </a:cubicBezTo>
                    <a:cubicBezTo>
                      <a:pt x="190252" y="583180"/>
                      <a:pt x="205956" y="612346"/>
                      <a:pt x="201021" y="660358"/>
                    </a:cubicBezTo>
                    <a:cubicBezTo>
                      <a:pt x="196534" y="707472"/>
                      <a:pt x="200123" y="755035"/>
                      <a:pt x="200123" y="806637"/>
                    </a:cubicBezTo>
                    <a:cubicBezTo>
                      <a:pt x="142689" y="770291"/>
                      <a:pt x="88395" y="736190"/>
                      <a:pt x="34550" y="701190"/>
                    </a:cubicBezTo>
                    <a:cubicBezTo>
                      <a:pt x="30512" y="698947"/>
                      <a:pt x="26922" y="692216"/>
                      <a:pt x="27371" y="687280"/>
                    </a:cubicBezTo>
                    <a:cubicBezTo>
                      <a:pt x="26922" y="620423"/>
                      <a:pt x="26922" y="554013"/>
                      <a:pt x="26922" y="483566"/>
                    </a:cubicBezTo>
                    <a:close/>
                    <a:moveTo>
                      <a:pt x="1196705" y="380363"/>
                    </a:moveTo>
                    <a:cubicBezTo>
                      <a:pt x="1198051" y="381260"/>
                      <a:pt x="1198948" y="382158"/>
                      <a:pt x="1200294" y="383055"/>
                    </a:cubicBezTo>
                    <a:cubicBezTo>
                      <a:pt x="1195358" y="389786"/>
                      <a:pt x="1193564" y="399657"/>
                      <a:pt x="1185935" y="403247"/>
                    </a:cubicBezTo>
                    <a:cubicBezTo>
                      <a:pt x="1142411" y="423439"/>
                      <a:pt x="1156769" y="446772"/>
                      <a:pt x="1141065" y="466964"/>
                    </a:cubicBezTo>
                    <a:cubicBezTo>
                      <a:pt x="1126706" y="485810"/>
                      <a:pt x="1099335" y="491644"/>
                      <a:pt x="1085874" y="475489"/>
                    </a:cubicBezTo>
                    <a:cubicBezTo>
                      <a:pt x="1068823" y="465169"/>
                      <a:pt x="1051323" y="468758"/>
                      <a:pt x="1051323" y="486259"/>
                    </a:cubicBezTo>
                    <a:cubicBezTo>
                      <a:pt x="1051323" y="529335"/>
                      <a:pt x="1001517" y="541899"/>
                      <a:pt x="974145" y="516323"/>
                    </a:cubicBezTo>
                    <a:cubicBezTo>
                      <a:pt x="966966" y="513630"/>
                      <a:pt x="955748" y="517669"/>
                      <a:pt x="947672" y="521707"/>
                    </a:cubicBezTo>
                    <a:cubicBezTo>
                      <a:pt x="777611" y="602026"/>
                      <a:pt x="608000" y="682344"/>
                      <a:pt x="437939" y="763112"/>
                    </a:cubicBezTo>
                    <a:cubicBezTo>
                      <a:pt x="428068" y="767599"/>
                      <a:pt x="417748" y="772535"/>
                      <a:pt x="407876" y="777022"/>
                    </a:cubicBezTo>
                    <a:cubicBezTo>
                      <a:pt x="406979" y="775676"/>
                      <a:pt x="405632" y="773881"/>
                      <a:pt x="404735" y="772535"/>
                    </a:cubicBezTo>
                    <a:cubicBezTo>
                      <a:pt x="669024" y="641961"/>
                      <a:pt x="932864" y="510938"/>
                      <a:pt x="1196705" y="380363"/>
                    </a:cubicBezTo>
                    <a:close/>
                    <a:moveTo>
                      <a:pt x="662853" y="375259"/>
                    </a:moveTo>
                    <a:cubicBezTo>
                      <a:pt x="664536" y="375315"/>
                      <a:pt x="667228" y="375427"/>
                      <a:pt x="671715" y="375427"/>
                    </a:cubicBezTo>
                    <a:cubicBezTo>
                      <a:pt x="671715" y="444977"/>
                      <a:pt x="671715" y="514528"/>
                      <a:pt x="671267" y="583629"/>
                    </a:cubicBezTo>
                    <a:cubicBezTo>
                      <a:pt x="671267" y="588116"/>
                      <a:pt x="666331" y="595295"/>
                      <a:pt x="661844" y="597539"/>
                    </a:cubicBezTo>
                    <a:cubicBezTo>
                      <a:pt x="514219" y="667986"/>
                      <a:pt x="366145" y="737536"/>
                      <a:pt x="214033" y="809329"/>
                    </a:cubicBezTo>
                    <a:cubicBezTo>
                      <a:pt x="214033" y="793175"/>
                      <a:pt x="214033" y="779714"/>
                      <a:pt x="214033" y="766702"/>
                    </a:cubicBezTo>
                    <a:cubicBezTo>
                      <a:pt x="214033" y="715998"/>
                      <a:pt x="213584" y="664845"/>
                      <a:pt x="214482" y="614141"/>
                    </a:cubicBezTo>
                    <a:cubicBezTo>
                      <a:pt x="214482" y="606962"/>
                      <a:pt x="218969" y="595744"/>
                      <a:pt x="224802" y="593052"/>
                    </a:cubicBezTo>
                    <a:cubicBezTo>
                      <a:pt x="369735" y="519912"/>
                      <a:pt x="515116" y="447669"/>
                      <a:pt x="660049" y="375427"/>
                    </a:cubicBezTo>
                    <a:cubicBezTo>
                      <a:pt x="660498" y="375203"/>
                      <a:pt x="661171" y="375203"/>
                      <a:pt x="662853" y="375259"/>
                    </a:cubicBezTo>
                    <a:close/>
                    <a:moveTo>
                      <a:pt x="1223177" y="340428"/>
                    </a:moveTo>
                    <a:cubicBezTo>
                      <a:pt x="1224075" y="343120"/>
                      <a:pt x="1225421" y="345813"/>
                      <a:pt x="1226318" y="348505"/>
                    </a:cubicBezTo>
                    <a:cubicBezTo>
                      <a:pt x="1084078" y="418503"/>
                      <a:pt x="942286" y="488503"/>
                      <a:pt x="800046" y="558501"/>
                    </a:cubicBezTo>
                    <a:cubicBezTo>
                      <a:pt x="611140" y="651832"/>
                      <a:pt x="421785" y="744715"/>
                      <a:pt x="232879" y="838495"/>
                    </a:cubicBezTo>
                    <a:cubicBezTo>
                      <a:pt x="219418" y="845225"/>
                      <a:pt x="209097" y="845674"/>
                      <a:pt x="195636" y="836700"/>
                    </a:cubicBezTo>
                    <a:cubicBezTo>
                      <a:pt x="138650" y="798560"/>
                      <a:pt x="80318" y="761766"/>
                      <a:pt x="23332" y="723626"/>
                    </a:cubicBezTo>
                    <a:cubicBezTo>
                      <a:pt x="17948" y="720036"/>
                      <a:pt x="13461" y="715998"/>
                      <a:pt x="8525" y="712408"/>
                    </a:cubicBezTo>
                    <a:cubicBezTo>
                      <a:pt x="9422" y="710613"/>
                      <a:pt x="10320" y="708818"/>
                      <a:pt x="11217" y="707023"/>
                    </a:cubicBezTo>
                    <a:cubicBezTo>
                      <a:pt x="18845" y="710613"/>
                      <a:pt x="27371" y="713305"/>
                      <a:pt x="34550" y="717792"/>
                    </a:cubicBezTo>
                    <a:cubicBezTo>
                      <a:pt x="87946" y="752343"/>
                      <a:pt x="141791" y="786893"/>
                      <a:pt x="194739" y="822790"/>
                    </a:cubicBezTo>
                    <a:cubicBezTo>
                      <a:pt x="208649" y="832213"/>
                      <a:pt x="218969" y="832213"/>
                      <a:pt x="233776" y="825034"/>
                    </a:cubicBezTo>
                    <a:cubicBezTo>
                      <a:pt x="552808" y="667088"/>
                      <a:pt x="872288" y="509143"/>
                      <a:pt x="1192217" y="351646"/>
                    </a:cubicBezTo>
                    <a:cubicBezTo>
                      <a:pt x="1202088" y="346710"/>
                      <a:pt x="1212857" y="344018"/>
                      <a:pt x="1223177" y="340428"/>
                    </a:cubicBezTo>
                    <a:close/>
                    <a:moveTo>
                      <a:pt x="482305" y="264429"/>
                    </a:moveTo>
                    <a:cubicBezTo>
                      <a:pt x="489429" y="264933"/>
                      <a:pt x="496496" y="267738"/>
                      <a:pt x="504349" y="272225"/>
                    </a:cubicBezTo>
                    <a:cubicBezTo>
                      <a:pt x="554604" y="301391"/>
                      <a:pt x="605308" y="329210"/>
                      <a:pt x="660050" y="359724"/>
                    </a:cubicBezTo>
                    <a:cubicBezTo>
                      <a:pt x="510631" y="434209"/>
                      <a:pt x="366146" y="506451"/>
                      <a:pt x="221662" y="578244"/>
                    </a:cubicBezTo>
                    <a:cubicBezTo>
                      <a:pt x="215829" y="581385"/>
                      <a:pt x="206406" y="584078"/>
                      <a:pt x="201919" y="581385"/>
                    </a:cubicBezTo>
                    <a:cubicBezTo>
                      <a:pt x="147176" y="546386"/>
                      <a:pt x="92434" y="510490"/>
                      <a:pt x="35448" y="473247"/>
                    </a:cubicBezTo>
                    <a:cubicBezTo>
                      <a:pt x="153907" y="416710"/>
                      <a:pt x="268776" y="361519"/>
                      <a:pt x="383645" y="307224"/>
                    </a:cubicBezTo>
                    <a:cubicBezTo>
                      <a:pt x="409222" y="295109"/>
                      <a:pt x="435247" y="284340"/>
                      <a:pt x="459926" y="270430"/>
                    </a:cubicBezTo>
                    <a:cubicBezTo>
                      <a:pt x="468003" y="265719"/>
                      <a:pt x="475182" y="263924"/>
                      <a:pt x="482305" y="264429"/>
                    </a:cubicBezTo>
                    <a:close/>
                    <a:moveTo>
                      <a:pt x="559987" y="234533"/>
                    </a:moveTo>
                    <a:cubicBezTo>
                      <a:pt x="616524" y="269532"/>
                      <a:pt x="670369" y="303185"/>
                      <a:pt x="724214" y="337287"/>
                    </a:cubicBezTo>
                    <a:cubicBezTo>
                      <a:pt x="728701" y="339979"/>
                      <a:pt x="733188" y="347159"/>
                      <a:pt x="733188" y="352094"/>
                    </a:cubicBezTo>
                    <a:cubicBezTo>
                      <a:pt x="733637" y="415362"/>
                      <a:pt x="733637" y="478181"/>
                      <a:pt x="733637" y="541449"/>
                    </a:cubicBezTo>
                    <a:cubicBezTo>
                      <a:pt x="691907" y="532026"/>
                      <a:pt x="691907" y="532026"/>
                      <a:pt x="691010" y="494335"/>
                    </a:cubicBezTo>
                    <a:cubicBezTo>
                      <a:pt x="690112" y="454400"/>
                      <a:pt x="691010" y="414914"/>
                      <a:pt x="688766" y="375427"/>
                    </a:cubicBezTo>
                    <a:cubicBezTo>
                      <a:pt x="688318" y="366453"/>
                      <a:pt x="681587" y="354338"/>
                      <a:pt x="673959" y="348954"/>
                    </a:cubicBezTo>
                    <a:cubicBezTo>
                      <a:pt x="647485" y="329659"/>
                      <a:pt x="619665" y="310813"/>
                      <a:pt x="590948" y="294660"/>
                    </a:cubicBezTo>
                    <a:cubicBezTo>
                      <a:pt x="568064" y="281647"/>
                      <a:pt x="557295" y="264596"/>
                      <a:pt x="559987" y="234533"/>
                    </a:cubicBezTo>
                    <a:close/>
                    <a:moveTo>
                      <a:pt x="1198500" y="122356"/>
                    </a:moveTo>
                    <a:cubicBezTo>
                      <a:pt x="1198500" y="188765"/>
                      <a:pt x="1198948" y="252034"/>
                      <a:pt x="1198051" y="314853"/>
                    </a:cubicBezTo>
                    <a:cubicBezTo>
                      <a:pt x="1198051" y="322481"/>
                      <a:pt x="1192218" y="334147"/>
                      <a:pt x="1185936" y="337288"/>
                    </a:cubicBezTo>
                    <a:cubicBezTo>
                      <a:pt x="1043247" y="409081"/>
                      <a:pt x="899660" y="479977"/>
                      <a:pt x="756521" y="550873"/>
                    </a:cubicBezTo>
                    <a:cubicBezTo>
                      <a:pt x="755175" y="551770"/>
                      <a:pt x="753380" y="551322"/>
                      <a:pt x="747547" y="551770"/>
                    </a:cubicBezTo>
                    <a:cubicBezTo>
                      <a:pt x="747547" y="541450"/>
                      <a:pt x="747547" y="531579"/>
                      <a:pt x="747547" y="521707"/>
                    </a:cubicBezTo>
                    <a:cubicBezTo>
                      <a:pt x="747547" y="468311"/>
                      <a:pt x="746650" y="414915"/>
                      <a:pt x="747996" y="361518"/>
                    </a:cubicBezTo>
                    <a:cubicBezTo>
                      <a:pt x="748444" y="352993"/>
                      <a:pt x="754278" y="340878"/>
                      <a:pt x="761008" y="337288"/>
                    </a:cubicBezTo>
                    <a:cubicBezTo>
                      <a:pt x="901904" y="266392"/>
                      <a:pt x="1042798" y="196841"/>
                      <a:pt x="1183692" y="126394"/>
                    </a:cubicBezTo>
                    <a:cubicBezTo>
                      <a:pt x="1185936" y="125497"/>
                      <a:pt x="1188179" y="125048"/>
                      <a:pt x="1198500" y="122356"/>
                    </a:cubicBezTo>
                    <a:close/>
                    <a:moveTo>
                      <a:pt x="1014249" y="700"/>
                    </a:moveTo>
                    <a:cubicBezTo>
                      <a:pt x="1018680" y="-254"/>
                      <a:pt x="1022831" y="-366"/>
                      <a:pt x="1025299" y="1205"/>
                    </a:cubicBezTo>
                    <a:cubicBezTo>
                      <a:pt x="1079593" y="35755"/>
                      <a:pt x="1132989" y="71652"/>
                      <a:pt x="1188629" y="108895"/>
                    </a:cubicBezTo>
                    <a:cubicBezTo>
                      <a:pt x="1078246" y="163637"/>
                      <a:pt x="970556" y="217482"/>
                      <a:pt x="862867" y="270879"/>
                    </a:cubicBezTo>
                    <a:cubicBezTo>
                      <a:pt x="827419" y="288379"/>
                      <a:pt x="792419" y="306327"/>
                      <a:pt x="756523" y="323378"/>
                    </a:cubicBezTo>
                    <a:cubicBezTo>
                      <a:pt x="750241" y="326519"/>
                      <a:pt x="739921" y="329660"/>
                      <a:pt x="734985" y="326070"/>
                    </a:cubicBezTo>
                    <a:cubicBezTo>
                      <a:pt x="680690" y="293315"/>
                      <a:pt x="626845" y="259661"/>
                      <a:pt x="570308" y="224213"/>
                    </a:cubicBezTo>
                    <a:cubicBezTo>
                      <a:pt x="578385" y="219725"/>
                      <a:pt x="583769" y="216136"/>
                      <a:pt x="589154" y="213444"/>
                    </a:cubicBezTo>
                    <a:cubicBezTo>
                      <a:pt x="726458" y="143894"/>
                      <a:pt x="863764" y="74344"/>
                      <a:pt x="1001517" y="5243"/>
                    </a:cubicBezTo>
                    <a:cubicBezTo>
                      <a:pt x="1005107" y="3448"/>
                      <a:pt x="1009818" y="1653"/>
                      <a:pt x="1014249" y="700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3">
                <a:extLst>
                  <a:ext uri="{FF2B5EF4-FFF2-40B4-BE49-F238E27FC236}">
                    <a16:creationId xmlns:a16="http://schemas.microsoft.com/office/drawing/2014/main" id="{000BAC5F-0476-4B07-81A8-CDE9170F220C}"/>
                  </a:ext>
                </a:extLst>
              </p:cNvPr>
              <p:cNvSpPr/>
              <p:nvPr/>
            </p:nvSpPr>
            <p:spPr>
              <a:xfrm>
                <a:off x="8130498" y="3758531"/>
                <a:ext cx="1107111" cy="831076"/>
              </a:xfrm>
              <a:custGeom>
                <a:avLst/>
                <a:gdLst>
                  <a:gd name="connsiteX0" fmla="*/ 112727 w 1107111"/>
                  <a:gd name="connsiteY0" fmla="*/ 710822 h 831076"/>
                  <a:gd name="connsiteX1" fmla="*/ 169265 w 1107111"/>
                  <a:gd name="connsiteY1" fmla="*/ 721591 h 831076"/>
                  <a:gd name="connsiteX2" fmla="*/ 169265 w 1107111"/>
                  <a:gd name="connsiteY2" fmla="*/ 824795 h 831076"/>
                  <a:gd name="connsiteX3" fmla="*/ 112727 w 1107111"/>
                  <a:gd name="connsiteY3" fmla="*/ 824795 h 831076"/>
                  <a:gd name="connsiteX4" fmla="*/ 112727 w 1107111"/>
                  <a:gd name="connsiteY4" fmla="*/ 710822 h 831076"/>
                  <a:gd name="connsiteX5" fmla="*/ 53946 w 1107111"/>
                  <a:gd name="connsiteY5" fmla="*/ 679861 h 831076"/>
                  <a:gd name="connsiteX6" fmla="*/ 89395 w 1107111"/>
                  <a:gd name="connsiteY6" fmla="*/ 705437 h 831076"/>
                  <a:gd name="connsiteX7" fmla="*/ 96574 w 1107111"/>
                  <a:gd name="connsiteY7" fmla="*/ 718001 h 831076"/>
                  <a:gd name="connsiteX8" fmla="*/ 97023 w 1107111"/>
                  <a:gd name="connsiteY8" fmla="*/ 818063 h 831076"/>
                  <a:gd name="connsiteX9" fmla="*/ 53946 w 1107111"/>
                  <a:gd name="connsiteY9" fmla="*/ 679861 h 831076"/>
                  <a:gd name="connsiteX10" fmla="*/ 5934 w 1107111"/>
                  <a:gd name="connsiteY10" fmla="*/ 436661 h 831076"/>
                  <a:gd name="connsiteX11" fmla="*/ 125739 w 1107111"/>
                  <a:gd name="connsiteY11" fmla="*/ 516531 h 831076"/>
                  <a:gd name="connsiteX12" fmla="*/ 131572 w 1107111"/>
                  <a:gd name="connsiteY12" fmla="*/ 528646 h 831076"/>
                  <a:gd name="connsiteX13" fmla="*/ 132021 w 1107111"/>
                  <a:gd name="connsiteY13" fmla="*/ 697810 h 831076"/>
                  <a:gd name="connsiteX14" fmla="*/ 124393 w 1107111"/>
                  <a:gd name="connsiteY14" fmla="*/ 704989 h 831076"/>
                  <a:gd name="connsiteX15" fmla="*/ 59330 w 1107111"/>
                  <a:gd name="connsiteY15" fmla="*/ 663708 h 831076"/>
                  <a:gd name="connsiteX16" fmla="*/ 50356 w 1107111"/>
                  <a:gd name="connsiteY16" fmla="*/ 624221 h 831076"/>
                  <a:gd name="connsiteX17" fmla="*/ 23434 w 1107111"/>
                  <a:gd name="connsiteY17" fmla="*/ 576658 h 831076"/>
                  <a:gd name="connsiteX18" fmla="*/ 550 w 1107111"/>
                  <a:gd name="connsiteY18" fmla="*/ 532684 h 831076"/>
                  <a:gd name="connsiteX19" fmla="*/ 5934 w 1107111"/>
                  <a:gd name="connsiteY19" fmla="*/ 436661 h 831076"/>
                  <a:gd name="connsiteX20" fmla="*/ 1102577 w 1107111"/>
                  <a:gd name="connsiteY20" fmla="*/ 267947 h 831076"/>
                  <a:gd name="connsiteX21" fmla="*/ 1102128 w 1107111"/>
                  <a:gd name="connsiteY21" fmla="*/ 353650 h 831076"/>
                  <a:gd name="connsiteX22" fmla="*/ 1093603 w 1107111"/>
                  <a:gd name="connsiteY22" fmla="*/ 367111 h 831076"/>
                  <a:gd name="connsiteX23" fmla="*/ 1037514 w 1107111"/>
                  <a:gd name="connsiteY23" fmla="*/ 424995 h 831076"/>
                  <a:gd name="connsiteX24" fmla="*/ 1007002 w 1107111"/>
                  <a:gd name="connsiteY24" fmla="*/ 430379 h 831076"/>
                  <a:gd name="connsiteX25" fmla="*/ 967067 w 1107111"/>
                  <a:gd name="connsiteY25" fmla="*/ 456853 h 831076"/>
                  <a:gd name="connsiteX26" fmla="*/ 938350 w 1107111"/>
                  <a:gd name="connsiteY26" fmla="*/ 473904 h 831076"/>
                  <a:gd name="connsiteX27" fmla="*/ 912325 w 1107111"/>
                  <a:gd name="connsiteY27" fmla="*/ 468968 h 831076"/>
                  <a:gd name="connsiteX28" fmla="*/ 890338 w 1107111"/>
                  <a:gd name="connsiteY28" fmla="*/ 482878 h 831076"/>
                  <a:gd name="connsiteX29" fmla="*/ 841429 w 1107111"/>
                  <a:gd name="connsiteY29" fmla="*/ 504416 h 831076"/>
                  <a:gd name="connsiteX30" fmla="*/ 796109 w 1107111"/>
                  <a:gd name="connsiteY30" fmla="*/ 535377 h 831076"/>
                  <a:gd name="connsiteX31" fmla="*/ 460924 w 1107111"/>
                  <a:gd name="connsiteY31" fmla="*/ 698708 h 831076"/>
                  <a:gd name="connsiteX32" fmla="*/ 434002 w 1107111"/>
                  <a:gd name="connsiteY32" fmla="*/ 709925 h 831076"/>
                  <a:gd name="connsiteX33" fmla="*/ 431758 w 1107111"/>
                  <a:gd name="connsiteY33" fmla="*/ 666400 h 831076"/>
                  <a:gd name="connsiteX34" fmla="*/ 425028 w 1107111"/>
                  <a:gd name="connsiteY34" fmla="*/ 663259 h 831076"/>
                  <a:gd name="connsiteX35" fmla="*/ 412913 w 1107111"/>
                  <a:gd name="connsiteY35" fmla="*/ 683900 h 831076"/>
                  <a:gd name="connsiteX36" fmla="*/ 407977 w 1107111"/>
                  <a:gd name="connsiteY36" fmla="*/ 714861 h 831076"/>
                  <a:gd name="connsiteX37" fmla="*/ 363555 w 1107111"/>
                  <a:gd name="connsiteY37" fmla="*/ 739989 h 831076"/>
                  <a:gd name="connsiteX38" fmla="*/ 335735 w 1107111"/>
                  <a:gd name="connsiteY38" fmla="*/ 751655 h 831076"/>
                  <a:gd name="connsiteX39" fmla="*/ 283685 w 1107111"/>
                  <a:gd name="connsiteY39" fmla="*/ 778129 h 831076"/>
                  <a:gd name="connsiteX40" fmla="*/ 250032 w 1107111"/>
                  <a:gd name="connsiteY40" fmla="*/ 796077 h 831076"/>
                  <a:gd name="connsiteX41" fmla="*/ 218173 w 1107111"/>
                  <a:gd name="connsiteY41" fmla="*/ 827487 h 831076"/>
                  <a:gd name="connsiteX42" fmla="*/ 202469 w 1107111"/>
                  <a:gd name="connsiteY42" fmla="*/ 787103 h 831076"/>
                  <a:gd name="connsiteX43" fmla="*/ 193943 w 1107111"/>
                  <a:gd name="connsiteY43" fmla="*/ 831076 h 831076"/>
                  <a:gd name="connsiteX44" fmla="*/ 186315 w 1107111"/>
                  <a:gd name="connsiteY44" fmla="*/ 830179 h 831076"/>
                  <a:gd name="connsiteX45" fmla="*/ 186764 w 1107111"/>
                  <a:gd name="connsiteY45" fmla="*/ 721592 h 831076"/>
                  <a:gd name="connsiteX46" fmla="*/ 199328 w 1107111"/>
                  <a:gd name="connsiteY46" fmla="*/ 711720 h 831076"/>
                  <a:gd name="connsiteX47" fmla="*/ 1090013 w 1107111"/>
                  <a:gd name="connsiteY47" fmla="*/ 271088 h 831076"/>
                  <a:gd name="connsiteX48" fmla="*/ 1102577 w 1107111"/>
                  <a:gd name="connsiteY48" fmla="*/ 267947 h 831076"/>
                  <a:gd name="connsiteX49" fmla="*/ 813609 w 1107111"/>
                  <a:gd name="connsiteY49" fmla="*/ 195705 h 831076"/>
                  <a:gd name="connsiteX50" fmla="*/ 813160 w 1107111"/>
                  <a:gd name="connsiteY50" fmla="*/ 319100 h 831076"/>
                  <a:gd name="connsiteX51" fmla="*/ 803737 w 1107111"/>
                  <a:gd name="connsiteY51" fmla="*/ 333907 h 831076"/>
                  <a:gd name="connsiteX52" fmla="*/ 568614 w 1107111"/>
                  <a:gd name="connsiteY52" fmla="*/ 451918 h 831076"/>
                  <a:gd name="connsiteX53" fmla="*/ 569063 w 1107111"/>
                  <a:gd name="connsiteY53" fmla="*/ 328523 h 831076"/>
                  <a:gd name="connsiteX54" fmla="*/ 578037 w 1107111"/>
                  <a:gd name="connsiteY54" fmla="*/ 311472 h 831076"/>
                  <a:gd name="connsiteX55" fmla="*/ 813609 w 1107111"/>
                  <a:gd name="connsiteY55" fmla="*/ 195705 h 831076"/>
                  <a:gd name="connsiteX56" fmla="*/ 992644 w 1107111"/>
                  <a:gd name="connsiteY56" fmla="*/ 154424 h 831076"/>
                  <a:gd name="connsiteX57" fmla="*/ 1001169 w 1107111"/>
                  <a:gd name="connsiteY57" fmla="*/ 233845 h 831076"/>
                  <a:gd name="connsiteX58" fmla="*/ 1031233 w 1107111"/>
                  <a:gd name="connsiteY58" fmla="*/ 235640 h 831076"/>
                  <a:gd name="connsiteX59" fmla="*/ 998477 w 1107111"/>
                  <a:gd name="connsiteY59" fmla="*/ 297113 h 831076"/>
                  <a:gd name="connsiteX60" fmla="*/ 193494 w 1107111"/>
                  <a:gd name="connsiteY60" fmla="*/ 697362 h 831076"/>
                  <a:gd name="connsiteX61" fmla="*/ 145482 w 1107111"/>
                  <a:gd name="connsiteY61" fmla="*/ 709028 h 831076"/>
                  <a:gd name="connsiteX62" fmla="*/ 145931 w 1107111"/>
                  <a:gd name="connsiteY62" fmla="*/ 530890 h 831076"/>
                  <a:gd name="connsiteX63" fmla="*/ 155802 w 1107111"/>
                  <a:gd name="connsiteY63" fmla="*/ 516980 h 831076"/>
                  <a:gd name="connsiteX64" fmla="*/ 550217 w 1107111"/>
                  <a:gd name="connsiteY64" fmla="*/ 325382 h 831076"/>
                  <a:gd name="connsiteX65" fmla="*/ 554704 w 1107111"/>
                  <a:gd name="connsiteY65" fmla="*/ 326279 h 831076"/>
                  <a:gd name="connsiteX66" fmla="*/ 554704 w 1107111"/>
                  <a:gd name="connsiteY66" fmla="*/ 473455 h 831076"/>
                  <a:gd name="connsiteX67" fmla="*/ 576242 w 1107111"/>
                  <a:gd name="connsiteY67" fmla="*/ 463584 h 831076"/>
                  <a:gd name="connsiteX68" fmla="*/ 808225 w 1107111"/>
                  <a:gd name="connsiteY68" fmla="*/ 347817 h 831076"/>
                  <a:gd name="connsiteX69" fmla="*/ 827071 w 1107111"/>
                  <a:gd name="connsiteY69" fmla="*/ 319100 h 831076"/>
                  <a:gd name="connsiteX70" fmla="*/ 834250 w 1107111"/>
                  <a:gd name="connsiteY70" fmla="*/ 236538 h 831076"/>
                  <a:gd name="connsiteX71" fmla="*/ 905146 w 1107111"/>
                  <a:gd name="connsiteY71" fmla="*/ 197949 h 831076"/>
                  <a:gd name="connsiteX72" fmla="*/ 992644 w 1107111"/>
                  <a:gd name="connsiteY72" fmla="*/ 154424 h 831076"/>
                  <a:gd name="connsiteX73" fmla="*/ 977669 w 1107111"/>
                  <a:gd name="connsiteY73" fmla="*/ 100859 h 831076"/>
                  <a:gd name="connsiteX74" fmla="*/ 986811 w 1107111"/>
                  <a:gd name="connsiteY74" fmla="*/ 103720 h 831076"/>
                  <a:gd name="connsiteX75" fmla="*/ 982324 w 1107111"/>
                  <a:gd name="connsiteY75" fmla="*/ 141860 h 831076"/>
                  <a:gd name="connsiteX76" fmla="*/ 831557 w 1107111"/>
                  <a:gd name="connsiteY76" fmla="*/ 219935 h 831076"/>
                  <a:gd name="connsiteX77" fmla="*/ 822583 w 1107111"/>
                  <a:gd name="connsiteY77" fmla="*/ 162949 h 831076"/>
                  <a:gd name="connsiteX78" fmla="*/ 896620 w 1107111"/>
                  <a:gd name="connsiteY78" fmla="*/ 129745 h 831076"/>
                  <a:gd name="connsiteX79" fmla="*/ 963478 w 1107111"/>
                  <a:gd name="connsiteY79" fmla="*/ 101028 h 831076"/>
                  <a:gd name="connsiteX80" fmla="*/ 977669 w 1107111"/>
                  <a:gd name="connsiteY80" fmla="*/ 100859 h 831076"/>
                  <a:gd name="connsiteX81" fmla="*/ 689933 w 1107111"/>
                  <a:gd name="connsiteY81" fmla="*/ 95644 h 831076"/>
                  <a:gd name="connsiteX82" fmla="*/ 709508 w 1107111"/>
                  <a:gd name="connsiteY82" fmla="*/ 101925 h 831076"/>
                  <a:gd name="connsiteX83" fmla="*/ 795211 w 1107111"/>
                  <a:gd name="connsiteY83" fmla="*/ 157116 h 831076"/>
                  <a:gd name="connsiteX84" fmla="*/ 793865 w 1107111"/>
                  <a:gd name="connsiteY84" fmla="*/ 190769 h 831076"/>
                  <a:gd name="connsiteX85" fmla="*/ 155803 w 1107111"/>
                  <a:gd name="connsiteY85" fmla="*/ 501275 h 831076"/>
                  <a:gd name="connsiteX86" fmla="*/ 131572 w 1107111"/>
                  <a:gd name="connsiteY86" fmla="*/ 503519 h 831076"/>
                  <a:gd name="connsiteX87" fmla="*/ 15357 w 1107111"/>
                  <a:gd name="connsiteY87" fmla="*/ 426790 h 831076"/>
                  <a:gd name="connsiteX88" fmla="*/ 531371 w 1107111"/>
                  <a:gd name="connsiteY88" fmla="*/ 172372 h 831076"/>
                  <a:gd name="connsiteX89" fmla="*/ 671368 w 1107111"/>
                  <a:gd name="connsiteY89" fmla="*/ 101477 h 831076"/>
                  <a:gd name="connsiteX90" fmla="*/ 689933 w 1107111"/>
                  <a:gd name="connsiteY90" fmla="*/ 95644 h 831076"/>
                  <a:gd name="connsiteX91" fmla="*/ 827407 w 1107111"/>
                  <a:gd name="connsiteY91" fmla="*/ 237 h 831076"/>
                  <a:gd name="connsiteX92" fmla="*/ 872390 w 1107111"/>
                  <a:gd name="connsiteY92" fmla="*/ 18017 h 831076"/>
                  <a:gd name="connsiteX93" fmla="*/ 963478 w 1107111"/>
                  <a:gd name="connsiteY93" fmla="*/ 45837 h 831076"/>
                  <a:gd name="connsiteX94" fmla="*/ 1017323 w 1107111"/>
                  <a:gd name="connsiteY94" fmla="*/ 61542 h 831076"/>
                  <a:gd name="connsiteX95" fmla="*/ 1062194 w 1107111"/>
                  <a:gd name="connsiteY95" fmla="*/ 90259 h 831076"/>
                  <a:gd name="connsiteX96" fmla="*/ 1107065 w 1107111"/>
                  <a:gd name="connsiteY96" fmla="*/ 175515 h 831076"/>
                  <a:gd name="connsiteX97" fmla="*/ 1103475 w 1107111"/>
                  <a:gd name="connsiteY97" fmla="*/ 209168 h 831076"/>
                  <a:gd name="connsiteX98" fmla="*/ 1044246 w 1107111"/>
                  <a:gd name="connsiteY98" fmla="*/ 272436 h 831076"/>
                  <a:gd name="connsiteX99" fmla="*/ 1049630 w 1107111"/>
                  <a:gd name="connsiteY99" fmla="*/ 223078 h 831076"/>
                  <a:gd name="connsiteX100" fmla="*/ 1016426 w 1107111"/>
                  <a:gd name="connsiteY100" fmla="*/ 217693 h 831076"/>
                  <a:gd name="connsiteX101" fmla="*/ 1006554 w 1107111"/>
                  <a:gd name="connsiteY101" fmla="*/ 119425 h 831076"/>
                  <a:gd name="connsiteX102" fmla="*/ 1011490 w 1107111"/>
                  <a:gd name="connsiteY102" fmla="*/ 116733 h 831076"/>
                  <a:gd name="connsiteX103" fmla="*/ 1020913 w 1107111"/>
                  <a:gd name="connsiteY103" fmla="*/ 129745 h 831076"/>
                  <a:gd name="connsiteX104" fmla="*/ 1090911 w 1107111"/>
                  <a:gd name="connsiteY104" fmla="*/ 206476 h 831076"/>
                  <a:gd name="connsiteX105" fmla="*/ 1048284 w 1107111"/>
                  <a:gd name="connsiteY105" fmla="*/ 94298 h 831076"/>
                  <a:gd name="connsiteX106" fmla="*/ 950017 w 1107111"/>
                  <a:gd name="connsiteY106" fmla="*/ 54363 h 831076"/>
                  <a:gd name="connsiteX107" fmla="*/ 932069 w 1107111"/>
                  <a:gd name="connsiteY107" fmla="*/ 57503 h 831076"/>
                  <a:gd name="connsiteX108" fmla="*/ 964824 w 1107111"/>
                  <a:gd name="connsiteY108" fmla="*/ 84875 h 831076"/>
                  <a:gd name="connsiteX109" fmla="*/ 819442 w 1107111"/>
                  <a:gd name="connsiteY109" fmla="*/ 148591 h 831076"/>
                  <a:gd name="connsiteX110" fmla="*/ 800148 w 1107111"/>
                  <a:gd name="connsiteY110" fmla="*/ 143207 h 831076"/>
                  <a:gd name="connsiteX111" fmla="*/ 720277 w 1107111"/>
                  <a:gd name="connsiteY111" fmla="*/ 92503 h 831076"/>
                  <a:gd name="connsiteX112" fmla="*/ 669125 w 1107111"/>
                  <a:gd name="connsiteY112" fmla="*/ 88464 h 831076"/>
                  <a:gd name="connsiteX113" fmla="*/ 664189 w 1107111"/>
                  <a:gd name="connsiteY113" fmla="*/ 83977 h 831076"/>
                  <a:gd name="connsiteX114" fmla="*/ 675855 w 1107111"/>
                  <a:gd name="connsiteY114" fmla="*/ 65131 h 831076"/>
                  <a:gd name="connsiteX115" fmla="*/ 780404 w 1107111"/>
                  <a:gd name="connsiteY115" fmla="*/ 9043 h 831076"/>
                  <a:gd name="connsiteX116" fmla="*/ 827407 w 1107111"/>
                  <a:gd name="connsiteY116" fmla="*/ 237 h 83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107111" h="831076">
                    <a:moveTo>
                      <a:pt x="112727" y="710822"/>
                    </a:moveTo>
                    <a:cubicBezTo>
                      <a:pt x="132023" y="714412"/>
                      <a:pt x="150868" y="718001"/>
                      <a:pt x="169265" y="721591"/>
                    </a:cubicBezTo>
                    <a:cubicBezTo>
                      <a:pt x="169265" y="756143"/>
                      <a:pt x="169265" y="789796"/>
                      <a:pt x="169265" y="824795"/>
                    </a:cubicBezTo>
                    <a:cubicBezTo>
                      <a:pt x="149073" y="824795"/>
                      <a:pt x="131574" y="824795"/>
                      <a:pt x="112727" y="824795"/>
                    </a:cubicBezTo>
                    <a:cubicBezTo>
                      <a:pt x="112727" y="787103"/>
                      <a:pt x="112727" y="749861"/>
                      <a:pt x="112727" y="710822"/>
                    </a:cubicBezTo>
                    <a:close/>
                    <a:moveTo>
                      <a:pt x="53946" y="679861"/>
                    </a:moveTo>
                    <a:cubicBezTo>
                      <a:pt x="67408" y="689284"/>
                      <a:pt x="78626" y="696912"/>
                      <a:pt x="89395" y="705437"/>
                    </a:cubicBezTo>
                    <a:cubicBezTo>
                      <a:pt x="92984" y="708578"/>
                      <a:pt x="96574" y="713963"/>
                      <a:pt x="96574" y="718001"/>
                    </a:cubicBezTo>
                    <a:cubicBezTo>
                      <a:pt x="97471" y="751206"/>
                      <a:pt x="97023" y="783961"/>
                      <a:pt x="97023" y="818063"/>
                    </a:cubicBezTo>
                    <a:cubicBezTo>
                      <a:pt x="51702" y="791589"/>
                      <a:pt x="44972" y="769603"/>
                      <a:pt x="53946" y="679861"/>
                    </a:cubicBezTo>
                    <a:close/>
                    <a:moveTo>
                      <a:pt x="5934" y="436661"/>
                    </a:moveTo>
                    <a:cubicBezTo>
                      <a:pt x="47215" y="464032"/>
                      <a:pt x="86701" y="490057"/>
                      <a:pt x="125739" y="516531"/>
                    </a:cubicBezTo>
                    <a:cubicBezTo>
                      <a:pt x="128880" y="518775"/>
                      <a:pt x="131572" y="524608"/>
                      <a:pt x="131572" y="528646"/>
                    </a:cubicBezTo>
                    <a:cubicBezTo>
                      <a:pt x="132021" y="584735"/>
                      <a:pt x="132021" y="641273"/>
                      <a:pt x="132021" y="697810"/>
                    </a:cubicBezTo>
                    <a:cubicBezTo>
                      <a:pt x="129329" y="700054"/>
                      <a:pt x="127085" y="702746"/>
                      <a:pt x="124393" y="704989"/>
                    </a:cubicBezTo>
                    <a:cubicBezTo>
                      <a:pt x="102406" y="691528"/>
                      <a:pt x="78176" y="680310"/>
                      <a:pt x="59330" y="663708"/>
                    </a:cubicBezTo>
                    <a:cubicBezTo>
                      <a:pt x="50805" y="656529"/>
                      <a:pt x="49459" y="637683"/>
                      <a:pt x="50356" y="624221"/>
                    </a:cubicBezTo>
                    <a:cubicBezTo>
                      <a:pt x="51702" y="601337"/>
                      <a:pt x="45420" y="585183"/>
                      <a:pt x="23434" y="576658"/>
                    </a:cubicBezTo>
                    <a:cubicBezTo>
                      <a:pt x="2344" y="569030"/>
                      <a:pt x="-1694" y="553325"/>
                      <a:pt x="550" y="532684"/>
                    </a:cubicBezTo>
                    <a:cubicBezTo>
                      <a:pt x="3691" y="502172"/>
                      <a:pt x="4139" y="471660"/>
                      <a:pt x="5934" y="436661"/>
                    </a:cubicBezTo>
                    <a:close/>
                    <a:moveTo>
                      <a:pt x="1102577" y="267947"/>
                    </a:moveTo>
                    <a:cubicBezTo>
                      <a:pt x="1102577" y="297562"/>
                      <a:pt x="1103026" y="325830"/>
                      <a:pt x="1102128" y="353650"/>
                    </a:cubicBezTo>
                    <a:cubicBezTo>
                      <a:pt x="1102128" y="358137"/>
                      <a:pt x="1097192" y="363522"/>
                      <a:pt x="1093603" y="367111"/>
                    </a:cubicBezTo>
                    <a:cubicBezTo>
                      <a:pt x="1074308" y="385509"/>
                      <a:pt x="1047386" y="396277"/>
                      <a:pt x="1037514" y="424995"/>
                    </a:cubicBezTo>
                    <a:cubicBezTo>
                      <a:pt x="1035719" y="429931"/>
                      <a:pt x="1017322" y="431725"/>
                      <a:pt x="1007002" y="430379"/>
                    </a:cubicBezTo>
                    <a:cubicBezTo>
                      <a:pt x="978733" y="426790"/>
                      <a:pt x="973349" y="429482"/>
                      <a:pt x="967067" y="456853"/>
                    </a:cubicBezTo>
                    <a:cubicBezTo>
                      <a:pt x="963477" y="472558"/>
                      <a:pt x="953606" y="477942"/>
                      <a:pt x="938350" y="473904"/>
                    </a:cubicBezTo>
                    <a:cubicBezTo>
                      <a:pt x="929375" y="471660"/>
                      <a:pt x="920401" y="467622"/>
                      <a:pt x="912325" y="468968"/>
                    </a:cubicBezTo>
                    <a:cubicBezTo>
                      <a:pt x="904248" y="470314"/>
                      <a:pt x="893030" y="476148"/>
                      <a:pt x="890338" y="482878"/>
                    </a:cubicBezTo>
                    <a:cubicBezTo>
                      <a:pt x="873287" y="521916"/>
                      <a:pt x="874184" y="521916"/>
                      <a:pt x="841429" y="504416"/>
                    </a:cubicBezTo>
                    <a:cubicBezTo>
                      <a:pt x="824827" y="516083"/>
                      <a:pt x="811365" y="527749"/>
                      <a:pt x="796109" y="535377"/>
                    </a:cubicBezTo>
                    <a:cubicBezTo>
                      <a:pt x="684381" y="590119"/>
                      <a:pt x="572653" y="644413"/>
                      <a:pt x="460924" y="698708"/>
                    </a:cubicBezTo>
                    <a:cubicBezTo>
                      <a:pt x="452399" y="702746"/>
                      <a:pt x="443874" y="705887"/>
                      <a:pt x="434002" y="709925"/>
                    </a:cubicBezTo>
                    <a:cubicBezTo>
                      <a:pt x="433104" y="693323"/>
                      <a:pt x="432207" y="679862"/>
                      <a:pt x="431758" y="666400"/>
                    </a:cubicBezTo>
                    <a:cubicBezTo>
                      <a:pt x="429515" y="665502"/>
                      <a:pt x="427271" y="664156"/>
                      <a:pt x="425028" y="663259"/>
                    </a:cubicBezTo>
                    <a:cubicBezTo>
                      <a:pt x="420989" y="670438"/>
                      <a:pt x="415156" y="676720"/>
                      <a:pt x="412913" y="683900"/>
                    </a:cubicBezTo>
                    <a:cubicBezTo>
                      <a:pt x="409772" y="693772"/>
                      <a:pt x="410220" y="704541"/>
                      <a:pt x="407977" y="714861"/>
                    </a:cubicBezTo>
                    <a:cubicBezTo>
                      <a:pt x="402592" y="739091"/>
                      <a:pt x="385542" y="749860"/>
                      <a:pt x="363555" y="739989"/>
                    </a:cubicBezTo>
                    <a:cubicBezTo>
                      <a:pt x="347850" y="732809"/>
                      <a:pt x="340671" y="739091"/>
                      <a:pt x="335735" y="751655"/>
                    </a:cubicBezTo>
                    <a:cubicBezTo>
                      <a:pt x="325863" y="775885"/>
                      <a:pt x="308812" y="784860"/>
                      <a:pt x="283685" y="778129"/>
                    </a:cubicBezTo>
                    <a:cubicBezTo>
                      <a:pt x="267083" y="773642"/>
                      <a:pt x="258108" y="780372"/>
                      <a:pt x="250032" y="796077"/>
                    </a:cubicBezTo>
                    <a:cubicBezTo>
                      <a:pt x="244199" y="807295"/>
                      <a:pt x="231186" y="814923"/>
                      <a:pt x="218173" y="827487"/>
                    </a:cubicBezTo>
                    <a:cubicBezTo>
                      <a:pt x="211892" y="811333"/>
                      <a:pt x="208302" y="801910"/>
                      <a:pt x="202469" y="787103"/>
                    </a:cubicBezTo>
                    <a:cubicBezTo>
                      <a:pt x="198879" y="805051"/>
                      <a:pt x="196635" y="818064"/>
                      <a:pt x="193943" y="831076"/>
                    </a:cubicBezTo>
                    <a:cubicBezTo>
                      <a:pt x="191251" y="830628"/>
                      <a:pt x="189007" y="830628"/>
                      <a:pt x="186315" y="830179"/>
                    </a:cubicBezTo>
                    <a:cubicBezTo>
                      <a:pt x="186315" y="793834"/>
                      <a:pt x="185867" y="757937"/>
                      <a:pt x="186764" y="721592"/>
                    </a:cubicBezTo>
                    <a:cubicBezTo>
                      <a:pt x="186764" y="718451"/>
                      <a:pt x="194392" y="713964"/>
                      <a:pt x="199328" y="711720"/>
                    </a:cubicBezTo>
                    <a:cubicBezTo>
                      <a:pt x="495924" y="564543"/>
                      <a:pt x="792968" y="417815"/>
                      <a:pt x="1090013" y="271088"/>
                    </a:cubicBezTo>
                    <a:cubicBezTo>
                      <a:pt x="1092257" y="270191"/>
                      <a:pt x="1094500" y="270191"/>
                      <a:pt x="1102577" y="267947"/>
                    </a:cubicBezTo>
                    <a:close/>
                    <a:moveTo>
                      <a:pt x="813609" y="195705"/>
                    </a:moveTo>
                    <a:cubicBezTo>
                      <a:pt x="813609" y="238781"/>
                      <a:pt x="814057" y="279165"/>
                      <a:pt x="813160" y="319100"/>
                    </a:cubicBezTo>
                    <a:cubicBezTo>
                      <a:pt x="813160" y="324484"/>
                      <a:pt x="808224" y="331664"/>
                      <a:pt x="803737" y="333907"/>
                    </a:cubicBezTo>
                    <a:cubicBezTo>
                      <a:pt x="727008" y="372946"/>
                      <a:pt x="649830" y="411535"/>
                      <a:pt x="568614" y="451918"/>
                    </a:cubicBezTo>
                    <a:cubicBezTo>
                      <a:pt x="568614" y="407496"/>
                      <a:pt x="568165" y="368010"/>
                      <a:pt x="569063" y="328523"/>
                    </a:cubicBezTo>
                    <a:cubicBezTo>
                      <a:pt x="569063" y="322689"/>
                      <a:pt x="573101" y="313715"/>
                      <a:pt x="578037" y="311472"/>
                    </a:cubicBezTo>
                    <a:cubicBezTo>
                      <a:pt x="655663" y="272883"/>
                      <a:pt x="734187" y="235191"/>
                      <a:pt x="813609" y="195705"/>
                    </a:cubicBezTo>
                    <a:close/>
                    <a:moveTo>
                      <a:pt x="992644" y="154424"/>
                    </a:moveTo>
                    <a:cubicBezTo>
                      <a:pt x="995785" y="181795"/>
                      <a:pt x="998477" y="206923"/>
                      <a:pt x="1001169" y="233845"/>
                    </a:cubicBezTo>
                    <a:cubicBezTo>
                      <a:pt x="1011490" y="234294"/>
                      <a:pt x="1021361" y="235191"/>
                      <a:pt x="1031233" y="235640"/>
                    </a:cubicBezTo>
                    <a:cubicBezTo>
                      <a:pt x="1035720" y="278716"/>
                      <a:pt x="1035720" y="278716"/>
                      <a:pt x="998477" y="297113"/>
                    </a:cubicBezTo>
                    <a:cubicBezTo>
                      <a:pt x="730150" y="430828"/>
                      <a:pt x="461821" y="564095"/>
                      <a:pt x="193494" y="697362"/>
                    </a:cubicBezTo>
                    <a:cubicBezTo>
                      <a:pt x="180033" y="703644"/>
                      <a:pt x="164328" y="704541"/>
                      <a:pt x="145482" y="709028"/>
                    </a:cubicBezTo>
                    <a:cubicBezTo>
                      <a:pt x="145482" y="645311"/>
                      <a:pt x="145033" y="588326"/>
                      <a:pt x="145931" y="530890"/>
                    </a:cubicBezTo>
                    <a:cubicBezTo>
                      <a:pt x="145931" y="525954"/>
                      <a:pt x="151315" y="519224"/>
                      <a:pt x="155802" y="516980"/>
                    </a:cubicBezTo>
                    <a:cubicBezTo>
                      <a:pt x="287274" y="452815"/>
                      <a:pt x="418745" y="389098"/>
                      <a:pt x="550217" y="325382"/>
                    </a:cubicBezTo>
                    <a:cubicBezTo>
                      <a:pt x="551114" y="324933"/>
                      <a:pt x="552011" y="325382"/>
                      <a:pt x="554704" y="326279"/>
                    </a:cubicBezTo>
                    <a:cubicBezTo>
                      <a:pt x="554704" y="373842"/>
                      <a:pt x="554704" y="422303"/>
                      <a:pt x="554704" y="473455"/>
                    </a:cubicBezTo>
                    <a:cubicBezTo>
                      <a:pt x="563678" y="469417"/>
                      <a:pt x="569960" y="466725"/>
                      <a:pt x="576242" y="463584"/>
                    </a:cubicBezTo>
                    <a:cubicBezTo>
                      <a:pt x="653420" y="424995"/>
                      <a:pt x="730598" y="385957"/>
                      <a:pt x="808225" y="347817"/>
                    </a:cubicBezTo>
                    <a:cubicBezTo>
                      <a:pt x="821686" y="341086"/>
                      <a:pt x="827071" y="333458"/>
                      <a:pt x="827071" y="319100"/>
                    </a:cubicBezTo>
                    <a:cubicBezTo>
                      <a:pt x="827071" y="290831"/>
                      <a:pt x="821237" y="257178"/>
                      <a:pt x="834250" y="236538"/>
                    </a:cubicBezTo>
                    <a:cubicBezTo>
                      <a:pt x="846814" y="216794"/>
                      <a:pt x="880467" y="210064"/>
                      <a:pt x="905146" y="197949"/>
                    </a:cubicBezTo>
                    <a:cubicBezTo>
                      <a:pt x="933414" y="184039"/>
                      <a:pt x="961234" y="170129"/>
                      <a:pt x="992644" y="154424"/>
                    </a:cubicBezTo>
                    <a:close/>
                    <a:moveTo>
                      <a:pt x="977669" y="100859"/>
                    </a:moveTo>
                    <a:cubicBezTo>
                      <a:pt x="982660" y="101701"/>
                      <a:pt x="986811" y="103047"/>
                      <a:pt x="986811" y="103720"/>
                    </a:cubicBezTo>
                    <a:cubicBezTo>
                      <a:pt x="986811" y="116732"/>
                      <a:pt x="989055" y="137822"/>
                      <a:pt x="982324" y="141860"/>
                    </a:cubicBezTo>
                    <a:cubicBezTo>
                      <a:pt x="933415" y="169680"/>
                      <a:pt x="882710" y="193910"/>
                      <a:pt x="831557" y="219935"/>
                    </a:cubicBezTo>
                    <a:cubicBezTo>
                      <a:pt x="828865" y="201090"/>
                      <a:pt x="826173" y="184039"/>
                      <a:pt x="822583" y="162949"/>
                    </a:cubicBezTo>
                    <a:cubicBezTo>
                      <a:pt x="845916" y="152629"/>
                      <a:pt x="871043" y="140963"/>
                      <a:pt x="896620" y="129745"/>
                    </a:cubicBezTo>
                    <a:cubicBezTo>
                      <a:pt x="919056" y="119873"/>
                      <a:pt x="940594" y="109553"/>
                      <a:pt x="963478" y="101028"/>
                    </a:cubicBezTo>
                    <a:cubicBezTo>
                      <a:pt x="966843" y="99681"/>
                      <a:pt x="972677" y="100018"/>
                      <a:pt x="977669" y="100859"/>
                    </a:cubicBezTo>
                    <a:close/>
                    <a:moveTo>
                      <a:pt x="689933" y="95644"/>
                    </a:moveTo>
                    <a:cubicBezTo>
                      <a:pt x="696159" y="95307"/>
                      <a:pt x="702553" y="96989"/>
                      <a:pt x="709508" y="101925"/>
                    </a:cubicBezTo>
                    <a:cubicBezTo>
                      <a:pt x="737328" y="121668"/>
                      <a:pt x="766943" y="138719"/>
                      <a:pt x="795211" y="157116"/>
                    </a:cubicBezTo>
                    <a:cubicBezTo>
                      <a:pt x="815852" y="170578"/>
                      <a:pt x="815403" y="180449"/>
                      <a:pt x="793865" y="190769"/>
                    </a:cubicBezTo>
                    <a:cubicBezTo>
                      <a:pt x="581178" y="294421"/>
                      <a:pt x="368490" y="398073"/>
                      <a:pt x="155803" y="501275"/>
                    </a:cubicBezTo>
                    <a:cubicBezTo>
                      <a:pt x="149072" y="504416"/>
                      <a:pt x="137405" y="506660"/>
                      <a:pt x="131572" y="503519"/>
                    </a:cubicBezTo>
                    <a:cubicBezTo>
                      <a:pt x="93432" y="479289"/>
                      <a:pt x="56189" y="453712"/>
                      <a:pt x="15357" y="426790"/>
                    </a:cubicBezTo>
                    <a:cubicBezTo>
                      <a:pt x="189904" y="340638"/>
                      <a:pt x="360862" y="256730"/>
                      <a:pt x="531371" y="172372"/>
                    </a:cubicBezTo>
                    <a:cubicBezTo>
                      <a:pt x="578037" y="149488"/>
                      <a:pt x="624702" y="124809"/>
                      <a:pt x="671368" y="101477"/>
                    </a:cubicBezTo>
                    <a:cubicBezTo>
                      <a:pt x="677650" y="98336"/>
                      <a:pt x="683707" y="95980"/>
                      <a:pt x="689933" y="95644"/>
                    </a:cubicBezTo>
                    <a:close/>
                    <a:moveTo>
                      <a:pt x="827407" y="237"/>
                    </a:moveTo>
                    <a:cubicBezTo>
                      <a:pt x="843112" y="1415"/>
                      <a:pt x="858480" y="7023"/>
                      <a:pt x="872390" y="18017"/>
                    </a:cubicBezTo>
                    <a:cubicBezTo>
                      <a:pt x="899762" y="39555"/>
                      <a:pt x="928030" y="48529"/>
                      <a:pt x="963478" y="45837"/>
                    </a:cubicBezTo>
                    <a:cubicBezTo>
                      <a:pt x="980978" y="44491"/>
                      <a:pt x="1000272" y="53914"/>
                      <a:pt x="1017323" y="61542"/>
                    </a:cubicBezTo>
                    <a:cubicBezTo>
                      <a:pt x="1033477" y="68721"/>
                      <a:pt x="1046938" y="81734"/>
                      <a:pt x="1062194" y="90259"/>
                    </a:cubicBezTo>
                    <a:cubicBezTo>
                      <a:pt x="1095847" y="109105"/>
                      <a:pt x="1107962" y="138720"/>
                      <a:pt x="1107065" y="175515"/>
                    </a:cubicBezTo>
                    <a:cubicBezTo>
                      <a:pt x="1106616" y="186732"/>
                      <a:pt x="1104821" y="197950"/>
                      <a:pt x="1103475" y="209168"/>
                    </a:cubicBezTo>
                    <a:cubicBezTo>
                      <a:pt x="1097193" y="258974"/>
                      <a:pt x="1097193" y="258974"/>
                      <a:pt x="1044246" y="272436"/>
                    </a:cubicBezTo>
                    <a:cubicBezTo>
                      <a:pt x="1046040" y="256282"/>
                      <a:pt x="1047835" y="240577"/>
                      <a:pt x="1049630" y="223078"/>
                    </a:cubicBezTo>
                    <a:cubicBezTo>
                      <a:pt x="1038413" y="221283"/>
                      <a:pt x="1028541" y="219488"/>
                      <a:pt x="1016426" y="217693"/>
                    </a:cubicBezTo>
                    <a:cubicBezTo>
                      <a:pt x="1013285" y="184489"/>
                      <a:pt x="1009695" y="152181"/>
                      <a:pt x="1006554" y="119425"/>
                    </a:cubicBezTo>
                    <a:cubicBezTo>
                      <a:pt x="1008349" y="118528"/>
                      <a:pt x="1009695" y="117630"/>
                      <a:pt x="1011490" y="116733"/>
                    </a:cubicBezTo>
                    <a:cubicBezTo>
                      <a:pt x="1014631" y="120771"/>
                      <a:pt x="1019567" y="124810"/>
                      <a:pt x="1020913" y="129745"/>
                    </a:cubicBezTo>
                    <a:cubicBezTo>
                      <a:pt x="1035720" y="182694"/>
                      <a:pt x="1035720" y="182694"/>
                      <a:pt x="1090911" y="206476"/>
                    </a:cubicBezTo>
                    <a:cubicBezTo>
                      <a:pt x="1104373" y="148142"/>
                      <a:pt x="1095847" y="125258"/>
                      <a:pt x="1048284" y="94298"/>
                    </a:cubicBezTo>
                    <a:cubicBezTo>
                      <a:pt x="1018221" y="75003"/>
                      <a:pt x="990849" y="48081"/>
                      <a:pt x="950017" y="54363"/>
                    </a:cubicBezTo>
                    <a:cubicBezTo>
                      <a:pt x="945530" y="55260"/>
                      <a:pt x="941043" y="56157"/>
                      <a:pt x="932069" y="57503"/>
                    </a:cubicBezTo>
                    <a:cubicBezTo>
                      <a:pt x="944184" y="67824"/>
                      <a:pt x="953158" y="75003"/>
                      <a:pt x="964824" y="84875"/>
                    </a:cubicBezTo>
                    <a:cubicBezTo>
                      <a:pt x="915018" y="106861"/>
                      <a:pt x="867454" y="128399"/>
                      <a:pt x="819442" y="148591"/>
                    </a:cubicBezTo>
                    <a:cubicBezTo>
                      <a:pt x="814506" y="150835"/>
                      <a:pt x="805532" y="146796"/>
                      <a:pt x="800148" y="143207"/>
                    </a:cubicBezTo>
                    <a:cubicBezTo>
                      <a:pt x="773225" y="127053"/>
                      <a:pt x="745854" y="110900"/>
                      <a:pt x="720277" y="92503"/>
                    </a:cubicBezTo>
                    <a:cubicBezTo>
                      <a:pt x="703227" y="80836"/>
                      <a:pt x="687971" y="75900"/>
                      <a:pt x="669125" y="88464"/>
                    </a:cubicBezTo>
                    <a:cubicBezTo>
                      <a:pt x="667330" y="86669"/>
                      <a:pt x="665984" y="85323"/>
                      <a:pt x="664189" y="83977"/>
                    </a:cubicBezTo>
                    <a:cubicBezTo>
                      <a:pt x="667779" y="77695"/>
                      <a:pt x="670022" y="68272"/>
                      <a:pt x="675855" y="65131"/>
                    </a:cubicBezTo>
                    <a:cubicBezTo>
                      <a:pt x="710406" y="45388"/>
                      <a:pt x="744508" y="25196"/>
                      <a:pt x="780404" y="9043"/>
                    </a:cubicBezTo>
                    <a:cubicBezTo>
                      <a:pt x="795661" y="2312"/>
                      <a:pt x="811702" y="-941"/>
                      <a:pt x="827407" y="237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52" name="Picture 2">
            <a:extLst>
              <a:ext uri="{FF2B5EF4-FFF2-40B4-BE49-F238E27FC236}">
                <a16:creationId xmlns:a16="http://schemas.microsoft.com/office/drawing/2014/main" id="{0AE0654C-5971-4DD1-A1F4-32F254C9F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90" b="3400"/>
          <a:stretch/>
        </p:blipFill>
        <p:spPr bwMode="auto">
          <a:xfrm>
            <a:off x="7548471" y="3158656"/>
            <a:ext cx="2784566" cy="34614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992"/>
            <a:ext cx="3931191" cy="6856017"/>
          </a:xfrm>
          <a:prstGeom prst="rect">
            <a:avLst/>
          </a:prstGeom>
          <a:solidFill>
            <a:srgbClr val="197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D9BA679-2127-4471-8267-9C5DCCCE8C89}"/>
              </a:ext>
            </a:extLst>
          </p:cNvPr>
          <p:cNvGrpSpPr/>
          <p:nvPr/>
        </p:nvGrpSpPr>
        <p:grpSpPr>
          <a:xfrm>
            <a:off x="4589695" y="2147855"/>
            <a:ext cx="7091116" cy="3458427"/>
            <a:chOff x="5787599" y="1649009"/>
            <a:chExt cx="4817543" cy="2107145"/>
          </a:xfrm>
        </p:grpSpPr>
        <p:sp>
          <p:nvSpPr>
            <p:cNvPr id="67" name="圆角矩形 66"/>
            <p:cNvSpPr/>
            <p:nvPr/>
          </p:nvSpPr>
          <p:spPr>
            <a:xfrm>
              <a:off x="5787599" y="1649009"/>
              <a:ext cx="512660" cy="511238"/>
            </a:xfrm>
            <a:prstGeom prst="roundRect">
              <a:avLst/>
            </a:prstGeom>
            <a:solidFill>
              <a:srgbClr val="1976D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29" tIns="60914" rIns="121829" bIns="60914" anchor="ctr"/>
            <a:lstStyle/>
            <a:p>
              <a:pPr algn="ctr">
                <a:defRPr/>
              </a:pPr>
              <a:endParaRPr lang="zh-CN" altLang="en-US" sz="3598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endParaRPr>
            </a:p>
          </p:txBody>
        </p: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BDC98747-79BF-4D0E-8244-03E363E5FF95}"/>
                </a:ext>
              </a:extLst>
            </p:cNvPr>
            <p:cNvGrpSpPr/>
            <p:nvPr/>
          </p:nvGrpSpPr>
          <p:grpSpPr>
            <a:xfrm>
              <a:off x="6539406" y="1649009"/>
              <a:ext cx="4065736" cy="511238"/>
              <a:chOff x="6563275" y="1649009"/>
              <a:chExt cx="4065736" cy="511238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6563275" y="1649009"/>
                <a:ext cx="4065736" cy="511238"/>
              </a:xfrm>
              <a:prstGeom prst="roundRect">
                <a:avLst/>
              </a:prstGeom>
              <a:solidFill>
                <a:srgbClr val="1976D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7" tIns="60948" rIns="121897" bIns="60948" anchor="ctr"/>
              <a:lstStyle/>
              <a:p>
                <a:pPr algn="ctr">
                  <a:defRPr/>
                </a:pPr>
                <a:endParaRPr lang="zh-CN" altLang="en-US" sz="3598" dirty="0"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6597640" y="1758627"/>
                <a:ext cx="3596597" cy="300020"/>
              </a:xfrm>
              <a:prstGeom prst="rect">
                <a:avLst/>
              </a:prstGeom>
            </p:spPr>
            <p:txBody>
              <a:bodyPr wrap="square" lIns="121897" tIns="60948" rIns="121897" bIns="60948">
                <a:spAutoFit/>
              </a:bodyPr>
              <a:lstStyle/>
              <a:p>
                <a:pPr>
                  <a:defRPr/>
                </a:pPr>
                <a:r>
                  <a:rPr lang="en-US" altLang="zh-TW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Transshipment in Panama </a:t>
                </a:r>
                <a:endParaRPr lang="zh-CN" altLang="zh-CN" sz="24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圆角矩形 70"/>
            <p:cNvSpPr/>
            <p:nvPr/>
          </p:nvSpPr>
          <p:spPr>
            <a:xfrm>
              <a:off x="5788615" y="2444988"/>
              <a:ext cx="512660" cy="511238"/>
            </a:xfrm>
            <a:prstGeom prst="roundRect">
              <a:avLst/>
            </a:prstGeom>
            <a:solidFill>
              <a:srgbClr val="1976D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29" tIns="60914" rIns="121829" bIns="60914" anchor="ctr"/>
            <a:lstStyle/>
            <a:p>
              <a:pPr algn="ctr">
                <a:defRPr/>
              </a:pPr>
              <a:endParaRPr lang="zh-CN" altLang="en-US" sz="3598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endParaRPr>
            </a:p>
          </p:txBody>
        </p: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543DF5E7-B715-4248-8005-CA36771661C5}"/>
                </a:ext>
              </a:extLst>
            </p:cNvPr>
            <p:cNvGrpSpPr/>
            <p:nvPr/>
          </p:nvGrpSpPr>
          <p:grpSpPr>
            <a:xfrm>
              <a:off x="6531147" y="2444988"/>
              <a:ext cx="4065737" cy="511238"/>
              <a:chOff x="6531147" y="2420639"/>
              <a:chExt cx="4065737" cy="511238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6531147" y="2420639"/>
                <a:ext cx="4065737" cy="511238"/>
              </a:xfrm>
              <a:prstGeom prst="roundRect">
                <a:avLst/>
              </a:prstGeom>
              <a:solidFill>
                <a:srgbClr val="1976D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7" tIns="60948" rIns="121897" bIns="60948" anchor="ctr"/>
              <a:lstStyle/>
              <a:p>
                <a:pPr algn="ctr">
                  <a:defRPr/>
                </a:pPr>
                <a:endParaRPr lang="zh-CN" altLang="en-US" sz="3598" dirty="0"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596109" y="2548013"/>
                <a:ext cx="3868988" cy="300020"/>
              </a:xfrm>
              <a:prstGeom prst="rect">
                <a:avLst/>
              </a:prstGeom>
            </p:spPr>
            <p:txBody>
              <a:bodyPr wrap="square" lIns="121897" tIns="60948" rIns="121897" bIns="60948">
                <a:spAutoFit/>
              </a:bodyPr>
              <a:lstStyle/>
              <a:p>
                <a:pPr>
                  <a:defRPr/>
                </a:pPr>
                <a:r>
                  <a:rPr lang="en-US" altLang="zh-TW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Routs Alternative</a:t>
                </a:r>
                <a:endParaRPr lang="zh-CN" altLang="zh-CN" sz="24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6539406" y="3456134"/>
              <a:ext cx="3982396" cy="300020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>
                <a:defRPr/>
              </a:pPr>
              <a:r>
                <a:rPr lang="en-US" altLang="zh-TW" sz="24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Intermodal Daily Monitor Tools</a:t>
              </a:r>
              <a:endParaRPr lang="zh-CN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05034" y="2256540"/>
            <a:ext cx="2805024" cy="615124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 algn="r">
              <a:defRPr/>
            </a:pPr>
            <a:r>
              <a:rPr lang="en-US" altLang="zh-TW" sz="3198" b="1" spc="2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CONTENT</a:t>
            </a:r>
            <a:endParaRPr lang="zh-CN" altLang="en-US" sz="3198" b="1" spc="200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TextBox 86">
            <a:extLst>
              <a:ext uri="{FF2B5EF4-FFF2-40B4-BE49-F238E27FC236}">
                <a16:creationId xmlns:a16="http://schemas.microsoft.com/office/drawing/2014/main" id="{D74AA18D-1C05-40FC-AD98-5DACF55F37E0}"/>
              </a:ext>
            </a:extLst>
          </p:cNvPr>
          <p:cNvSpPr txBox="1"/>
          <p:nvPr/>
        </p:nvSpPr>
        <p:spPr>
          <a:xfrm>
            <a:off x="-67057" y="4819649"/>
            <a:ext cx="5408454" cy="1723440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。 </a:t>
            </a:r>
            <a:r>
              <a:rPr lang="en-US" altLang="zh-CN" sz="28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Safe Transportation</a:t>
            </a:r>
          </a:p>
          <a:p>
            <a:pPr>
              <a:defRPr/>
            </a:pPr>
            <a:r>
              <a:rPr lang="zh-CN" altLang="en-US" sz="28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  。</a:t>
            </a:r>
            <a:r>
              <a:rPr lang="en-US" altLang="zh-CN" sz="28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Swift Delivery  </a:t>
            </a:r>
          </a:p>
          <a:p>
            <a:pPr>
              <a:defRPr/>
            </a:pPr>
            <a:r>
              <a:rPr lang="zh-CN" altLang="en-US" sz="28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    。</a:t>
            </a:r>
            <a:r>
              <a:rPr lang="en-US" altLang="zh-CN" sz="28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Satisfying Customer</a:t>
            </a:r>
          </a:p>
          <a:p>
            <a:pPr algn="r">
              <a:defRPr/>
            </a:pPr>
            <a:endParaRPr lang="zh-CN" altLang="en-US" sz="2000" b="1" spc="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Google Shape;5037;p61">
            <a:extLst>
              <a:ext uri="{FF2B5EF4-FFF2-40B4-BE49-F238E27FC236}">
                <a16:creationId xmlns:a16="http://schemas.microsoft.com/office/drawing/2014/main" id="{56BB9658-E3EE-469A-AE8F-31C2E821CC73}"/>
              </a:ext>
            </a:extLst>
          </p:cNvPr>
          <p:cNvGrpSpPr/>
          <p:nvPr/>
        </p:nvGrpSpPr>
        <p:grpSpPr>
          <a:xfrm>
            <a:off x="4762160" y="2273892"/>
            <a:ext cx="479442" cy="585934"/>
            <a:chOff x="3357325" y="2093500"/>
            <a:chExt cx="311525" cy="322825"/>
          </a:xfrm>
          <a:solidFill>
            <a:schemeClr val="bg1"/>
          </a:solidFill>
        </p:grpSpPr>
        <p:sp>
          <p:nvSpPr>
            <p:cNvPr id="20" name="Google Shape;5038;p61">
              <a:extLst>
                <a:ext uri="{FF2B5EF4-FFF2-40B4-BE49-F238E27FC236}">
                  <a16:creationId xmlns:a16="http://schemas.microsoft.com/office/drawing/2014/main" id="{8DE37112-AD24-479D-8B02-4C8778EA08A3}"/>
                </a:ext>
              </a:extLst>
            </p:cNvPr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1" name="Google Shape;5039;p61">
              <a:extLst>
                <a:ext uri="{FF2B5EF4-FFF2-40B4-BE49-F238E27FC236}">
                  <a16:creationId xmlns:a16="http://schemas.microsoft.com/office/drawing/2014/main" id="{D62D90AD-A785-48DD-BD1A-B8B106CA5A22}"/>
                </a:ext>
              </a:extLst>
            </p:cNvPr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" name="Google Shape;5040;p61">
              <a:extLst>
                <a:ext uri="{FF2B5EF4-FFF2-40B4-BE49-F238E27FC236}">
                  <a16:creationId xmlns:a16="http://schemas.microsoft.com/office/drawing/2014/main" id="{57171B83-30DB-4098-81D9-4E5A044DD58A}"/>
                </a:ext>
              </a:extLst>
            </p:cNvPr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8591A066-D7EB-4414-A30D-6C9E974E2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480" y="3540492"/>
            <a:ext cx="679032" cy="679032"/>
          </a:xfrm>
          <a:prstGeom prst="rect">
            <a:avLst/>
          </a:prstGeom>
        </p:spPr>
      </p:pic>
      <p:grpSp>
        <p:nvGrpSpPr>
          <p:cNvPr id="24" name="Google Shape;5398;p62">
            <a:extLst>
              <a:ext uri="{FF2B5EF4-FFF2-40B4-BE49-F238E27FC236}">
                <a16:creationId xmlns:a16="http://schemas.microsoft.com/office/drawing/2014/main" id="{F2B3A2C6-5F8F-4C10-B16A-74EA0EF36377}"/>
              </a:ext>
            </a:extLst>
          </p:cNvPr>
          <p:cNvGrpSpPr/>
          <p:nvPr/>
        </p:nvGrpSpPr>
        <p:grpSpPr>
          <a:xfrm>
            <a:off x="5077729" y="4625071"/>
            <a:ext cx="527335" cy="492419"/>
            <a:chOff x="-37385100" y="3949908"/>
            <a:chExt cx="321350" cy="318225"/>
          </a:xfrm>
          <a:solidFill>
            <a:schemeClr val="bg1"/>
          </a:solidFill>
        </p:grpSpPr>
        <p:sp>
          <p:nvSpPr>
            <p:cNvPr id="25" name="Google Shape;5399;p62">
              <a:extLst>
                <a:ext uri="{FF2B5EF4-FFF2-40B4-BE49-F238E27FC236}">
                  <a16:creationId xmlns:a16="http://schemas.microsoft.com/office/drawing/2014/main" id="{66F3938F-ABB2-4A23-A9F8-A6F59D967B8B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27" name="Google Shape;5400;p62">
              <a:extLst>
                <a:ext uri="{FF2B5EF4-FFF2-40B4-BE49-F238E27FC236}">
                  <a16:creationId xmlns:a16="http://schemas.microsoft.com/office/drawing/2014/main" id="{39712A1C-3269-4448-8CE6-15C22982BBFF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24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E6D3ED8-FC62-4E25-9C32-ACA94EEA6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33" y="230484"/>
            <a:ext cx="11573197" cy="724247"/>
          </a:xfrm>
        </p:spPr>
        <p:txBody>
          <a:bodyPr>
            <a:noAutofit/>
          </a:bodyPr>
          <a:lstStyle/>
          <a:p>
            <a:r>
              <a:rPr lang="en-US" altLang="zh-TW" sz="3600" b="1" kern="0" dirty="0">
                <a:solidFill>
                  <a:prstClr val="white"/>
                </a:solidFill>
                <a:latin typeface="Abadi" panose="020B0604020104020204" pitchFamily="34" charset="0"/>
                <a:ea typeface="標楷體" panose="03000509000000000000" pitchFamily="65" charset="-120"/>
              </a:rPr>
              <a:t>Vendor Management  (Case Share )</a:t>
            </a:r>
            <a:br>
              <a:rPr lang="en-US" altLang="zh-TW" sz="3600" b="1" kern="0" dirty="0">
                <a:solidFill>
                  <a:prstClr val="white"/>
                </a:solidFill>
                <a:latin typeface="Abadi" panose="020B0604020104020204" pitchFamily="34" charset="0"/>
                <a:ea typeface="標楷體" panose="03000509000000000000" pitchFamily="65" charset="-120"/>
              </a:rPr>
            </a:br>
            <a:endParaRPr lang="en-US" altLang="zh-TW" sz="3600" b="1" dirty="0">
              <a:solidFill>
                <a:schemeClr val="bg1"/>
              </a:solidFill>
              <a:latin typeface="Abadi" panose="020B0604020104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D0DCCC8-6ABB-46A8-B22E-51E70FCB4798}"/>
              </a:ext>
            </a:extLst>
          </p:cNvPr>
          <p:cNvSpPr txBox="1"/>
          <p:nvPr/>
        </p:nvSpPr>
        <p:spPr>
          <a:xfrm>
            <a:off x="11820001" y="6486416"/>
            <a:ext cx="46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3</a:t>
            </a:r>
            <a:endParaRPr lang="zh-TW" altLang="en-US" sz="1200" dirty="0"/>
          </a:p>
        </p:txBody>
      </p:sp>
      <p:sp>
        <p:nvSpPr>
          <p:cNvPr id="22" name="文本框 38">
            <a:extLst>
              <a:ext uri="{FF2B5EF4-FFF2-40B4-BE49-F238E27FC236}">
                <a16:creationId xmlns:a16="http://schemas.microsoft.com/office/drawing/2014/main" id="{168D2366-CD25-444C-8C1C-E85FA851373E}"/>
              </a:ext>
            </a:extLst>
          </p:cNvPr>
          <p:cNvSpPr txBox="1"/>
          <p:nvPr/>
        </p:nvSpPr>
        <p:spPr>
          <a:xfrm>
            <a:off x="4151417" y="453572"/>
            <a:ext cx="1038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High Stock Level in 2024 </a:t>
            </a:r>
            <a:endParaRPr lang="zh-TW" altLang="en-US" sz="32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0E6CF96-D46B-49FA-8561-9DB5B70FB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564" flipH="1">
            <a:off x="152230" y="526594"/>
            <a:ext cx="743278" cy="493754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B905B5C-9793-41E4-BCE5-AD852518D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13576"/>
              </p:ext>
            </p:extLst>
          </p:nvPr>
        </p:nvGraphicFramePr>
        <p:xfrm>
          <a:off x="171451" y="5124228"/>
          <a:ext cx="7814842" cy="1601991"/>
        </p:xfrm>
        <a:graphic>
          <a:graphicData uri="http://schemas.openxmlformats.org/drawingml/2006/table">
            <a:tbl>
              <a:tblPr/>
              <a:tblGrid>
                <a:gridCol w="540954">
                  <a:extLst>
                    <a:ext uri="{9D8B030D-6E8A-4147-A177-3AD203B41FA5}">
                      <a16:colId xmlns:a16="http://schemas.microsoft.com/office/drawing/2014/main" val="3812262004"/>
                    </a:ext>
                  </a:extLst>
                </a:gridCol>
                <a:gridCol w="1493467">
                  <a:extLst>
                    <a:ext uri="{9D8B030D-6E8A-4147-A177-3AD203B41FA5}">
                      <a16:colId xmlns:a16="http://schemas.microsoft.com/office/drawing/2014/main" val="1085474561"/>
                    </a:ext>
                  </a:extLst>
                </a:gridCol>
                <a:gridCol w="3073138">
                  <a:extLst>
                    <a:ext uri="{9D8B030D-6E8A-4147-A177-3AD203B41FA5}">
                      <a16:colId xmlns:a16="http://schemas.microsoft.com/office/drawing/2014/main" val="3939591944"/>
                    </a:ext>
                  </a:extLst>
                </a:gridCol>
                <a:gridCol w="556182">
                  <a:extLst>
                    <a:ext uri="{9D8B030D-6E8A-4147-A177-3AD203B41FA5}">
                      <a16:colId xmlns:a16="http://schemas.microsoft.com/office/drawing/2014/main" val="2603816216"/>
                    </a:ext>
                  </a:extLst>
                </a:gridCol>
                <a:gridCol w="518474">
                  <a:extLst>
                    <a:ext uri="{9D8B030D-6E8A-4147-A177-3AD203B41FA5}">
                      <a16:colId xmlns:a16="http://schemas.microsoft.com/office/drawing/2014/main" val="3908555679"/>
                    </a:ext>
                  </a:extLst>
                </a:gridCol>
                <a:gridCol w="697583">
                  <a:extLst>
                    <a:ext uri="{9D8B030D-6E8A-4147-A177-3AD203B41FA5}">
                      <a16:colId xmlns:a16="http://schemas.microsoft.com/office/drawing/2014/main" val="2915624118"/>
                    </a:ext>
                  </a:extLst>
                </a:gridCol>
                <a:gridCol w="935044">
                  <a:extLst>
                    <a:ext uri="{9D8B030D-6E8A-4147-A177-3AD203B41FA5}">
                      <a16:colId xmlns:a16="http://schemas.microsoft.com/office/drawing/2014/main" val="762306287"/>
                    </a:ext>
                  </a:extLst>
                </a:gridCol>
              </a:tblGrid>
              <a:tr h="176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Line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Destination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Schedule Delay/ Slide / Blank (Week)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Voyages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(52WK)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Allocation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(TEU)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Avg.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Stock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(x times/digest week)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45929"/>
                  </a:ext>
                </a:extLst>
              </a:tr>
              <a:tr h="19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DO(TT/GY/SR/BB), 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WK 5/9/11/13/15/17/22/26/28/35/38/42/45/47/49/50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65923"/>
                  </a:ext>
                </a:extLst>
              </a:tr>
              <a:tr h="19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HT, JM(BZ)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100" b="0" i="0" u="none" strike="noStrike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WK 4/6/8/10/12/14/16/18/20/28/30/32/34/41/49/50/51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36520"/>
                  </a:ext>
                </a:extLst>
              </a:tr>
              <a:tr h="19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WK 1/2/9/14/19/22/24/28/30/38/42/45/48/50/51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x1.8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507899"/>
                  </a:ext>
                </a:extLst>
              </a:tr>
              <a:tr h="19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CAW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CR, GT, HN, 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WK 2/6/10/15/27/30/45/50/52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457183"/>
                  </a:ext>
                </a:extLst>
              </a:tr>
              <a:tr h="1456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LAE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GT, SV, HN, NI, 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WK 1/6/7/19/22/31/37/39/40/41/47/50/51/52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x3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62319"/>
                  </a:ext>
                </a:extLst>
              </a:tr>
              <a:tr h="19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Extra Loader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DO, 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W21(FDR*1) / W22 (AUE*1) / W24 (NUE*1) / W41(FDR*1)/ W45(FDR*1)/ W46 (FDR*1)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059491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2209E2D0-ECE3-45DF-B8C9-292B9CFE4BC1}"/>
              </a:ext>
            </a:extLst>
          </p:cNvPr>
          <p:cNvSpPr/>
          <p:nvPr/>
        </p:nvSpPr>
        <p:spPr>
          <a:xfrm>
            <a:off x="185898" y="5450793"/>
            <a:ext cx="7785949" cy="799036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BB8D899-EF5C-4DF0-B664-D04C1D85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7" y="1062171"/>
            <a:ext cx="9031813" cy="4006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E658B5A7-0437-4F94-BB10-0491A42F46CC}"/>
              </a:ext>
            </a:extLst>
          </p:cNvPr>
          <p:cNvGrpSpPr/>
          <p:nvPr/>
        </p:nvGrpSpPr>
        <p:grpSpPr>
          <a:xfrm>
            <a:off x="0" y="-3773"/>
            <a:ext cx="12192000" cy="508539"/>
            <a:chOff x="0" y="-3773"/>
            <a:chExt cx="12192000" cy="50853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F3B1278-7246-4824-B25B-142859EA12C6}"/>
                </a:ext>
              </a:extLst>
            </p:cNvPr>
            <p:cNvSpPr/>
            <p:nvPr/>
          </p:nvSpPr>
          <p:spPr>
            <a:xfrm>
              <a:off x="0" y="0"/>
              <a:ext cx="12192000" cy="5047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AE1C34F-6220-4021-8474-3BE149AC08C9}"/>
                </a:ext>
              </a:extLst>
            </p:cNvPr>
            <p:cNvSpPr txBox="1"/>
            <p:nvPr/>
          </p:nvSpPr>
          <p:spPr>
            <a:xfrm>
              <a:off x="4192689" y="-1139"/>
              <a:ext cx="36996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Transshipment in Panama</a:t>
              </a:r>
              <a:endParaRPr lang="zh-TW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3A7206DD-2E7D-456B-8BED-E107A25EAEEA}"/>
                </a:ext>
              </a:extLst>
            </p:cNvPr>
            <p:cNvSpPr txBox="1"/>
            <p:nvPr/>
          </p:nvSpPr>
          <p:spPr>
            <a:xfrm>
              <a:off x="8864257" y="-3773"/>
              <a:ext cx="2771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Routes Alternative</a:t>
              </a:r>
              <a:endParaRPr lang="zh-TW" altLang="en-US" sz="2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oogle Shape;5037;p61">
              <a:extLst>
                <a:ext uri="{FF2B5EF4-FFF2-40B4-BE49-F238E27FC236}">
                  <a16:creationId xmlns:a16="http://schemas.microsoft.com/office/drawing/2014/main" id="{DEBB39AE-C27E-408E-86AC-0EEF75A1CAFE}"/>
                </a:ext>
              </a:extLst>
            </p:cNvPr>
            <p:cNvGrpSpPr/>
            <p:nvPr/>
          </p:nvGrpSpPr>
          <p:grpSpPr>
            <a:xfrm>
              <a:off x="3958178" y="129852"/>
              <a:ext cx="180000" cy="180000"/>
              <a:chOff x="8381044" y="2105712"/>
              <a:chExt cx="311525" cy="322825"/>
            </a:xfrm>
            <a:solidFill>
              <a:srgbClr val="1F4E79"/>
            </a:solidFill>
          </p:grpSpPr>
          <p:sp>
            <p:nvSpPr>
              <p:cNvPr id="27" name="Google Shape;5038;p61">
                <a:extLst>
                  <a:ext uri="{FF2B5EF4-FFF2-40B4-BE49-F238E27FC236}">
                    <a16:creationId xmlns:a16="http://schemas.microsoft.com/office/drawing/2014/main" id="{EE70FDB3-4C6D-4CED-A752-45C25CBC3620}"/>
                  </a:ext>
                </a:extLst>
              </p:cNvPr>
              <p:cNvSpPr/>
              <p:nvPr/>
            </p:nvSpPr>
            <p:spPr>
              <a:xfrm>
                <a:off x="8381044" y="2222761"/>
                <a:ext cx="85701" cy="205776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8231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7664"/>
                    </a:lnTo>
                    <a:cubicBezTo>
                      <a:pt x="0" y="7978"/>
                      <a:pt x="253" y="8231"/>
                      <a:pt x="566" y="8231"/>
                    </a:cubicBezTo>
                    <a:lnTo>
                      <a:pt x="2861" y="8231"/>
                    </a:lnTo>
                    <a:cubicBezTo>
                      <a:pt x="3174" y="8231"/>
                      <a:pt x="3427" y="7978"/>
                      <a:pt x="3427" y="7664"/>
                    </a:cubicBezTo>
                    <a:lnTo>
                      <a:pt x="3427" y="564"/>
                    </a:lnTo>
                    <a:cubicBezTo>
                      <a:pt x="3427" y="251"/>
                      <a:pt x="3174" y="1"/>
                      <a:pt x="28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8" name="Google Shape;5039;p61">
                <a:extLst>
                  <a:ext uri="{FF2B5EF4-FFF2-40B4-BE49-F238E27FC236}">
                    <a16:creationId xmlns:a16="http://schemas.microsoft.com/office/drawing/2014/main" id="{D59EDC7B-68F0-4474-8B9A-F93A9A4542E5}"/>
                  </a:ext>
                </a:extLst>
              </p:cNvPr>
              <p:cNvSpPr/>
              <p:nvPr/>
            </p:nvSpPr>
            <p:spPr>
              <a:xfrm>
                <a:off x="8494944" y="2164287"/>
                <a:ext cx="84724" cy="26425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570" extrusionOk="0">
                    <a:moveTo>
                      <a:pt x="563" y="0"/>
                    </a:moveTo>
                    <a:cubicBezTo>
                      <a:pt x="253" y="0"/>
                      <a:pt x="0" y="250"/>
                      <a:pt x="0" y="563"/>
                    </a:cubicBezTo>
                    <a:lnTo>
                      <a:pt x="0" y="10003"/>
                    </a:lnTo>
                    <a:cubicBezTo>
                      <a:pt x="0" y="10317"/>
                      <a:pt x="253" y="10570"/>
                      <a:pt x="563" y="10570"/>
                    </a:cubicBezTo>
                    <a:lnTo>
                      <a:pt x="2822" y="10570"/>
                    </a:lnTo>
                    <a:cubicBezTo>
                      <a:pt x="3135" y="10570"/>
                      <a:pt x="3388" y="10317"/>
                      <a:pt x="3388" y="10003"/>
                    </a:cubicBezTo>
                    <a:lnTo>
                      <a:pt x="3388" y="563"/>
                    </a:lnTo>
                    <a:cubicBezTo>
                      <a:pt x="3388" y="250"/>
                      <a:pt x="3135" y="0"/>
                      <a:pt x="28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9" name="Google Shape;5040;p61">
                <a:extLst>
                  <a:ext uri="{FF2B5EF4-FFF2-40B4-BE49-F238E27FC236}">
                    <a16:creationId xmlns:a16="http://schemas.microsoft.com/office/drawing/2014/main" id="{278F3AE1-3C45-4B98-9D74-5AA746EC0541}"/>
                  </a:ext>
                </a:extLst>
              </p:cNvPr>
              <p:cNvSpPr/>
              <p:nvPr/>
            </p:nvSpPr>
            <p:spPr>
              <a:xfrm>
                <a:off x="8607869" y="2105712"/>
                <a:ext cx="84700" cy="322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2913" extrusionOk="0">
                    <a:moveTo>
                      <a:pt x="563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2346"/>
                    </a:lnTo>
                    <a:cubicBezTo>
                      <a:pt x="0" y="12660"/>
                      <a:pt x="253" y="12913"/>
                      <a:pt x="563" y="12913"/>
                    </a:cubicBezTo>
                    <a:lnTo>
                      <a:pt x="2822" y="12913"/>
                    </a:lnTo>
                    <a:cubicBezTo>
                      <a:pt x="3135" y="12913"/>
                      <a:pt x="3388" y="12660"/>
                      <a:pt x="3388" y="12346"/>
                    </a:cubicBezTo>
                    <a:lnTo>
                      <a:pt x="3388" y="566"/>
                    </a:lnTo>
                    <a:cubicBezTo>
                      <a:pt x="3388" y="253"/>
                      <a:pt x="3135" y="0"/>
                      <a:pt x="28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  <p:pic>
        <p:nvPicPr>
          <p:cNvPr id="33" name="圖片 32">
            <a:extLst>
              <a:ext uri="{FF2B5EF4-FFF2-40B4-BE49-F238E27FC236}">
                <a16:creationId xmlns:a16="http://schemas.microsoft.com/office/drawing/2014/main" id="{7EE3F185-681F-4C04-9658-90D9F109F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726" y="5347418"/>
            <a:ext cx="3160768" cy="645822"/>
          </a:xfrm>
          <a:prstGeom prst="rect">
            <a:avLst/>
          </a:prstGeom>
        </p:spPr>
      </p:pic>
      <p:sp>
        <p:nvSpPr>
          <p:cNvPr id="34" name="文本框 38">
            <a:extLst>
              <a:ext uri="{FF2B5EF4-FFF2-40B4-BE49-F238E27FC236}">
                <a16:creationId xmlns:a16="http://schemas.microsoft.com/office/drawing/2014/main" id="{2C821BFE-4AE7-4DAC-B188-7E07DDA2BE3C}"/>
              </a:ext>
            </a:extLst>
          </p:cNvPr>
          <p:cNvSpPr txBox="1"/>
          <p:nvPr/>
        </p:nvSpPr>
        <p:spPr>
          <a:xfrm>
            <a:off x="7986293" y="5069089"/>
            <a:ext cx="10380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More TS hub added for SRPFS/GYGEO </a:t>
            </a:r>
            <a:r>
              <a:rPr lang="en-US" altLang="zh-TW" sz="1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Sample ) </a:t>
            </a:r>
            <a:endParaRPr lang="zh-TW" altLang="en-US" sz="1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3333B0C4-6FA8-409C-9A81-1BDC6CE2C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388" y="5418858"/>
            <a:ext cx="396136" cy="563990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52741644-4694-4C56-8C5D-FD22E6DB0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3123" y="6018327"/>
            <a:ext cx="3160768" cy="745088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FE19E4DE-8E54-4FD0-8025-E1271E43FD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8217" y="6039109"/>
            <a:ext cx="410583" cy="56399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8B83492D-61ED-4B15-8E9F-F2F4F70BC429}"/>
              </a:ext>
            </a:extLst>
          </p:cNvPr>
          <p:cNvSpPr/>
          <p:nvPr/>
        </p:nvSpPr>
        <p:spPr>
          <a:xfrm>
            <a:off x="8037571" y="5342753"/>
            <a:ext cx="3459953" cy="685966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EDBF3DB-76F3-4065-86DA-39F2D2E38618}"/>
              </a:ext>
            </a:extLst>
          </p:cNvPr>
          <p:cNvSpPr/>
          <p:nvPr/>
        </p:nvSpPr>
        <p:spPr>
          <a:xfrm>
            <a:off x="8043174" y="6043897"/>
            <a:ext cx="3454350" cy="71951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本框 38">
            <a:extLst>
              <a:ext uri="{FF2B5EF4-FFF2-40B4-BE49-F238E27FC236}">
                <a16:creationId xmlns:a16="http://schemas.microsoft.com/office/drawing/2014/main" id="{2B432CF5-6B17-4D88-A6C6-5F92BB32C99D}"/>
              </a:ext>
            </a:extLst>
          </p:cNvPr>
          <p:cNvSpPr txBox="1"/>
          <p:nvPr/>
        </p:nvSpPr>
        <p:spPr>
          <a:xfrm>
            <a:off x="6572115" y="4637078"/>
            <a:ext cx="293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weekly allocation: 2,400TEU</a:t>
            </a:r>
          </a:p>
          <a:p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Increasing to 3,250 TEU in APR,2025 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文本框 38">
            <a:extLst>
              <a:ext uri="{FF2B5EF4-FFF2-40B4-BE49-F238E27FC236}">
                <a16:creationId xmlns:a16="http://schemas.microsoft.com/office/drawing/2014/main" id="{1752780B-1E05-40A9-8B1D-3F0E2C24D2EF}"/>
              </a:ext>
            </a:extLst>
          </p:cNvPr>
          <p:cNvSpPr txBox="1"/>
          <p:nvPr/>
        </p:nvSpPr>
        <p:spPr>
          <a:xfrm>
            <a:off x="9109464" y="1244081"/>
            <a:ext cx="326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highlight>
                  <a:srgbClr val="C4C7C9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Cause I : </a:t>
            </a:r>
          </a:p>
          <a:p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Port  Severe Congestion</a:t>
            </a:r>
            <a:endParaRPr lang="zh-TW" altLang="en-US" sz="32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2" name="文本框 38">
            <a:extLst>
              <a:ext uri="{FF2B5EF4-FFF2-40B4-BE49-F238E27FC236}">
                <a16:creationId xmlns:a16="http://schemas.microsoft.com/office/drawing/2014/main" id="{738A140E-4B27-47DD-A997-9B928083989F}"/>
              </a:ext>
            </a:extLst>
          </p:cNvPr>
          <p:cNvSpPr txBox="1"/>
          <p:nvPr/>
        </p:nvSpPr>
        <p:spPr>
          <a:xfrm>
            <a:off x="185899" y="1168484"/>
            <a:ext cx="490400" cy="26161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TEU </a:t>
            </a:r>
            <a:endParaRPr lang="zh-TW" altLang="en-US" sz="11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8" name="文本框 38">
            <a:extLst>
              <a:ext uri="{FF2B5EF4-FFF2-40B4-BE49-F238E27FC236}">
                <a16:creationId xmlns:a16="http://schemas.microsoft.com/office/drawing/2014/main" id="{D38FE57E-22E3-41CA-AD3F-BB3BE225B907}"/>
              </a:ext>
            </a:extLst>
          </p:cNvPr>
          <p:cNvSpPr txBox="1"/>
          <p:nvPr/>
        </p:nvSpPr>
        <p:spPr>
          <a:xfrm>
            <a:off x="9047499" y="2693562"/>
            <a:ext cx="33849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600" b="1" dirty="0">
                <a:highlight>
                  <a:srgbClr val="C4C7C9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Cause III: </a:t>
            </a:r>
          </a:p>
          <a:p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Haiti Port Close</a:t>
            </a:r>
            <a:r>
              <a:rPr lang="en-US" altLang="zh-TW" sz="1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(Feb-May / Sep-Oct)</a:t>
            </a:r>
            <a:endParaRPr lang="zh-TW" altLang="en-US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0" name="文本框 38">
            <a:extLst>
              <a:ext uri="{FF2B5EF4-FFF2-40B4-BE49-F238E27FC236}">
                <a16:creationId xmlns:a16="http://schemas.microsoft.com/office/drawing/2014/main" id="{50791920-2BEC-469F-B5C8-D2FC3D834F38}"/>
              </a:ext>
            </a:extLst>
          </p:cNvPr>
          <p:cNvSpPr txBox="1"/>
          <p:nvPr/>
        </p:nvSpPr>
        <p:spPr>
          <a:xfrm>
            <a:off x="9103658" y="1884685"/>
            <a:ext cx="344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highlight>
                  <a:srgbClr val="C4C7C9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Cause II: </a:t>
            </a:r>
          </a:p>
          <a:p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Extra Discharger</a:t>
            </a:r>
          </a:p>
          <a:p>
            <a:r>
              <a:rPr lang="en-US" altLang="zh-TW" sz="1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vessels (OGPA/OGWS) </a:t>
            </a:r>
            <a:r>
              <a:rPr lang="en-US" altLang="zh-TW" sz="1400" b="1" dirty="0">
                <a:solidFill>
                  <a:srgbClr val="FF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+6,164 TEU</a:t>
            </a:r>
          </a:p>
          <a:p>
            <a:r>
              <a:rPr lang="zh-TW" altLang="en-US" sz="1400" b="1" dirty="0">
                <a:solidFill>
                  <a:srgbClr val="FF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         </a:t>
            </a:r>
            <a:endParaRPr lang="zh-TW" altLang="en-US" sz="1200" b="1" dirty="0">
              <a:solidFill>
                <a:srgbClr val="FF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3" name="文本框 38">
            <a:extLst>
              <a:ext uri="{FF2B5EF4-FFF2-40B4-BE49-F238E27FC236}">
                <a16:creationId xmlns:a16="http://schemas.microsoft.com/office/drawing/2014/main" id="{73318CE5-B922-49D0-BF23-EC3BEF60EA46}"/>
              </a:ext>
            </a:extLst>
          </p:cNvPr>
          <p:cNvSpPr txBox="1"/>
          <p:nvPr/>
        </p:nvSpPr>
        <p:spPr>
          <a:xfrm>
            <a:off x="1285122" y="1385520"/>
            <a:ext cx="328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OGPA/LOVY0013-055E (APR/28)</a:t>
            </a:r>
          </a:p>
          <a:p>
            <a:r>
              <a:rPr lang="en-US" altLang="zh-TW" sz="1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MXLZC-PACCT (4 Vessels AUE/NUE)</a:t>
            </a:r>
            <a:r>
              <a:rPr lang="en-US" altLang="zh-TW" sz="1000" b="1" dirty="0">
                <a:solidFill>
                  <a:srgbClr val="FF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+2,758 TEU</a:t>
            </a:r>
            <a:endParaRPr lang="zh-TW" altLang="en-US" sz="1000" b="1" dirty="0">
              <a:solidFill>
                <a:srgbClr val="FF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5" name="文本框 38">
            <a:extLst>
              <a:ext uri="{FF2B5EF4-FFF2-40B4-BE49-F238E27FC236}">
                <a16:creationId xmlns:a16="http://schemas.microsoft.com/office/drawing/2014/main" id="{AA830976-1770-4DC9-8ED7-A145E7844DAD}"/>
              </a:ext>
            </a:extLst>
          </p:cNvPr>
          <p:cNvSpPr txBox="1"/>
          <p:nvPr/>
        </p:nvSpPr>
        <p:spPr>
          <a:xfrm>
            <a:off x="3849511" y="2310937"/>
            <a:ext cx="328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OGWS/BEDY0003-086E(JUL/28) </a:t>
            </a:r>
          </a:p>
          <a:p>
            <a:r>
              <a:rPr lang="en-US" altLang="zh-TW" sz="1000" b="1" dirty="0">
                <a:solidFill>
                  <a:srgbClr val="FF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+1,066 TEU</a:t>
            </a:r>
            <a:endParaRPr lang="zh-TW" altLang="en-US" sz="1000" b="1" dirty="0">
              <a:solidFill>
                <a:srgbClr val="FF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6" name="文本框 38">
            <a:extLst>
              <a:ext uri="{FF2B5EF4-FFF2-40B4-BE49-F238E27FC236}">
                <a16:creationId xmlns:a16="http://schemas.microsoft.com/office/drawing/2014/main" id="{03A90F13-9CF1-4562-ADD8-BF3086ED0BDA}"/>
              </a:ext>
            </a:extLst>
          </p:cNvPr>
          <p:cNvSpPr txBox="1"/>
          <p:nvPr/>
        </p:nvSpPr>
        <p:spPr>
          <a:xfrm>
            <a:off x="5728116" y="1590680"/>
            <a:ext cx="3281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OGWS/URSL0004-195E (SEP/05)</a:t>
            </a:r>
            <a:r>
              <a:rPr lang="zh-TW" altLang="en-US" sz="1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000" b="1" dirty="0">
                <a:solidFill>
                  <a:srgbClr val="FF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+2,340 TEU</a:t>
            </a:r>
            <a:endParaRPr lang="zh-TW" altLang="en-US" sz="1000" b="1" dirty="0">
              <a:solidFill>
                <a:srgbClr val="FF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箭號: 向上 1">
            <a:extLst>
              <a:ext uri="{FF2B5EF4-FFF2-40B4-BE49-F238E27FC236}">
                <a16:creationId xmlns:a16="http://schemas.microsoft.com/office/drawing/2014/main" id="{3A19094C-8DD5-43DB-A09D-575028E98D56}"/>
              </a:ext>
            </a:extLst>
          </p:cNvPr>
          <p:cNvSpPr/>
          <p:nvPr/>
        </p:nvSpPr>
        <p:spPr>
          <a:xfrm>
            <a:off x="509568" y="3930784"/>
            <a:ext cx="124928" cy="131962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本框 38">
            <a:extLst>
              <a:ext uri="{FF2B5EF4-FFF2-40B4-BE49-F238E27FC236}">
                <a16:creationId xmlns:a16="http://schemas.microsoft.com/office/drawing/2014/main" id="{6E8EAAC9-3962-4865-9251-D2EAD7C16FE1}"/>
              </a:ext>
            </a:extLst>
          </p:cNvPr>
          <p:cNvSpPr txBox="1"/>
          <p:nvPr/>
        </p:nvSpPr>
        <p:spPr>
          <a:xfrm>
            <a:off x="294219" y="3111245"/>
            <a:ext cx="60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200" b="1" dirty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x2</a:t>
            </a:r>
            <a:endParaRPr lang="zh-TW" altLang="en-US" sz="3200" b="1" dirty="0">
              <a:solidFill>
                <a:schemeClr val="accent3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1" name="文本框 38">
            <a:extLst>
              <a:ext uri="{FF2B5EF4-FFF2-40B4-BE49-F238E27FC236}">
                <a16:creationId xmlns:a16="http://schemas.microsoft.com/office/drawing/2014/main" id="{A2D60A34-BC59-4757-8FD4-025B623BA0FF}"/>
              </a:ext>
            </a:extLst>
          </p:cNvPr>
          <p:cNvSpPr txBox="1"/>
          <p:nvPr/>
        </p:nvSpPr>
        <p:spPr>
          <a:xfrm>
            <a:off x="294219" y="2603509"/>
            <a:ext cx="60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200" b="1" dirty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x3</a:t>
            </a:r>
            <a:endParaRPr lang="zh-TW" altLang="en-US" sz="3200" b="1" dirty="0">
              <a:solidFill>
                <a:schemeClr val="accent3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2" name="文本框 38">
            <a:extLst>
              <a:ext uri="{FF2B5EF4-FFF2-40B4-BE49-F238E27FC236}">
                <a16:creationId xmlns:a16="http://schemas.microsoft.com/office/drawing/2014/main" id="{9203CAAF-FE2F-4240-9D09-E8918D7F84DD}"/>
              </a:ext>
            </a:extLst>
          </p:cNvPr>
          <p:cNvSpPr txBox="1"/>
          <p:nvPr/>
        </p:nvSpPr>
        <p:spPr>
          <a:xfrm>
            <a:off x="271721" y="2073827"/>
            <a:ext cx="60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200" b="1" dirty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x4</a:t>
            </a:r>
            <a:endParaRPr lang="zh-TW" altLang="en-US" sz="3200" b="1" dirty="0">
              <a:solidFill>
                <a:schemeClr val="accent3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3" name="文本框 38">
            <a:extLst>
              <a:ext uri="{FF2B5EF4-FFF2-40B4-BE49-F238E27FC236}">
                <a16:creationId xmlns:a16="http://schemas.microsoft.com/office/drawing/2014/main" id="{5E2A1A0B-9487-4219-A69C-D0FABDEF0F3A}"/>
              </a:ext>
            </a:extLst>
          </p:cNvPr>
          <p:cNvSpPr txBox="1"/>
          <p:nvPr/>
        </p:nvSpPr>
        <p:spPr>
          <a:xfrm>
            <a:off x="271721" y="1556543"/>
            <a:ext cx="60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200" b="1" dirty="0">
                <a:solidFill>
                  <a:schemeClr val="accent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x5</a:t>
            </a:r>
            <a:endParaRPr lang="zh-TW" altLang="en-US" sz="3200" b="1" dirty="0">
              <a:solidFill>
                <a:schemeClr val="accent3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4" name="文本框 38">
            <a:extLst>
              <a:ext uri="{FF2B5EF4-FFF2-40B4-BE49-F238E27FC236}">
                <a16:creationId xmlns:a16="http://schemas.microsoft.com/office/drawing/2014/main" id="{AE4FA940-D5CB-4106-A74E-D3C1D8B1D4BD}"/>
              </a:ext>
            </a:extLst>
          </p:cNvPr>
          <p:cNvSpPr txBox="1"/>
          <p:nvPr/>
        </p:nvSpPr>
        <p:spPr>
          <a:xfrm>
            <a:off x="9053663" y="900958"/>
            <a:ext cx="316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Current Stock: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5,918 </a:t>
            </a:r>
            <a:r>
              <a:rPr lang="en-US" altLang="zh-TW" sz="16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TEU</a:t>
            </a:r>
            <a:endParaRPr lang="zh-TW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8BC74F-2FE4-41E3-84B6-4F41B701CB94}"/>
              </a:ext>
            </a:extLst>
          </p:cNvPr>
          <p:cNvSpPr/>
          <p:nvPr/>
        </p:nvSpPr>
        <p:spPr>
          <a:xfrm>
            <a:off x="9994899" y="5372504"/>
            <a:ext cx="417418" cy="620735"/>
          </a:xfrm>
          <a:prstGeom prst="rect">
            <a:avLst/>
          </a:prstGeom>
          <a:noFill/>
          <a:ln w="2222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3B92E26-2B31-4C03-A362-D8179062B1A9}"/>
              </a:ext>
            </a:extLst>
          </p:cNvPr>
          <p:cNvSpPr/>
          <p:nvPr/>
        </p:nvSpPr>
        <p:spPr>
          <a:xfrm>
            <a:off x="10010985" y="6078259"/>
            <a:ext cx="401332" cy="636410"/>
          </a:xfrm>
          <a:prstGeom prst="rect">
            <a:avLst/>
          </a:prstGeom>
          <a:noFill/>
          <a:ln w="2222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本框 38">
            <a:extLst>
              <a:ext uri="{FF2B5EF4-FFF2-40B4-BE49-F238E27FC236}">
                <a16:creationId xmlns:a16="http://schemas.microsoft.com/office/drawing/2014/main" id="{1DFE376F-8CF9-472C-99F9-49A3A11F0668}"/>
              </a:ext>
            </a:extLst>
          </p:cNvPr>
          <p:cNvSpPr txBox="1"/>
          <p:nvPr/>
        </p:nvSpPr>
        <p:spPr>
          <a:xfrm>
            <a:off x="8316912" y="5421483"/>
            <a:ext cx="4013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00" b="1" u="sng" dirty="0">
                <a:solidFill>
                  <a:srgbClr val="1F4E7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New</a:t>
            </a:r>
            <a:endParaRPr lang="zh-TW" altLang="en-US" sz="3200" b="1" u="sng" dirty="0">
              <a:solidFill>
                <a:srgbClr val="1F4E79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0" name="文本框 38">
            <a:extLst>
              <a:ext uri="{FF2B5EF4-FFF2-40B4-BE49-F238E27FC236}">
                <a16:creationId xmlns:a16="http://schemas.microsoft.com/office/drawing/2014/main" id="{1E70545E-107A-4D6B-94E8-A34BF5E216A2}"/>
              </a:ext>
            </a:extLst>
          </p:cNvPr>
          <p:cNvSpPr txBox="1"/>
          <p:nvPr/>
        </p:nvSpPr>
        <p:spPr>
          <a:xfrm>
            <a:off x="8336756" y="6443585"/>
            <a:ext cx="4013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00" b="1" u="sng" dirty="0">
                <a:solidFill>
                  <a:srgbClr val="1F4E7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New</a:t>
            </a:r>
            <a:endParaRPr lang="zh-TW" altLang="en-US" sz="3200" b="1" u="sng" dirty="0">
              <a:solidFill>
                <a:srgbClr val="1F4E79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2" name="文本框 38">
            <a:extLst>
              <a:ext uri="{FF2B5EF4-FFF2-40B4-BE49-F238E27FC236}">
                <a16:creationId xmlns:a16="http://schemas.microsoft.com/office/drawing/2014/main" id="{8B36BBC0-E082-479C-9E98-DC4A4FA7412C}"/>
              </a:ext>
            </a:extLst>
          </p:cNvPr>
          <p:cNvSpPr txBox="1"/>
          <p:nvPr/>
        </p:nvSpPr>
        <p:spPr>
          <a:xfrm>
            <a:off x="9009866" y="3380862"/>
            <a:ext cx="38646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b="1" dirty="0">
                <a:highlight>
                  <a:srgbClr val="00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[ Methods ]</a:t>
            </a:r>
          </a:p>
          <a:p>
            <a:r>
              <a:rPr lang="en-US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2578413-B043-4840-99B4-B9234D7FE92E}"/>
              </a:ext>
            </a:extLst>
          </p:cNvPr>
          <p:cNvSpPr/>
          <p:nvPr/>
        </p:nvSpPr>
        <p:spPr>
          <a:xfrm>
            <a:off x="9163581" y="37582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CAN Service Revamp</a:t>
            </a:r>
          </a:p>
          <a:p>
            <a:pPr marL="342900" indent="-342900">
              <a:buAutoNum type="arabicPeriod"/>
            </a:pPr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CAJ/AUE/NUE Ad-Hoc</a:t>
            </a:r>
          </a:p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   Outside Feeder as Option</a:t>
            </a:r>
          </a:p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   Routes Alternative</a:t>
            </a:r>
            <a:endParaRPr lang="zh-TW" altLang="en-US" dirty="0"/>
          </a:p>
        </p:txBody>
      </p:sp>
      <p:sp>
        <p:nvSpPr>
          <p:cNvPr id="4" name="左右中括弧 3">
            <a:extLst>
              <a:ext uri="{FF2B5EF4-FFF2-40B4-BE49-F238E27FC236}">
                <a16:creationId xmlns:a16="http://schemas.microsoft.com/office/drawing/2014/main" id="{BD4C9459-5FF4-45F4-A061-55F60D5661B7}"/>
              </a:ext>
            </a:extLst>
          </p:cNvPr>
          <p:cNvSpPr/>
          <p:nvPr/>
        </p:nvSpPr>
        <p:spPr>
          <a:xfrm>
            <a:off x="3911649" y="1750024"/>
            <a:ext cx="128352" cy="69753"/>
          </a:xfrm>
          <a:prstGeom prst="bracketPair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TW" sz="800" dirty="0">
                <a:solidFill>
                  <a:srgbClr val="FF00FF"/>
                </a:solidFill>
              </a:rPr>
              <a:t>1</a:t>
            </a:r>
            <a:endParaRPr lang="zh-TW" altLang="en-US" sz="800" dirty="0">
              <a:solidFill>
                <a:srgbClr val="FF00FF"/>
              </a:solidFill>
            </a:endParaRPr>
          </a:p>
        </p:txBody>
      </p:sp>
      <p:sp>
        <p:nvSpPr>
          <p:cNvPr id="49" name="左右中括弧 48">
            <a:extLst>
              <a:ext uri="{FF2B5EF4-FFF2-40B4-BE49-F238E27FC236}">
                <a16:creationId xmlns:a16="http://schemas.microsoft.com/office/drawing/2014/main" id="{CF09A001-8721-41CD-BBFE-75B23D4E1543}"/>
              </a:ext>
            </a:extLst>
          </p:cNvPr>
          <p:cNvSpPr/>
          <p:nvPr/>
        </p:nvSpPr>
        <p:spPr>
          <a:xfrm>
            <a:off x="7761862" y="1832811"/>
            <a:ext cx="128352" cy="69753"/>
          </a:xfrm>
          <a:prstGeom prst="bracketPair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TW" sz="800" dirty="0">
                <a:solidFill>
                  <a:srgbClr val="FF00FF"/>
                </a:solidFill>
              </a:rPr>
              <a:t>3</a:t>
            </a:r>
            <a:endParaRPr lang="zh-TW" altLang="en-US" sz="800" dirty="0">
              <a:solidFill>
                <a:srgbClr val="FF00FF"/>
              </a:solidFill>
            </a:endParaRPr>
          </a:p>
        </p:txBody>
      </p:sp>
      <p:sp>
        <p:nvSpPr>
          <p:cNvPr id="55" name="左右中括弧 54">
            <a:extLst>
              <a:ext uri="{FF2B5EF4-FFF2-40B4-BE49-F238E27FC236}">
                <a16:creationId xmlns:a16="http://schemas.microsoft.com/office/drawing/2014/main" id="{88505714-FED7-466F-B82E-4242F8BD504E}"/>
              </a:ext>
            </a:extLst>
          </p:cNvPr>
          <p:cNvSpPr/>
          <p:nvPr/>
        </p:nvSpPr>
        <p:spPr>
          <a:xfrm>
            <a:off x="4151417" y="2709884"/>
            <a:ext cx="128352" cy="69753"/>
          </a:xfrm>
          <a:prstGeom prst="bracketPair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TW" sz="800" dirty="0">
                <a:solidFill>
                  <a:srgbClr val="FF00FF"/>
                </a:solidFill>
              </a:rPr>
              <a:t>2</a:t>
            </a:r>
            <a:endParaRPr lang="zh-TW" altLang="en-US" sz="1100" dirty="0">
              <a:solidFill>
                <a:srgbClr val="FF00FF"/>
              </a:solidFill>
            </a:endParaRPr>
          </a:p>
        </p:txBody>
      </p:sp>
      <p:sp>
        <p:nvSpPr>
          <p:cNvPr id="58" name="左右中括弧 57">
            <a:extLst>
              <a:ext uri="{FF2B5EF4-FFF2-40B4-BE49-F238E27FC236}">
                <a16:creationId xmlns:a16="http://schemas.microsoft.com/office/drawing/2014/main" id="{9ACFFCF4-372C-403A-8084-0E684C0C4108}"/>
              </a:ext>
            </a:extLst>
          </p:cNvPr>
          <p:cNvSpPr/>
          <p:nvPr/>
        </p:nvSpPr>
        <p:spPr>
          <a:xfrm>
            <a:off x="11276917" y="2648293"/>
            <a:ext cx="128352" cy="69753"/>
          </a:xfrm>
          <a:prstGeom prst="bracketPair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TW" sz="800" dirty="0">
                <a:solidFill>
                  <a:srgbClr val="FF00FF"/>
                </a:solidFill>
              </a:rPr>
              <a:t>1</a:t>
            </a:r>
            <a:endParaRPr lang="zh-TW" altLang="en-US" sz="800" dirty="0">
              <a:solidFill>
                <a:srgbClr val="FF00FF"/>
              </a:solidFill>
            </a:endParaRPr>
          </a:p>
        </p:txBody>
      </p:sp>
      <p:sp>
        <p:nvSpPr>
          <p:cNvPr id="61" name="左右中括弧 60">
            <a:extLst>
              <a:ext uri="{FF2B5EF4-FFF2-40B4-BE49-F238E27FC236}">
                <a16:creationId xmlns:a16="http://schemas.microsoft.com/office/drawing/2014/main" id="{3BEE2AF3-18F1-473F-86BC-D6E93BCACB24}"/>
              </a:ext>
            </a:extLst>
          </p:cNvPr>
          <p:cNvSpPr/>
          <p:nvPr/>
        </p:nvSpPr>
        <p:spPr>
          <a:xfrm>
            <a:off x="11490830" y="2650092"/>
            <a:ext cx="128352" cy="69753"/>
          </a:xfrm>
          <a:prstGeom prst="bracketPair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TW" sz="800" dirty="0">
                <a:solidFill>
                  <a:srgbClr val="FF00FF"/>
                </a:solidFill>
              </a:rPr>
              <a:t>2</a:t>
            </a:r>
            <a:endParaRPr lang="zh-TW" altLang="en-US" sz="800" dirty="0">
              <a:solidFill>
                <a:srgbClr val="FF00FF"/>
              </a:solidFill>
            </a:endParaRPr>
          </a:p>
        </p:txBody>
      </p:sp>
      <p:sp>
        <p:nvSpPr>
          <p:cNvPr id="64" name="左右中括弧 63">
            <a:extLst>
              <a:ext uri="{FF2B5EF4-FFF2-40B4-BE49-F238E27FC236}">
                <a16:creationId xmlns:a16="http://schemas.microsoft.com/office/drawing/2014/main" id="{117FD486-6B7A-4D1A-9533-A2FA8651F94F}"/>
              </a:ext>
            </a:extLst>
          </p:cNvPr>
          <p:cNvSpPr/>
          <p:nvPr/>
        </p:nvSpPr>
        <p:spPr>
          <a:xfrm>
            <a:off x="11692496" y="2654975"/>
            <a:ext cx="128352" cy="57349"/>
          </a:xfrm>
          <a:prstGeom prst="bracketPair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TW" sz="800" dirty="0">
                <a:solidFill>
                  <a:srgbClr val="FF00FF"/>
                </a:solidFill>
              </a:rPr>
              <a:t>3</a:t>
            </a:r>
            <a:endParaRPr lang="zh-TW" altLang="en-US" sz="800" dirty="0">
              <a:solidFill>
                <a:srgbClr val="FF00FF"/>
              </a:solidFill>
            </a:endParaRPr>
          </a:p>
        </p:txBody>
      </p:sp>
      <p:sp>
        <p:nvSpPr>
          <p:cNvPr id="65" name="文本框 38">
            <a:extLst>
              <a:ext uri="{FF2B5EF4-FFF2-40B4-BE49-F238E27FC236}">
                <a16:creationId xmlns:a16="http://schemas.microsoft.com/office/drawing/2014/main" id="{E4479F3F-29E4-4162-B556-AAD8B88BFEDF}"/>
              </a:ext>
            </a:extLst>
          </p:cNvPr>
          <p:cNvSpPr txBox="1"/>
          <p:nvPr/>
        </p:nvSpPr>
        <p:spPr>
          <a:xfrm>
            <a:off x="3016090" y="4730716"/>
            <a:ext cx="930467" cy="26161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Service Line</a:t>
            </a:r>
            <a:endParaRPr lang="zh-TW" altLang="en-US" sz="11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FF5BE51-1222-4978-A4FE-B2FC6FAA55E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129" y="6417765"/>
            <a:ext cx="356012" cy="251928"/>
          </a:xfrm>
          <a:prstGeom prst="rect">
            <a:avLst/>
          </a:prstGeom>
        </p:spPr>
      </p:pic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60470DC3-2ACC-4BE5-B711-BEC03C0ED61A}"/>
              </a:ext>
            </a:extLst>
          </p:cNvPr>
          <p:cNvCxnSpPr>
            <a:cxnSpLocks/>
          </p:cNvCxnSpPr>
          <p:nvPr/>
        </p:nvCxnSpPr>
        <p:spPr>
          <a:xfrm flipH="1">
            <a:off x="572033" y="3429000"/>
            <a:ext cx="713089" cy="0"/>
          </a:xfrm>
          <a:prstGeom prst="line">
            <a:avLst/>
          </a:prstGeom>
          <a:ln w="31750">
            <a:solidFill>
              <a:srgbClr val="1E3A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38">
            <a:extLst>
              <a:ext uri="{FF2B5EF4-FFF2-40B4-BE49-F238E27FC236}">
                <a16:creationId xmlns:a16="http://schemas.microsoft.com/office/drawing/2014/main" id="{B046CD97-3BB1-4262-BBA8-435209F94135}"/>
              </a:ext>
            </a:extLst>
          </p:cNvPr>
          <p:cNvSpPr txBox="1"/>
          <p:nvPr/>
        </p:nvSpPr>
        <p:spPr>
          <a:xfrm>
            <a:off x="723684" y="2792495"/>
            <a:ext cx="328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Avg. Stock (Q1)</a:t>
            </a:r>
          </a:p>
          <a:p>
            <a:r>
              <a:rPr lang="en-US" altLang="zh-TW" sz="8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4,500 TEU</a:t>
            </a:r>
            <a:endParaRPr lang="zh-TW" altLang="en-US" sz="800" b="1" dirty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5ECF34DB-7AC0-45A7-A01E-7B5CD71794A0}"/>
              </a:ext>
            </a:extLst>
          </p:cNvPr>
          <p:cNvCxnSpPr>
            <a:cxnSpLocks/>
          </p:cNvCxnSpPr>
          <p:nvPr/>
        </p:nvCxnSpPr>
        <p:spPr>
          <a:xfrm flipH="1">
            <a:off x="1577340" y="2603509"/>
            <a:ext cx="2156461" cy="0"/>
          </a:xfrm>
          <a:prstGeom prst="line">
            <a:avLst/>
          </a:prstGeom>
          <a:ln w="31750">
            <a:solidFill>
              <a:srgbClr val="4F638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38">
            <a:extLst>
              <a:ext uri="{FF2B5EF4-FFF2-40B4-BE49-F238E27FC236}">
                <a16:creationId xmlns:a16="http://schemas.microsoft.com/office/drawing/2014/main" id="{7A6F07B1-A506-41D8-8093-9D4541CFCC78}"/>
              </a:ext>
            </a:extLst>
          </p:cNvPr>
          <p:cNvSpPr txBox="1"/>
          <p:nvPr/>
        </p:nvSpPr>
        <p:spPr>
          <a:xfrm>
            <a:off x="1307455" y="2244421"/>
            <a:ext cx="87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Avg. Stock (Q2)</a:t>
            </a:r>
          </a:p>
          <a:p>
            <a:r>
              <a:rPr lang="en-US" altLang="zh-TW" sz="8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7,300 TEU</a:t>
            </a:r>
            <a:endParaRPr lang="zh-TW" altLang="en-US" sz="800" b="1" dirty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185A68D4-2272-4D65-AD8D-88BA6DF26E1A}"/>
              </a:ext>
            </a:extLst>
          </p:cNvPr>
          <p:cNvCxnSpPr>
            <a:cxnSpLocks/>
          </p:cNvCxnSpPr>
          <p:nvPr/>
        </p:nvCxnSpPr>
        <p:spPr>
          <a:xfrm flipH="1">
            <a:off x="3776667" y="3437698"/>
            <a:ext cx="2387913" cy="12026"/>
          </a:xfrm>
          <a:prstGeom prst="line">
            <a:avLst/>
          </a:prstGeom>
          <a:ln w="31750">
            <a:solidFill>
              <a:srgbClr val="4F638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38">
            <a:extLst>
              <a:ext uri="{FF2B5EF4-FFF2-40B4-BE49-F238E27FC236}">
                <a16:creationId xmlns:a16="http://schemas.microsoft.com/office/drawing/2014/main" id="{17D469B2-A537-412B-A01F-0B6E59A74711}"/>
              </a:ext>
            </a:extLst>
          </p:cNvPr>
          <p:cNvSpPr txBox="1"/>
          <p:nvPr/>
        </p:nvSpPr>
        <p:spPr>
          <a:xfrm>
            <a:off x="3975825" y="3029618"/>
            <a:ext cx="87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Avg. Stock (Q3)</a:t>
            </a:r>
          </a:p>
          <a:p>
            <a:r>
              <a:rPr lang="en-US" altLang="zh-TW" sz="8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4,300 TEU</a:t>
            </a:r>
            <a:endParaRPr lang="zh-TW" altLang="en-US" sz="800" b="1" dirty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A6807A3F-A1B3-40C4-8230-89E15F27AF34}"/>
              </a:ext>
            </a:extLst>
          </p:cNvPr>
          <p:cNvCxnSpPr>
            <a:cxnSpLocks/>
          </p:cNvCxnSpPr>
          <p:nvPr/>
        </p:nvCxnSpPr>
        <p:spPr>
          <a:xfrm flipH="1">
            <a:off x="6302907" y="2392516"/>
            <a:ext cx="2679523" cy="25068"/>
          </a:xfrm>
          <a:prstGeom prst="line">
            <a:avLst/>
          </a:prstGeom>
          <a:ln w="31750">
            <a:solidFill>
              <a:srgbClr val="4F638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38">
            <a:extLst>
              <a:ext uri="{FF2B5EF4-FFF2-40B4-BE49-F238E27FC236}">
                <a16:creationId xmlns:a16="http://schemas.microsoft.com/office/drawing/2014/main" id="{383A529B-AAF4-4DED-90E5-877ACC7D328A}"/>
              </a:ext>
            </a:extLst>
          </p:cNvPr>
          <p:cNvSpPr txBox="1"/>
          <p:nvPr/>
        </p:nvSpPr>
        <p:spPr>
          <a:xfrm>
            <a:off x="7533213" y="2084870"/>
            <a:ext cx="87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Avg. Stock (Q4)</a:t>
            </a:r>
          </a:p>
          <a:p>
            <a:r>
              <a:rPr lang="en-US" altLang="zh-TW" sz="8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7,800 TEU</a:t>
            </a:r>
            <a:endParaRPr lang="zh-TW" altLang="en-US" sz="800" b="1" dirty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E436761F-4E05-4856-926B-0A563CE65F59}"/>
              </a:ext>
            </a:extLst>
          </p:cNvPr>
          <p:cNvCxnSpPr>
            <a:cxnSpLocks/>
          </p:cNvCxnSpPr>
          <p:nvPr/>
        </p:nvCxnSpPr>
        <p:spPr>
          <a:xfrm flipH="1">
            <a:off x="1317227" y="2676174"/>
            <a:ext cx="313158" cy="701941"/>
          </a:xfrm>
          <a:prstGeom prst="line">
            <a:avLst/>
          </a:prstGeom>
          <a:ln w="0">
            <a:solidFill>
              <a:srgbClr val="4F638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56D2BBAE-D31B-4096-B1AF-41BAA8113E51}"/>
              </a:ext>
            </a:extLst>
          </p:cNvPr>
          <p:cNvCxnSpPr>
            <a:cxnSpLocks/>
          </p:cNvCxnSpPr>
          <p:nvPr/>
        </p:nvCxnSpPr>
        <p:spPr>
          <a:xfrm>
            <a:off x="3488928" y="2673036"/>
            <a:ext cx="323584" cy="462349"/>
          </a:xfrm>
          <a:prstGeom prst="line">
            <a:avLst/>
          </a:prstGeom>
          <a:ln w="0">
            <a:solidFill>
              <a:srgbClr val="4F638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5512862B-2E3F-490E-AC4B-D76A473D5EF2}"/>
              </a:ext>
            </a:extLst>
          </p:cNvPr>
          <p:cNvCxnSpPr>
            <a:cxnSpLocks/>
          </p:cNvCxnSpPr>
          <p:nvPr/>
        </p:nvCxnSpPr>
        <p:spPr>
          <a:xfrm flipH="1">
            <a:off x="4789454" y="2405050"/>
            <a:ext cx="1423613" cy="694470"/>
          </a:xfrm>
          <a:prstGeom prst="line">
            <a:avLst/>
          </a:prstGeom>
          <a:ln w="0">
            <a:solidFill>
              <a:srgbClr val="4F638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圖片 89">
            <a:extLst>
              <a:ext uri="{FF2B5EF4-FFF2-40B4-BE49-F238E27FC236}">
                <a16:creationId xmlns:a16="http://schemas.microsoft.com/office/drawing/2014/main" id="{839A68CC-4E6A-4F33-9064-7B00C882185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516" y="896402"/>
            <a:ext cx="499985" cy="3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E6D3ED8-FC62-4E25-9C32-ACA94EEA6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33" y="230484"/>
            <a:ext cx="11573197" cy="724247"/>
          </a:xfrm>
        </p:spPr>
        <p:txBody>
          <a:bodyPr>
            <a:noAutofit/>
          </a:bodyPr>
          <a:lstStyle/>
          <a:p>
            <a:r>
              <a:rPr lang="en-US" altLang="zh-TW" sz="3600" b="1" kern="0" dirty="0">
                <a:solidFill>
                  <a:prstClr val="white"/>
                </a:solidFill>
                <a:latin typeface="Abadi" panose="020B0604020104020204" pitchFamily="34" charset="0"/>
                <a:ea typeface="標楷體" panose="03000509000000000000" pitchFamily="65" charset="-120"/>
              </a:rPr>
              <a:t>Vendor Management  (Case Share )</a:t>
            </a:r>
            <a:br>
              <a:rPr lang="en-US" altLang="zh-TW" sz="3600" b="1" kern="0" dirty="0">
                <a:solidFill>
                  <a:prstClr val="white"/>
                </a:solidFill>
                <a:latin typeface="Abadi" panose="020B0604020104020204" pitchFamily="34" charset="0"/>
                <a:ea typeface="標楷體" panose="03000509000000000000" pitchFamily="65" charset="-120"/>
              </a:rPr>
            </a:br>
            <a:endParaRPr lang="en-US" altLang="zh-TW" sz="3600" b="1" dirty="0">
              <a:solidFill>
                <a:schemeClr val="bg1"/>
              </a:solidFill>
              <a:latin typeface="Abadi" panose="020B0604020104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D0DCCC8-6ABB-46A8-B22E-51E70FCB4798}"/>
              </a:ext>
            </a:extLst>
          </p:cNvPr>
          <p:cNvSpPr txBox="1"/>
          <p:nvPr/>
        </p:nvSpPr>
        <p:spPr>
          <a:xfrm>
            <a:off x="11820001" y="6486416"/>
            <a:ext cx="46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3</a:t>
            </a:r>
            <a:endParaRPr lang="zh-TW" altLang="en-US" sz="12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83382F8-CE74-4C69-A488-44861D677D2D}"/>
              </a:ext>
            </a:extLst>
          </p:cNvPr>
          <p:cNvSpPr/>
          <p:nvPr/>
        </p:nvSpPr>
        <p:spPr>
          <a:xfrm>
            <a:off x="192697" y="2544744"/>
            <a:ext cx="118064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Notice was sent on Feb/02/2024 ]</a:t>
            </a:r>
          </a:p>
          <a:p>
            <a:pPr>
              <a:spcAft>
                <a:spcPts val="0"/>
              </a:spcAft>
            </a:pPr>
            <a:endParaRPr lang="en-US" altLang="zh-TW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management and different departments concern the reason/(procedure) of rollover transshipment cargo, </a:t>
            </a:r>
          </a:p>
          <a:p>
            <a:pPr>
              <a:spcAft>
                <a:spcPts val="0"/>
              </a:spcAft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meeting been held between LOG-IMD and PJD BCC.  A conclusion of the subject issue been agreed by PJD and Management as following. 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When BCC provide Rollover Reefer/Dangerous/Out of gauge/VIP container list, </a:t>
            </a:r>
            <a:r>
              <a:rPr lang="en-US" altLang="zh-TW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specific reason must be  </a:t>
            </a:r>
          </a:p>
          <a:p>
            <a:pPr>
              <a:spcAft>
                <a:spcPts val="0"/>
              </a:spcAft>
            </a:pPr>
            <a:r>
              <a:rPr lang="en-US" altLang="zh-TW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provided and maintain it to the system.</a:t>
            </a:r>
            <a:endParaRPr lang="zh-TW" altLang="zh-TW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 specific reason to rollover dry container without first in/first out guideline must be provided in Transshipment system in SOL+.  Same as rule 1, reason as “BCC  roll-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ver” is not advisable. 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2AD1CE8-EC5D-4CB2-9E72-0BDB7C16A182}"/>
              </a:ext>
            </a:extLst>
          </p:cNvPr>
          <p:cNvSpPr txBox="1"/>
          <p:nvPr/>
        </p:nvSpPr>
        <p:spPr>
          <a:xfrm>
            <a:off x="4106368" y="449981"/>
            <a:ext cx="108097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dirty="0"/>
              <a:t>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Transship Priority Policy 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TW" b="1" kern="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929AC6D-2337-4223-B31A-64D93BE7F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728" y="1061903"/>
            <a:ext cx="755021" cy="65985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9AF2DD9F-F033-4CA3-9445-B786758D2AB9}"/>
              </a:ext>
            </a:extLst>
          </p:cNvPr>
          <p:cNvSpPr txBox="1"/>
          <p:nvPr/>
        </p:nvSpPr>
        <p:spPr>
          <a:xfrm>
            <a:off x="1432868" y="1021838"/>
            <a:ext cx="7253932" cy="79124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16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Reefer /Dangerous /Out of Gauge / VIP(</a:t>
            </a:r>
            <a:r>
              <a:rPr lang="en-US" altLang="zh-TW" sz="1600" b="1" dirty="0">
                <a:solidFill>
                  <a:srgbClr val="7030A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HOT</a:t>
            </a:r>
            <a:r>
              <a:rPr lang="en-US" altLang="zh-TW" sz="16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：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No Roll Over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16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General Cargo</a:t>
            </a:r>
            <a:r>
              <a:rPr lang="zh-TW" altLang="en-US" sz="16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：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First In/First Out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07161C7-46F6-4482-A866-B07A857DBC0A}"/>
              </a:ext>
            </a:extLst>
          </p:cNvPr>
          <p:cNvGrpSpPr/>
          <p:nvPr/>
        </p:nvGrpSpPr>
        <p:grpSpPr>
          <a:xfrm>
            <a:off x="0" y="-18513"/>
            <a:ext cx="12192000" cy="523279"/>
            <a:chOff x="0" y="-18513"/>
            <a:chExt cx="12192000" cy="52327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EAD9588-E601-49E1-A5F7-A793B0DE9FCB}"/>
                </a:ext>
              </a:extLst>
            </p:cNvPr>
            <p:cNvSpPr/>
            <p:nvPr/>
          </p:nvSpPr>
          <p:spPr>
            <a:xfrm>
              <a:off x="0" y="0"/>
              <a:ext cx="12192000" cy="5047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F2A824A-8FC5-4C34-96D6-F3364D29D890}"/>
                </a:ext>
              </a:extLst>
            </p:cNvPr>
            <p:cNvSpPr txBox="1"/>
            <p:nvPr/>
          </p:nvSpPr>
          <p:spPr>
            <a:xfrm>
              <a:off x="4580772" y="-18513"/>
              <a:ext cx="36996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Transshipment in Panama</a:t>
              </a:r>
              <a:endParaRPr lang="zh-TW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9643BBD7-6190-4688-9665-92B6C6434B75}"/>
                </a:ext>
              </a:extLst>
            </p:cNvPr>
            <p:cNvSpPr txBox="1"/>
            <p:nvPr/>
          </p:nvSpPr>
          <p:spPr>
            <a:xfrm>
              <a:off x="9048226" y="15040"/>
              <a:ext cx="2771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Routes Alternative</a:t>
              </a:r>
              <a:endParaRPr lang="zh-TW" altLang="en-US" sz="2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oogle Shape;5037;p61">
              <a:extLst>
                <a:ext uri="{FF2B5EF4-FFF2-40B4-BE49-F238E27FC236}">
                  <a16:creationId xmlns:a16="http://schemas.microsoft.com/office/drawing/2014/main" id="{F850DA18-63EF-458B-BC68-392BB0CDEFFA}"/>
                </a:ext>
              </a:extLst>
            </p:cNvPr>
            <p:cNvGrpSpPr/>
            <p:nvPr/>
          </p:nvGrpSpPr>
          <p:grpSpPr>
            <a:xfrm>
              <a:off x="4364386" y="122970"/>
              <a:ext cx="216384" cy="187747"/>
              <a:chOff x="9084074" y="2093369"/>
              <a:chExt cx="374495" cy="336719"/>
            </a:xfrm>
            <a:solidFill>
              <a:srgbClr val="1F4E79"/>
            </a:solidFill>
          </p:grpSpPr>
          <p:sp>
            <p:nvSpPr>
              <p:cNvPr id="22" name="Google Shape;5038;p61">
                <a:extLst>
                  <a:ext uri="{FF2B5EF4-FFF2-40B4-BE49-F238E27FC236}">
                    <a16:creationId xmlns:a16="http://schemas.microsoft.com/office/drawing/2014/main" id="{07B8CE1F-0F52-4222-AD4A-11237B6C4D62}"/>
                  </a:ext>
                </a:extLst>
              </p:cNvPr>
              <p:cNvSpPr/>
              <p:nvPr/>
            </p:nvSpPr>
            <p:spPr>
              <a:xfrm>
                <a:off x="9084074" y="2224312"/>
                <a:ext cx="85701" cy="205776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8231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7664"/>
                    </a:lnTo>
                    <a:cubicBezTo>
                      <a:pt x="0" y="7978"/>
                      <a:pt x="253" y="8231"/>
                      <a:pt x="566" y="8231"/>
                    </a:cubicBezTo>
                    <a:lnTo>
                      <a:pt x="2861" y="8231"/>
                    </a:lnTo>
                    <a:cubicBezTo>
                      <a:pt x="3174" y="8231"/>
                      <a:pt x="3427" y="7978"/>
                      <a:pt x="3427" y="7664"/>
                    </a:cubicBezTo>
                    <a:lnTo>
                      <a:pt x="3427" y="564"/>
                    </a:lnTo>
                    <a:cubicBezTo>
                      <a:pt x="3427" y="251"/>
                      <a:pt x="3174" y="1"/>
                      <a:pt x="28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" name="Google Shape;5039;p61">
                <a:extLst>
                  <a:ext uri="{FF2B5EF4-FFF2-40B4-BE49-F238E27FC236}">
                    <a16:creationId xmlns:a16="http://schemas.microsoft.com/office/drawing/2014/main" id="{3E13EFA6-08F1-475A-9A1D-A74E5CA57B62}"/>
                  </a:ext>
                </a:extLst>
              </p:cNvPr>
              <p:cNvSpPr/>
              <p:nvPr/>
            </p:nvSpPr>
            <p:spPr>
              <a:xfrm>
                <a:off x="9223288" y="2165838"/>
                <a:ext cx="84724" cy="26425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570" extrusionOk="0">
                    <a:moveTo>
                      <a:pt x="563" y="0"/>
                    </a:moveTo>
                    <a:cubicBezTo>
                      <a:pt x="253" y="0"/>
                      <a:pt x="0" y="250"/>
                      <a:pt x="0" y="563"/>
                    </a:cubicBezTo>
                    <a:lnTo>
                      <a:pt x="0" y="10003"/>
                    </a:lnTo>
                    <a:cubicBezTo>
                      <a:pt x="0" y="10317"/>
                      <a:pt x="253" y="10570"/>
                      <a:pt x="563" y="10570"/>
                    </a:cubicBezTo>
                    <a:lnTo>
                      <a:pt x="2822" y="10570"/>
                    </a:lnTo>
                    <a:cubicBezTo>
                      <a:pt x="3135" y="10570"/>
                      <a:pt x="3388" y="10317"/>
                      <a:pt x="3388" y="10003"/>
                    </a:cubicBezTo>
                    <a:lnTo>
                      <a:pt x="3388" y="563"/>
                    </a:lnTo>
                    <a:cubicBezTo>
                      <a:pt x="3388" y="250"/>
                      <a:pt x="3135" y="0"/>
                      <a:pt x="28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" name="Google Shape;5040;p61">
                <a:extLst>
                  <a:ext uri="{FF2B5EF4-FFF2-40B4-BE49-F238E27FC236}">
                    <a16:creationId xmlns:a16="http://schemas.microsoft.com/office/drawing/2014/main" id="{0A33F904-4C6E-4512-9CFA-8CA0165CB9D4}"/>
                  </a:ext>
                </a:extLst>
              </p:cNvPr>
              <p:cNvSpPr/>
              <p:nvPr/>
            </p:nvSpPr>
            <p:spPr>
              <a:xfrm>
                <a:off x="9373869" y="2093369"/>
                <a:ext cx="84700" cy="322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2913" extrusionOk="0">
                    <a:moveTo>
                      <a:pt x="563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2346"/>
                    </a:lnTo>
                    <a:cubicBezTo>
                      <a:pt x="0" y="12660"/>
                      <a:pt x="253" y="12913"/>
                      <a:pt x="563" y="12913"/>
                    </a:cubicBezTo>
                    <a:lnTo>
                      <a:pt x="2822" y="12913"/>
                    </a:lnTo>
                    <a:cubicBezTo>
                      <a:pt x="3135" y="12913"/>
                      <a:pt x="3388" y="12660"/>
                      <a:pt x="3388" y="12346"/>
                    </a:cubicBezTo>
                    <a:lnTo>
                      <a:pt x="3388" y="566"/>
                    </a:lnTo>
                    <a:cubicBezTo>
                      <a:pt x="3388" y="253"/>
                      <a:pt x="3135" y="0"/>
                      <a:pt x="28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25" name="文本框 38">
            <a:extLst>
              <a:ext uri="{FF2B5EF4-FFF2-40B4-BE49-F238E27FC236}">
                <a16:creationId xmlns:a16="http://schemas.microsoft.com/office/drawing/2014/main" id="{5769FA9A-F28E-4069-9B7E-C8A10359C135}"/>
              </a:ext>
            </a:extLst>
          </p:cNvPr>
          <p:cNvSpPr txBox="1"/>
          <p:nvPr/>
        </p:nvSpPr>
        <p:spPr>
          <a:xfrm>
            <a:off x="2824910" y="2041199"/>
            <a:ext cx="1038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Attention : 1.</a:t>
            </a:r>
            <a:r>
              <a:rPr lang="zh-TW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600" b="1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To well conduct any urgent shipment, pls must notify BCC/ TS team to arrange as HOT</a:t>
            </a:r>
          </a:p>
          <a:p>
            <a:r>
              <a:rPr lang="zh-TW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</a:t>
            </a:r>
            <a:r>
              <a:rPr lang="en-US" altLang="zh-TW" sz="1600" b="1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600" b="1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HOT Box arrangement shall agree by BCC in advance so that TS team can follow up</a:t>
            </a:r>
            <a:endParaRPr lang="zh-TW" altLang="en-US" sz="1600" b="1" dirty="0">
              <a:solidFill>
                <a:srgbClr val="7030A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AFEF23B-203F-49B2-9E24-6AAF2597D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383" y="1953888"/>
            <a:ext cx="799527" cy="4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0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E6D3ED8-FC62-4E25-9C32-ACA94EEA6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33" y="230484"/>
            <a:ext cx="11573197" cy="724247"/>
          </a:xfrm>
        </p:spPr>
        <p:txBody>
          <a:bodyPr>
            <a:noAutofit/>
          </a:bodyPr>
          <a:lstStyle/>
          <a:p>
            <a:r>
              <a:rPr lang="en-US" altLang="zh-TW" sz="3600" b="1" kern="0" dirty="0">
                <a:solidFill>
                  <a:prstClr val="white"/>
                </a:solidFill>
                <a:latin typeface="Abadi" panose="020B0604020104020204" pitchFamily="34" charset="0"/>
                <a:ea typeface="標楷體" panose="03000509000000000000" pitchFamily="65" charset="-120"/>
              </a:rPr>
              <a:t>Vendor Management  (Case Share )</a:t>
            </a:r>
            <a:br>
              <a:rPr lang="en-US" altLang="zh-TW" sz="3600" b="1" kern="0" dirty="0">
                <a:solidFill>
                  <a:prstClr val="white"/>
                </a:solidFill>
                <a:latin typeface="Abadi" panose="020B0604020104020204" pitchFamily="34" charset="0"/>
                <a:ea typeface="標楷體" panose="03000509000000000000" pitchFamily="65" charset="-120"/>
              </a:rPr>
            </a:br>
            <a:endParaRPr lang="en-US" altLang="zh-TW" sz="3600" b="1" dirty="0">
              <a:solidFill>
                <a:schemeClr val="bg1"/>
              </a:solidFill>
              <a:latin typeface="Abadi" panose="020B0604020104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D0DCCC8-6ABB-46A8-B22E-51E70FCB4798}"/>
              </a:ext>
            </a:extLst>
          </p:cNvPr>
          <p:cNvSpPr txBox="1"/>
          <p:nvPr/>
        </p:nvSpPr>
        <p:spPr>
          <a:xfrm>
            <a:off x="11820001" y="6486416"/>
            <a:ext cx="46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3</a:t>
            </a:r>
            <a:endParaRPr lang="zh-TW" altLang="en-US" sz="1200" dirty="0"/>
          </a:p>
        </p:txBody>
      </p:sp>
      <p:sp>
        <p:nvSpPr>
          <p:cNvPr id="22" name="文本框 38">
            <a:extLst>
              <a:ext uri="{FF2B5EF4-FFF2-40B4-BE49-F238E27FC236}">
                <a16:creationId xmlns:a16="http://schemas.microsoft.com/office/drawing/2014/main" id="{168D2366-CD25-444C-8C1C-E85FA851373E}"/>
              </a:ext>
            </a:extLst>
          </p:cNvPr>
          <p:cNvSpPr txBox="1"/>
          <p:nvPr/>
        </p:nvSpPr>
        <p:spPr>
          <a:xfrm>
            <a:off x="773730" y="485381"/>
            <a:ext cx="1038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Cross-border transportation (US/MX)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730FED9-7C2A-4E23-80F5-AD3906B6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1122189"/>
            <a:ext cx="4504801" cy="5488357"/>
          </a:xfrm>
          <a:prstGeom prst="rect">
            <a:avLst/>
          </a:prstGeom>
          <a:ln>
            <a:solidFill>
              <a:srgbClr val="83C26C">
                <a:lumMod val="50000"/>
              </a:srgbClr>
            </a:solidFill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000AEBE-9B4C-4A97-86A1-621BD1971F03}"/>
              </a:ext>
            </a:extLst>
          </p:cNvPr>
          <p:cNvSpPr/>
          <p:nvPr/>
        </p:nvSpPr>
        <p:spPr>
          <a:xfrm>
            <a:off x="-2827658" y="5190636"/>
            <a:ext cx="2566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altLang="zh-TW" sz="2000" b="1" kern="0" dirty="0">
                <a:solidFill>
                  <a:srgbClr val="000000"/>
                </a:solidFill>
                <a:latin typeface="Times New Roman"/>
                <a:ea typeface="微軟正黑體" panose="020B0604030504040204" pitchFamily="34" charset="-120"/>
                <a:cs typeface="Arial"/>
                <a:sym typeface="Arial"/>
              </a:rPr>
              <a:t>Inland Transit time:</a:t>
            </a:r>
            <a:endParaRPr lang="zh-TW" altLang="en-US" sz="2000" b="1" kern="0" dirty="0">
              <a:solidFill>
                <a:srgbClr val="000000"/>
              </a:solidFill>
              <a:latin typeface="Times New Roman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graphicFrame>
        <p:nvGraphicFramePr>
          <p:cNvPr id="23" name="Tabla 6">
            <a:extLst>
              <a:ext uri="{FF2B5EF4-FFF2-40B4-BE49-F238E27FC236}">
                <a16:creationId xmlns:a16="http://schemas.microsoft.com/office/drawing/2014/main" id="{EA8C4780-A0C3-44B2-A636-CB82156110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251715"/>
              </p:ext>
            </p:extLst>
          </p:nvPr>
        </p:nvGraphicFramePr>
        <p:xfrm>
          <a:off x="93460" y="4885295"/>
          <a:ext cx="2751321" cy="731520"/>
        </p:xfrm>
        <a:graphic>
          <a:graphicData uri="http://schemas.openxmlformats.org/drawingml/2006/table">
            <a:tbl>
              <a:tblPr firstRow="1" bandRow="1"/>
              <a:tblGrid>
                <a:gridCol w="975505">
                  <a:extLst>
                    <a:ext uri="{9D8B030D-6E8A-4147-A177-3AD203B41FA5}">
                      <a16:colId xmlns:a16="http://schemas.microsoft.com/office/drawing/2014/main" val="49954235"/>
                    </a:ext>
                  </a:extLst>
                </a:gridCol>
                <a:gridCol w="952099">
                  <a:extLst>
                    <a:ext uri="{9D8B030D-6E8A-4147-A177-3AD203B41FA5}">
                      <a16:colId xmlns:a16="http://schemas.microsoft.com/office/drawing/2014/main" val="2860796616"/>
                    </a:ext>
                  </a:extLst>
                </a:gridCol>
                <a:gridCol w="823717">
                  <a:extLst>
                    <a:ext uri="{9D8B030D-6E8A-4147-A177-3AD203B41FA5}">
                      <a16:colId xmlns:a16="http://schemas.microsoft.com/office/drawing/2014/main" val="2845732943"/>
                    </a:ext>
                  </a:extLst>
                </a:gridCol>
              </a:tblGrid>
              <a:tr h="21917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MXLZC /THE BORDER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07235"/>
                  </a:ext>
                </a:extLst>
              </a:tr>
              <a:tr h="413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2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MXLZC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altLang="zh-TW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THE BORDER</a:t>
                      </a:r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JhengHei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4 Days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661867"/>
                  </a:ext>
                </a:extLst>
              </a:tr>
            </a:tbl>
          </a:graphicData>
        </a:graphic>
      </p:graphicFrame>
      <p:graphicFrame>
        <p:nvGraphicFramePr>
          <p:cNvPr id="25" name="Tabla 6">
            <a:extLst>
              <a:ext uri="{FF2B5EF4-FFF2-40B4-BE49-F238E27FC236}">
                <a16:creationId xmlns:a16="http://schemas.microsoft.com/office/drawing/2014/main" id="{4D28D912-239E-4A4C-B725-87103C19D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251587"/>
              </p:ext>
            </p:extLst>
          </p:nvPr>
        </p:nvGraphicFramePr>
        <p:xfrm>
          <a:off x="3838312" y="4608104"/>
          <a:ext cx="3343538" cy="1878312"/>
        </p:xfrm>
        <a:graphic>
          <a:graphicData uri="http://schemas.openxmlformats.org/drawingml/2006/table">
            <a:tbl>
              <a:tblPr firstRow="1" bandRow="1"/>
              <a:tblGrid>
                <a:gridCol w="1124213">
                  <a:extLst>
                    <a:ext uri="{9D8B030D-6E8A-4147-A177-3AD203B41FA5}">
                      <a16:colId xmlns:a16="http://schemas.microsoft.com/office/drawing/2014/main" val="49954235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86079661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845732943"/>
                    </a:ext>
                  </a:extLst>
                </a:gridCol>
              </a:tblGrid>
              <a:tr h="31305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THE BORDER/US RAMP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07235"/>
                  </a:ext>
                </a:extLst>
              </a:tr>
              <a:tr h="313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VIA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Start/Destination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Days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661867"/>
                  </a:ext>
                </a:extLst>
              </a:tr>
              <a:tr h="313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THE BORDER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Houston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47389"/>
                  </a:ext>
                </a:extLst>
              </a:tr>
              <a:tr h="313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THE BORDER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Chicago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32320"/>
                  </a:ext>
                </a:extLst>
              </a:tr>
              <a:tr h="313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THE BORDER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Kansas City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953423"/>
                  </a:ext>
                </a:extLst>
              </a:tr>
              <a:tr h="313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THE BORDER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Dallas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JhengHei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C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0B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76576"/>
                  </a:ext>
                </a:extLst>
              </a:tr>
            </a:tbl>
          </a:graphicData>
        </a:graphic>
      </p:graphicFrame>
      <p:grpSp>
        <p:nvGrpSpPr>
          <p:cNvPr id="71" name="群組 70">
            <a:extLst>
              <a:ext uri="{FF2B5EF4-FFF2-40B4-BE49-F238E27FC236}">
                <a16:creationId xmlns:a16="http://schemas.microsoft.com/office/drawing/2014/main" id="{EBA85F2C-B0FD-49E8-B6E7-1F66D3318B14}"/>
              </a:ext>
            </a:extLst>
          </p:cNvPr>
          <p:cNvGrpSpPr/>
          <p:nvPr/>
        </p:nvGrpSpPr>
        <p:grpSpPr>
          <a:xfrm>
            <a:off x="77347" y="1017034"/>
            <a:ext cx="6678001" cy="3145244"/>
            <a:chOff x="459125" y="1272906"/>
            <a:chExt cx="6837613" cy="3015806"/>
          </a:xfrm>
        </p:grpSpPr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0729D3C4-C494-43B5-8164-E8AE3315DA94}"/>
                </a:ext>
              </a:extLst>
            </p:cNvPr>
            <p:cNvSpPr txBox="1"/>
            <p:nvPr/>
          </p:nvSpPr>
          <p:spPr>
            <a:xfrm>
              <a:off x="1436277" y="1272906"/>
              <a:ext cx="5860461" cy="301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1881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The Canadian Pacific Railway Company (CP) becomes incorporated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Arial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1887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KCS established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Arial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1889~2005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KCS merged companies(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MidSouth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 Rail Corporation, </a:t>
              </a:r>
              <a:r>
                <a:rPr kumimoji="0" lang="zh-TW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TFM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) and renamed Kansas City Southern de Mexico (KCSM)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CP merged companies(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Soo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 Line in the U.S. Midwest, D&amp;H ) 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Char char="•"/>
                <a:tabLst/>
                <a:defRPr/>
              </a:pPr>
              <a:endPara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Arial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2021~2023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CP completes its acquisition of KCS and approved by STB on March 15, 2023. The companies combine on </a:t>
              </a: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C833C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April 14, 2023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Arial"/>
                  <a:sym typeface="Arial"/>
                </a:rPr>
                <a:t>, to create CPKC. 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Arial"/>
                <a:sym typeface="Arial"/>
              </a:endParaRPr>
            </a:p>
          </p:txBody>
        </p:sp>
        <p:grpSp>
          <p:nvGrpSpPr>
            <p:cNvPr id="73" name="群組 72">
              <a:extLst>
                <a:ext uri="{FF2B5EF4-FFF2-40B4-BE49-F238E27FC236}">
                  <a16:creationId xmlns:a16="http://schemas.microsoft.com/office/drawing/2014/main" id="{883DBAA8-B8B6-4AC6-B744-DA014E6B56C0}"/>
                </a:ext>
              </a:extLst>
            </p:cNvPr>
            <p:cNvGrpSpPr/>
            <p:nvPr/>
          </p:nvGrpSpPr>
          <p:grpSpPr>
            <a:xfrm>
              <a:off x="1074993" y="1291484"/>
              <a:ext cx="196674" cy="2988734"/>
              <a:chOff x="1482098" y="961415"/>
              <a:chExt cx="216055" cy="3283269"/>
            </a:xfrm>
            <a:solidFill>
              <a:srgbClr val="83C26C">
                <a:lumMod val="50000"/>
              </a:srgbClr>
            </a:solidFill>
          </p:grpSpPr>
          <p:sp>
            <p:nvSpPr>
              <p:cNvPr id="78" name="橢圓 77">
                <a:extLst>
                  <a:ext uri="{FF2B5EF4-FFF2-40B4-BE49-F238E27FC236}">
                    <a16:creationId xmlns:a16="http://schemas.microsoft.com/office/drawing/2014/main" id="{7E726C1E-CA45-4B1E-8463-11E9C47DA536}"/>
                  </a:ext>
                </a:extLst>
              </p:cNvPr>
              <p:cNvSpPr/>
              <p:nvPr/>
            </p:nvSpPr>
            <p:spPr>
              <a:xfrm>
                <a:off x="1482098" y="961415"/>
                <a:ext cx="216055" cy="21569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83C26C">
                    <a:lumMod val="5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83C26C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  <a:sym typeface="Arial"/>
                </a:endParaRPr>
              </a:p>
            </p:txBody>
          </p:sp>
          <p:sp>
            <p:nvSpPr>
              <p:cNvPr id="79" name="橢圓 78">
                <a:extLst>
                  <a:ext uri="{FF2B5EF4-FFF2-40B4-BE49-F238E27FC236}">
                    <a16:creationId xmlns:a16="http://schemas.microsoft.com/office/drawing/2014/main" id="{49E52D7F-6F6F-465B-8EAB-5ADAA5735A31}"/>
                  </a:ext>
                </a:extLst>
              </p:cNvPr>
              <p:cNvSpPr/>
              <p:nvPr/>
            </p:nvSpPr>
            <p:spPr>
              <a:xfrm>
                <a:off x="1498832" y="1559593"/>
                <a:ext cx="180000" cy="1800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83C26C">
                    <a:lumMod val="5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83C26C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  <a:sym typeface="Arial"/>
                </a:endParaRPr>
              </a:p>
            </p:txBody>
          </p:sp>
          <p:cxnSp>
            <p:nvCxnSpPr>
              <p:cNvPr id="80" name="直線單箭頭接點 79">
                <a:extLst>
                  <a:ext uri="{FF2B5EF4-FFF2-40B4-BE49-F238E27FC236}">
                    <a16:creationId xmlns:a16="http://schemas.microsoft.com/office/drawing/2014/main" id="{91828A46-48C6-491E-A063-4424292E3264}"/>
                  </a:ext>
                </a:extLst>
              </p:cNvPr>
              <p:cNvCxnSpPr>
                <a:cxnSpLocks/>
                <a:stCxn id="78" idx="4"/>
                <a:endCxn id="79" idx="0"/>
              </p:cNvCxnSpPr>
              <p:nvPr/>
            </p:nvCxnSpPr>
            <p:spPr>
              <a:xfrm flipH="1">
                <a:off x="1588831" y="1177114"/>
                <a:ext cx="1295" cy="382479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83C26C">
                    <a:lumMod val="50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1" name="橢圓 80">
                <a:extLst>
                  <a:ext uri="{FF2B5EF4-FFF2-40B4-BE49-F238E27FC236}">
                    <a16:creationId xmlns:a16="http://schemas.microsoft.com/office/drawing/2014/main" id="{ABF60B04-10B2-4173-8E96-E4CD8044AE1F}"/>
                  </a:ext>
                </a:extLst>
              </p:cNvPr>
              <p:cNvSpPr/>
              <p:nvPr/>
            </p:nvSpPr>
            <p:spPr>
              <a:xfrm>
                <a:off x="1498832" y="2609996"/>
                <a:ext cx="180000" cy="1800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83C26C">
                    <a:lumMod val="5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83C26C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  <a:sym typeface="Arial"/>
                </a:endParaRPr>
              </a:p>
            </p:txBody>
          </p:sp>
          <p:sp>
            <p:nvSpPr>
              <p:cNvPr id="82" name="橢圓 81">
                <a:extLst>
                  <a:ext uri="{FF2B5EF4-FFF2-40B4-BE49-F238E27FC236}">
                    <a16:creationId xmlns:a16="http://schemas.microsoft.com/office/drawing/2014/main" id="{BBEBF3A5-80D7-4AD0-85A1-77036F7C73A5}"/>
                  </a:ext>
                </a:extLst>
              </p:cNvPr>
              <p:cNvSpPr/>
              <p:nvPr/>
            </p:nvSpPr>
            <p:spPr>
              <a:xfrm>
                <a:off x="1508909" y="3593674"/>
                <a:ext cx="180000" cy="1800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83C26C">
                    <a:lumMod val="5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83C26C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  <a:sym typeface="Arial"/>
                </a:endParaRPr>
              </a:p>
            </p:txBody>
          </p:sp>
          <p:cxnSp>
            <p:nvCxnSpPr>
              <p:cNvPr id="83" name="直線單箭頭接點 82">
                <a:extLst>
                  <a:ext uri="{FF2B5EF4-FFF2-40B4-BE49-F238E27FC236}">
                    <a16:creationId xmlns:a16="http://schemas.microsoft.com/office/drawing/2014/main" id="{FCB261E7-D347-474F-9DD0-F8FB15DACDFB}"/>
                  </a:ext>
                </a:extLst>
              </p:cNvPr>
              <p:cNvCxnSpPr>
                <a:stCxn id="79" idx="4"/>
                <a:endCxn id="81" idx="0"/>
              </p:cNvCxnSpPr>
              <p:nvPr/>
            </p:nvCxnSpPr>
            <p:spPr>
              <a:xfrm>
                <a:off x="1588831" y="1739593"/>
                <a:ext cx="0" cy="870404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83C26C">
                    <a:lumMod val="50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直線單箭頭接點 83">
                <a:extLst>
                  <a:ext uri="{FF2B5EF4-FFF2-40B4-BE49-F238E27FC236}">
                    <a16:creationId xmlns:a16="http://schemas.microsoft.com/office/drawing/2014/main" id="{A61F7CCC-71C5-4320-A3D9-145CC6E17BD7}"/>
                  </a:ext>
                </a:extLst>
              </p:cNvPr>
              <p:cNvCxnSpPr>
                <a:stCxn id="81" idx="4"/>
                <a:endCxn id="82" idx="0"/>
              </p:cNvCxnSpPr>
              <p:nvPr/>
            </p:nvCxnSpPr>
            <p:spPr>
              <a:xfrm>
                <a:off x="1588831" y="2789996"/>
                <a:ext cx="10077" cy="803678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83C26C">
                    <a:lumMod val="50000"/>
                  </a:srgbClr>
                </a:solidFill>
                <a:prstDash val="solid"/>
                <a:tailEnd type="non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直線單箭頭接點 84">
                <a:extLst>
                  <a:ext uri="{FF2B5EF4-FFF2-40B4-BE49-F238E27FC236}">
                    <a16:creationId xmlns:a16="http://schemas.microsoft.com/office/drawing/2014/main" id="{9C28AF9B-693D-49EE-92CF-B8C61ACF57C0}"/>
                  </a:ext>
                </a:extLst>
              </p:cNvPr>
              <p:cNvCxnSpPr>
                <a:cxnSpLocks/>
                <a:stCxn id="82" idx="4"/>
              </p:cNvCxnSpPr>
              <p:nvPr/>
            </p:nvCxnSpPr>
            <p:spPr>
              <a:xfrm>
                <a:off x="1598910" y="3773674"/>
                <a:ext cx="0" cy="471010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83C26C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pic>
          <p:nvPicPr>
            <p:cNvPr id="74" name="Picture 6">
              <a:extLst>
                <a:ext uri="{FF2B5EF4-FFF2-40B4-BE49-F238E27FC236}">
                  <a16:creationId xmlns:a16="http://schemas.microsoft.com/office/drawing/2014/main" id="{E617005D-CFEB-40FD-A731-34F4C0692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54" y="3526356"/>
              <a:ext cx="50299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8AAFDC60-F007-4C47-AFA1-75D32469D4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881" b="90805" l="70791" r="938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33" t="22888" r="8446" b="9708"/>
            <a:stretch/>
          </p:blipFill>
          <p:spPr bwMode="auto">
            <a:xfrm>
              <a:off x="459125" y="2655797"/>
              <a:ext cx="558347" cy="520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>
              <a:extLst>
                <a:ext uri="{FF2B5EF4-FFF2-40B4-BE49-F238E27FC236}">
                  <a16:creationId xmlns:a16="http://schemas.microsoft.com/office/drawing/2014/main" id="{BB7AA458-B42B-4C08-98CC-61C4A7BB99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732" b="90996" l="41044" r="614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08" t="22281" r="39645" b="10057"/>
            <a:stretch/>
          </p:blipFill>
          <p:spPr bwMode="auto">
            <a:xfrm>
              <a:off x="467544" y="1781535"/>
              <a:ext cx="540000" cy="55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F38C2A7A-F657-4FC2-828E-3186764E6B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165" b="86590" l="11189" r="32168">
                          <a14:foregroundMark x1="17590" y1="43870" x2="14255" y2="434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37190" r="67967" b="25117"/>
            <a:stretch/>
          </p:blipFill>
          <p:spPr bwMode="auto">
            <a:xfrm>
              <a:off x="467544" y="1291484"/>
              <a:ext cx="540000" cy="272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44DDF5E6-13F2-4ED4-89E1-09F9E8408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706" y="5047657"/>
            <a:ext cx="433680" cy="422813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DB6DECBC-6FEA-4B28-91AA-FD88B93B9363}"/>
              </a:ext>
            </a:extLst>
          </p:cNvPr>
          <p:cNvSpPr txBox="1"/>
          <p:nvPr/>
        </p:nvSpPr>
        <p:spPr>
          <a:xfrm>
            <a:off x="51694" y="4382756"/>
            <a:ext cx="1638455" cy="42380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Land Route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E088F43-6062-48DC-862C-84610D17312D}"/>
              </a:ext>
            </a:extLst>
          </p:cNvPr>
          <p:cNvSpPr txBox="1"/>
          <p:nvPr/>
        </p:nvSpPr>
        <p:spPr>
          <a:xfrm>
            <a:off x="309333" y="5720324"/>
            <a:ext cx="3305321" cy="10231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1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To Connect </a:t>
            </a:r>
            <a:r>
              <a:rPr lang="en-US" altLang="zh-TW" sz="1400" b="1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Water Service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1400" b="1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LAE:</a:t>
            </a:r>
            <a:r>
              <a:rPr lang="zh-TW" altLang="en-US" sz="1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GT /SV / HN / NI / CR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1400" b="1" dirty="0">
                <a:solidFill>
                  <a:srgbClr val="7030A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WSA2: </a:t>
            </a:r>
            <a:r>
              <a:rPr lang="en-US" altLang="zh-TW" sz="1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GT /PE / EC, PE-[WSA]-CL</a:t>
            </a:r>
          </a:p>
        </p:txBody>
      </p:sp>
      <p:grpSp>
        <p:nvGrpSpPr>
          <p:cNvPr id="31" name="Group 11">
            <a:extLst>
              <a:ext uri="{FF2B5EF4-FFF2-40B4-BE49-F238E27FC236}">
                <a16:creationId xmlns:a16="http://schemas.microsoft.com/office/drawing/2014/main" id="{D8F9FE49-D9FC-460B-8D04-AF746E7CCC0D}"/>
              </a:ext>
            </a:extLst>
          </p:cNvPr>
          <p:cNvGrpSpPr/>
          <p:nvPr/>
        </p:nvGrpSpPr>
        <p:grpSpPr>
          <a:xfrm>
            <a:off x="190487" y="551038"/>
            <a:ext cx="583243" cy="376762"/>
            <a:chOff x="6964855" y="3758531"/>
            <a:chExt cx="2272754" cy="1397955"/>
          </a:xfrm>
          <a:solidFill>
            <a:schemeClr val="bg1"/>
          </a:solidFill>
        </p:grpSpPr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B4712145-CE8A-49B1-A32C-5008C41B1A30}"/>
                </a:ext>
              </a:extLst>
            </p:cNvPr>
            <p:cNvSpPr/>
            <p:nvPr/>
          </p:nvSpPr>
          <p:spPr>
            <a:xfrm>
              <a:off x="6964855" y="4245589"/>
              <a:ext cx="1226318" cy="910897"/>
            </a:xfrm>
            <a:custGeom>
              <a:avLst/>
              <a:gdLst>
                <a:gd name="connsiteX0" fmla="*/ 0 w 1226318"/>
                <a:gd name="connsiteY0" fmla="*/ 728111 h 910897"/>
                <a:gd name="connsiteX1" fmla="*/ 192047 w 1226318"/>
                <a:gd name="connsiteY1" fmla="*/ 854647 h 910897"/>
                <a:gd name="connsiteX2" fmla="*/ 231533 w 1226318"/>
                <a:gd name="connsiteY2" fmla="*/ 857339 h 910897"/>
                <a:gd name="connsiteX3" fmla="*/ 389479 w 1226318"/>
                <a:gd name="connsiteY3" fmla="*/ 780161 h 910897"/>
                <a:gd name="connsiteX4" fmla="*/ 378711 w 1226318"/>
                <a:gd name="connsiteY4" fmla="*/ 829070 h 910897"/>
                <a:gd name="connsiteX5" fmla="*/ 336981 w 1226318"/>
                <a:gd name="connsiteY5" fmla="*/ 843429 h 910897"/>
                <a:gd name="connsiteX6" fmla="*/ 310956 w 1226318"/>
                <a:gd name="connsiteY6" fmla="*/ 829070 h 910897"/>
                <a:gd name="connsiteX7" fmla="*/ 288071 w 1226318"/>
                <a:gd name="connsiteY7" fmla="*/ 839391 h 910897"/>
                <a:gd name="connsiteX8" fmla="*/ 250828 w 1226318"/>
                <a:gd name="connsiteY8" fmla="*/ 881120 h 910897"/>
                <a:gd name="connsiteX9" fmla="*/ 197880 w 1226318"/>
                <a:gd name="connsiteY9" fmla="*/ 893236 h 910897"/>
                <a:gd name="connsiteX10" fmla="*/ 170958 w 1226318"/>
                <a:gd name="connsiteY10" fmla="*/ 873044 h 910897"/>
                <a:gd name="connsiteX11" fmla="*/ 34999 w 1226318"/>
                <a:gd name="connsiteY11" fmla="*/ 780161 h 910897"/>
                <a:gd name="connsiteX12" fmla="*/ 0 w 1226318"/>
                <a:gd name="connsiteY12" fmla="*/ 737983 h 910897"/>
                <a:gd name="connsiteX13" fmla="*/ 0 w 1226318"/>
                <a:gd name="connsiteY13" fmla="*/ 728111 h 910897"/>
                <a:gd name="connsiteX14" fmla="*/ 26922 w 1226318"/>
                <a:gd name="connsiteY14" fmla="*/ 483566 h 910897"/>
                <a:gd name="connsiteX15" fmla="*/ 147624 w 1226318"/>
                <a:gd name="connsiteY15" fmla="*/ 561192 h 910897"/>
                <a:gd name="connsiteX16" fmla="*/ 201021 w 1226318"/>
                <a:gd name="connsiteY16" fmla="*/ 660358 h 910897"/>
                <a:gd name="connsiteX17" fmla="*/ 200123 w 1226318"/>
                <a:gd name="connsiteY17" fmla="*/ 806637 h 910897"/>
                <a:gd name="connsiteX18" fmla="*/ 34550 w 1226318"/>
                <a:gd name="connsiteY18" fmla="*/ 701190 h 910897"/>
                <a:gd name="connsiteX19" fmla="*/ 27371 w 1226318"/>
                <a:gd name="connsiteY19" fmla="*/ 687280 h 910897"/>
                <a:gd name="connsiteX20" fmla="*/ 26922 w 1226318"/>
                <a:gd name="connsiteY20" fmla="*/ 483566 h 910897"/>
                <a:gd name="connsiteX21" fmla="*/ 1196705 w 1226318"/>
                <a:gd name="connsiteY21" fmla="*/ 380363 h 910897"/>
                <a:gd name="connsiteX22" fmla="*/ 1200294 w 1226318"/>
                <a:gd name="connsiteY22" fmla="*/ 383055 h 910897"/>
                <a:gd name="connsiteX23" fmla="*/ 1185935 w 1226318"/>
                <a:gd name="connsiteY23" fmla="*/ 403247 h 910897"/>
                <a:gd name="connsiteX24" fmla="*/ 1141065 w 1226318"/>
                <a:gd name="connsiteY24" fmla="*/ 466964 h 910897"/>
                <a:gd name="connsiteX25" fmla="*/ 1085874 w 1226318"/>
                <a:gd name="connsiteY25" fmla="*/ 475489 h 910897"/>
                <a:gd name="connsiteX26" fmla="*/ 1051323 w 1226318"/>
                <a:gd name="connsiteY26" fmla="*/ 486259 h 910897"/>
                <a:gd name="connsiteX27" fmla="*/ 974145 w 1226318"/>
                <a:gd name="connsiteY27" fmla="*/ 516323 h 910897"/>
                <a:gd name="connsiteX28" fmla="*/ 947672 w 1226318"/>
                <a:gd name="connsiteY28" fmla="*/ 521707 h 910897"/>
                <a:gd name="connsiteX29" fmla="*/ 437939 w 1226318"/>
                <a:gd name="connsiteY29" fmla="*/ 763112 h 910897"/>
                <a:gd name="connsiteX30" fmla="*/ 407876 w 1226318"/>
                <a:gd name="connsiteY30" fmla="*/ 777022 h 910897"/>
                <a:gd name="connsiteX31" fmla="*/ 404735 w 1226318"/>
                <a:gd name="connsiteY31" fmla="*/ 772535 h 910897"/>
                <a:gd name="connsiteX32" fmla="*/ 1196705 w 1226318"/>
                <a:gd name="connsiteY32" fmla="*/ 380363 h 910897"/>
                <a:gd name="connsiteX33" fmla="*/ 662853 w 1226318"/>
                <a:gd name="connsiteY33" fmla="*/ 375259 h 910897"/>
                <a:gd name="connsiteX34" fmla="*/ 671715 w 1226318"/>
                <a:gd name="connsiteY34" fmla="*/ 375427 h 910897"/>
                <a:gd name="connsiteX35" fmla="*/ 671267 w 1226318"/>
                <a:gd name="connsiteY35" fmla="*/ 583629 h 910897"/>
                <a:gd name="connsiteX36" fmla="*/ 661844 w 1226318"/>
                <a:gd name="connsiteY36" fmla="*/ 597539 h 910897"/>
                <a:gd name="connsiteX37" fmla="*/ 214033 w 1226318"/>
                <a:gd name="connsiteY37" fmla="*/ 809329 h 910897"/>
                <a:gd name="connsiteX38" fmla="*/ 214033 w 1226318"/>
                <a:gd name="connsiteY38" fmla="*/ 766702 h 910897"/>
                <a:gd name="connsiteX39" fmla="*/ 214482 w 1226318"/>
                <a:gd name="connsiteY39" fmla="*/ 614141 h 910897"/>
                <a:gd name="connsiteX40" fmla="*/ 224802 w 1226318"/>
                <a:gd name="connsiteY40" fmla="*/ 593052 h 910897"/>
                <a:gd name="connsiteX41" fmla="*/ 660049 w 1226318"/>
                <a:gd name="connsiteY41" fmla="*/ 375427 h 910897"/>
                <a:gd name="connsiteX42" fmla="*/ 662853 w 1226318"/>
                <a:gd name="connsiteY42" fmla="*/ 375259 h 910897"/>
                <a:gd name="connsiteX43" fmla="*/ 1223177 w 1226318"/>
                <a:gd name="connsiteY43" fmla="*/ 340428 h 910897"/>
                <a:gd name="connsiteX44" fmla="*/ 1226318 w 1226318"/>
                <a:gd name="connsiteY44" fmla="*/ 348505 h 910897"/>
                <a:gd name="connsiteX45" fmla="*/ 800046 w 1226318"/>
                <a:gd name="connsiteY45" fmla="*/ 558501 h 910897"/>
                <a:gd name="connsiteX46" fmla="*/ 232879 w 1226318"/>
                <a:gd name="connsiteY46" fmla="*/ 838495 h 910897"/>
                <a:gd name="connsiteX47" fmla="*/ 195636 w 1226318"/>
                <a:gd name="connsiteY47" fmla="*/ 836700 h 910897"/>
                <a:gd name="connsiteX48" fmla="*/ 23332 w 1226318"/>
                <a:gd name="connsiteY48" fmla="*/ 723626 h 910897"/>
                <a:gd name="connsiteX49" fmla="*/ 8525 w 1226318"/>
                <a:gd name="connsiteY49" fmla="*/ 712408 h 910897"/>
                <a:gd name="connsiteX50" fmla="*/ 11217 w 1226318"/>
                <a:gd name="connsiteY50" fmla="*/ 707023 h 910897"/>
                <a:gd name="connsiteX51" fmla="*/ 34550 w 1226318"/>
                <a:gd name="connsiteY51" fmla="*/ 717792 h 910897"/>
                <a:gd name="connsiteX52" fmla="*/ 194739 w 1226318"/>
                <a:gd name="connsiteY52" fmla="*/ 822790 h 910897"/>
                <a:gd name="connsiteX53" fmla="*/ 233776 w 1226318"/>
                <a:gd name="connsiteY53" fmla="*/ 825034 h 910897"/>
                <a:gd name="connsiteX54" fmla="*/ 1192217 w 1226318"/>
                <a:gd name="connsiteY54" fmla="*/ 351646 h 910897"/>
                <a:gd name="connsiteX55" fmla="*/ 1223177 w 1226318"/>
                <a:gd name="connsiteY55" fmla="*/ 340428 h 910897"/>
                <a:gd name="connsiteX56" fmla="*/ 482305 w 1226318"/>
                <a:gd name="connsiteY56" fmla="*/ 264429 h 910897"/>
                <a:gd name="connsiteX57" fmla="*/ 504349 w 1226318"/>
                <a:gd name="connsiteY57" fmla="*/ 272225 h 910897"/>
                <a:gd name="connsiteX58" fmla="*/ 660050 w 1226318"/>
                <a:gd name="connsiteY58" fmla="*/ 359724 h 910897"/>
                <a:gd name="connsiteX59" fmla="*/ 221662 w 1226318"/>
                <a:gd name="connsiteY59" fmla="*/ 578244 h 910897"/>
                <a:gd name="connsiteX60" fmla="*/ 201919 w 1226318"/>
                <a:gd name="connsiteY60" fmla="*/ 581385 h 910897"/>
                <a:gd name="connsiteX61" fmla="*/ 35448 w 1226318"/>
                <a:gd name="connsiteY61" fmla="*/ 473247 h 910897"/>
                <a:gd name="connsiteX62" fmla="*/ 383645 w 1226318"/>
                <a:gd name="connsiteY62" fmla="*/ 307224 h 910897"/>
                <a:gd name="connsiteX63" fmla="*/ 459926 w 1226318"/>
                <a:gd name="connsiteY63" fmla="*/ 270430 h 910897"/>
                <a:gd name="connsiteX64" fmla="*/ 482305 w 1226318"/>
                <a:gd name="connsiteY64" fmla="*/ 264429 h 910897"/>
                <a:gd name="connsiteX65" fmla="*/ 559987 w 1226318"/>
                <a:gd name="connsiteY65" fmla="*/ 234533 h 910897"/>
                <a:gd name="connsiteX66" fmla="*/ 724214 w 1226318"/>
                <a:gd name="connsiteY66" fmla="*/ 337287 h 910897"/>
                <a:gd name="connsiteX67" fmla="*/ 733188 w 1226318"/>
                <a:gd name="connsiteY67" fmla="*/ 352094 h 910897"/>
                <a:gd name="connsiteX68" fmla="*/ 733637 w 1226318"/>
                <a:gd name="connsiteY68" fmla="*/ 541449 h 910897"/>
                <a:gd name="connsiteX69" fmla="*/ 691010 w 1226318"/>
                <a:gd name="connsiteY69" fmla="*/ 494335 h 910897"/>
                <a:gd name="connsiteX70" fmla="*/ 688766 w 1226318"/>
                <a:gd name="connsiteY70" fmla="*/ 375427 h 910897"/>
                <a:gd name="connsiteX71" fmla="*/ 673959 w 1226318"/>
                <a:gd name="connsiteY71" fmla="*/ 348954 h 910897"/>
                <a:gd name="connsiteX72" fmla="*/ 590948 w 1226318"/>
                <a:gd name="connsiteY72" fmla="*/ 294660 h 910897"/>
                <a:gd name="connsiteX73" fmla="*/ 559987 w 1226318"/>
                <a:gd name="connsiteY73" fmla="*/ 234533 h 910897"/>
                <a:gd name="connsiteX74" fmla="*/ 1198500 w 1226318"/>
                <a:gd name="connsiteY74" fmla="*/ 122356 h 910897"/>
                <a:gd name="connsiteX75" fmla="*/ 1198051 w 1226318"/>
                <a:gd name="connsiteY75" fmla="*/ 314853 h 910897"/>
                <a:gd name="connsiteX76" fmla="*/ 1185936 w 1226318"/>
                <a:gd name="connsiteY76" fmla="*/ 337288 h 910897"/>
                <a:gd name="connsiteX77" fmla="*/ 756521 w 1226318"/>
                <a:gd name="connsiteY77" fmla="*/ 550873 h 910897"/>
                <a:gd name="connsiteX78" fmla="*/ 747547 w 1226318"/>
                <a:gd name="connsiteY78" fmla="*/ 551770 h 910897"/>
                <a:gd name="connsiteX79" fmla="*/ 747547 w 1226318"/>
                <a:gd name="connsiteY79" fmla="*/ 521707 h 910897"/>
                <a:gd name="connsiteX80" fmla="*/ 747996 w 1226318"/>
                <a:gd name="connsiteY80" fmla="*/ 361518 h 910897"/>
                <a:gd name="connsiteX81" fmla="*/ 761008 w 1226318"/>
                <a:gd name="connsiteY81" fmla="*/ 337288 h 910897"/>
                <a:gd name="connsiteX82" fmla="*/ 1183692 w 1226318"/>
                <a:gd name="connsiteY82" fmla="*/ 126394 h 910897"/>
                <a:gd name="connsiteX83" fmla="*/ 1198500 w 1226318"/>
                <a:gd name="connsiteY83" fmla="*/ 122356 h 910897"/>
                <a:gd name="connsiteX84" fmla="*/ 1014249 w 1226318"/>
                <a:gd name="connsiteY84" fmla="*/ 700 h 910897"/>
                <a:gd name="connsiteX85" fmla="*/ 1025299 w 1226318"/>
                <a:gd name="connsiteY85" fmla="*/ 1205 h 910897"/>
                <a:gd name="connsiteX86" fmla="*/ 1188629 w 1226318"/>
                <a:gd name="connsiteY86" fmla="*/ 108895 h 910897"/>
                <a:gd name="connsiteX87" fmla="*/ 862867 w 1226318"/>
                <a:gd name="connsiteY87" fmla="*/ 270879 h 910897"/>
                <a:gd name="connsiteX88" fmla="*/ 756523 w 1226318"/>
                <a:gd name="connsiteY88" fmla="*/ 323378 h 910897"/>
                <a:gd name="connsiteX89" fmla="*/ 734985 w 1226318"/>
                <a:gd name="connsiteY89" fmla="*/ 326070 h 910897"/>
                <a:gd name="connsiteX90" fmla="*/ 570308 w 1226318"/>
                <a:gd name="connsiteY90" fmla="*/ 224213 h 910897"/>
                <a:gd name="connsiteX91" fmla="*/ 589154 w 1226318"/>
                <a:gd name="connsiteY91" fmla="*/ 213444 h 910897"/>
                <a:gd name="connsiteX92" fmla="*/ 1001517 w 1226318"/>
                <a:gd name="connsiteY92" fmla="*/ 5243 h 910897"/>
                <a:gd name="connsiteX93" fmla="*/ 1014249 w 1226318"/>
                <a:gd name="connsiteY93" fmla="*/ 700 h 9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26318" h="910897">
                  <a:moveTo>
                    <a:pt x="0" y="728111"/>
                  </a:moveTo>
                  <a:cubicBezTo>
                    <a:pt x="64165" y="770290"/>
                    <a:pt x="128330" y="811571"/>
                    <a:pt x="192047" y="854647"/>
                  </a:cubicBezTo>
                  <a:cubicBezTo>
                    <a:pt x="205957" y="864070"/>
                    <a:pt x="216277" y="864967"/>
                    <a:pt x="231533" y="857339"/>
                  </a:cubicBezTo>
                  <a:cubicBezTo>
                    <a:pt x="283584" y="830865"/>
                    <a:pt x="336981" y="805738"/>
                    <a:pt x="389479" y="780161"/>
                  </a:cubicBezTo>
                  <a:cubicBezTo>
                    <a:pt x="393069" y="800353"/>
                    <a:pt x="384992" y="820994"/>
                    <a:pt x="378711" y="829070"/>
                  </a:cubicBezTo>
                  <a:cubicBezTo>
                    <a:pt x="369288" y="841185"/>
                    <a:pt x="351788" y="844775"/>
                    <a:pt x="336981" y="843429"/>
                  </a:cubicBezTo>
                  <a:cubicBezTo>
                    <a:pt x="330250" y="842980"/>
                    <a:pt x="325314" y="835352"/>
                    <a:pt x="310956" y="829070"/>
                  </a:cubicBezTo>
                  <a:cubicBezTo>
                    <a:pt x="306917" y="830865"/>
                    <a:pt x="297943" y="835801"/>
                    <a:pt x="288071" y="839391"/>
                  </a:cubicBezTo>
                  <a:cubicBezTo>
                    <a:pt x="267430" y="846570"/>
                    <a:pt x="256212" y="858685"/>
                    <a:pt x="250828" y="881120"/>
                  </a:cubicBezTo>
                  <a:cubicBezTo>
                    <a:pt x="241854" y="917017"/>
                    <a:pt x="223457" y="919709"/>
                    <a:pt x="197880" y="893236"/>
                  </a:cubicBezTo>
                  <a:cubicBezTo>
                    <a:pt x="190252" y="885159"/>
                    <a:pt x="180381" y="879326"/>
                    <a:pt x="170958" y="873044"/>
                  </a:cubicBezTo>
                  <a:cubicBezTo>
                    <a:pt x="125638" y="842083"/>
                    <a:pt x="80767" y="810673"/>
                    <a:pt x="34999" y="780161"/>
                  </a:cubicBezTo>
                  <a:cubicBezTo>
                    <a:pt x="19294" y="769392"/>
                    <a:pt x="3141" y="759072"/>
                    <a:pt x="0" y="737983"/>
                  </a:cubicBezTo>
                  <a:cubicBezTo>
                    <a:pt x="0" y="734393"/>
                    <a:pt x="0" y="731252"/>
                    <a:pt x="0" y="728111"/>
                  </a:cubicBezTo>
                  <a:close/>
                  <a:moveTo>
                    <a:pt x="26922" y="483566"/>
                  </a:moveTo>
                  <a:cubicBezTo>
                    <a:pt x="68203" y="510488"/>
                    <a:pt x="105895" y="539654"/>
                    <a:pt x="147624" y="561192"/>
                  </a:cubicBezTo>
                  <a:cubicBezTo>
                    <a:pt x="190252" y="583180"/>
                    <a:pt x="205956" y="612346"/>
                    <a:pt x="201021" y="660358"/>
                  </a:cubicBezTo>
                  <a:cubicBezTo>
                    <a:pt x="196534" y="707472"/>
                    <a:pt x="200123" y="755035"/>
                    <a:pt x="200123" y="806637"/>
                  </a:cubicBezTo>
                  <a:cubicBezTo>
                    <a:pt x="142689" y="770291"/>
                    <a:pt x="88395" y="736190"/>
                    <a:pt x="34550" y="701190"/>
                  </a:cubicBezTo>
                  <a:cubicBezTo>
                    <a:pt x="30512" y="698947"/>
                    <a:pt x="26922" y="692216"/>
                    <a:pt x="27371" y="687280"/>
                  </a:cubicBezTo>
                  <a:cubicBezTo>
                    <a:pt x="26922" y="620423"/>
                    <a:pt x="26922" y="554013"/>
                    <a:pt x="26922" y="483566"/>
                  </a:cubicBezTo>
                  <a:close/>
                  <a:moveTo>
                    <a:pt x="1196705" y="380363"/>
                  </a:moveTo>
                  <a:cubicBezTo>
                    <a:pt x="1198051" y="381260"/>
                    <a:pt x="1198948" y="382158"/>
                    <a:pt x="1200294" y="383055"/>
                  </a:cubicBezTo>
                  <a:cubicBezTo>
                    <a:pt x="1195358" y="389786"/>
                    <a:pt x="1193564" y="399657"/>
                    <a:pt x="1185935" y="403247"/>
                  </a:cubicBezTo>
                  <a:cubicBezTo>
                    <a:pt x="1142411" y="423439"/>
                    <a:pt x="1156769" y="446772"/>
                    <a:pt x="1141065" y="466964"/>
                  </a:cubicBezTo>
                  <a:cubicBezTo>
                    <a:pt x="1126706" y="485810"/>
                    <a:pt x="1099335" y="491644"/>
                    <a:pt x="1085874" y="475489"/>
                  </a:cubicBezTo>
                  <a:cubicBezTo>
                    <a:pt x="1068823" y="465169"/>
                    <a:pt x="1051323" y="468758"/>
                    <a:pt x="1051323" y="486259"/>
                  </a:cubicBezTo>
                  <a:cubicBezTo>
                    <a:pt x="1051323" y="529335"/>
                    <a:pt x="1001517" y="541899"/>
                    <a:pt x="974145" y="516323"/>
                  </a:cubicBezTo>
                  <a:cubicBezTo>
                    <a:pt x="966966" y="513630"/>
                    <a:pt x="955748" y="517669"/>
                    <a:pt x="947672" y="521707"/>
                  </a:cubicBezTo>
                  <a:cubicBezTo>
                    <a:pt x="777611" y="602026"/>
                    <a:pt x="608000" y="682344"/>
                    <a:pt x="437939" y="763112"/>
                  </a:cubicBezTo>
                  <a:cubicBezTo>
                    <a:pt x="428068" y="767599"/>
                    <a:pt x="417748" y="772535"/>
                    <a:pt x="407876" y="777022"/>
                  </a:cubicBezTo>
                  <a:cubicBezTo>
                    <a:pt x="406979" y="775676"/>
                    <a:pt x="405632" y="773881"/>
                    <a:pt x="404735" y="772535"/>
                  </a:cubicBezTo>
                  <a:cubicBezTo>
                    <a:pt x="669024" y="641961"/>
                    <a:pt x="932864" y="510938"/>
                    <a:pt x="1196705" y="380363"/>
                  </a:cubicBezTo>
                  <a:close/>
                  <a:moveTo>
                    <a:pt x="662853" y="375259"/>
                  </a:moveTo>
                  <a:cubicBezTo>
                    <a:pt x="664536" y="375315"/>
                    <a:pt x="667228" y="375427"/>
                    <a:pt x="671715" y="375427"/>
                  </a:cubicBezTo>
                  <a:cubicBezTo>
                    <a:pt x="671715" y="444977"/>
                    <a:pt x="671715" y="514528"/>
                    <a:pt x="671267" y="583629"/>
                  </a:cubicBezTo>
                  <a:cubicBezTo>
                    <a:pt x="671267" y="588116"/>
                    <a:pt x="666331" y="595295"/>
                    <a:pt x="661844" y="597539"/>
                  </a:cubicBezTo>
                  <a:cubicBezTo>
                    <a:pt x="514219" y="667986"/>
                    <a:pt x="366145" y="737536"/>
                    <a:pt x="214033" y="809329"/>
                  </a:cubicBezTo>
                  <a:cubicBezTo>
                    <a:pt x="214033" y="793175"/>
                    <a:pt x="214033" y="779714"/>
                    <a:pt x="214033" y="766702"/>
                  </a:cubicBezTo>
                  <a:cubicBezTo>
                    <a:pt x="214033" y="715998"/>
                    <a:pt x="213584" y="664845"/>
                    <a:pt x="214482" y="614141"/>
                  </a:cubicBezTo>
                  <a:cubicBezTo>
                    <a:pt x="214482" y="606962"/>
                    <a:pt x="218969" y="595744"/>
                    <a:pt x="224802" y="593052"/>
                  </a:cubicBezTo>
                  <a:cubicBezTo>
                    <a:pt x="369735" y="519912"/>
                    <a:pt x="515116" y="447669"/>
                    <a:pt x="660049" y="375427"/>
                  </a:cubicBezTo>
                  <a:cubicBezTo>
                    <a:pt x="660498" y="375203"/>
                    <a:pt x="661171" y="375203"/>
                    <a:pt x="662853" y="375259"/>
                  </a:cubicBezTo>
                  <a:close/>
                  <a:moveTo>
                    <a:pt x="1223177" y="340428"/>
                  </a:moveTo>
                  <a:cubicBezTo>
                    <a:pt x="1224075" y="343120"/>
                    <a:pt x="1225421" y="345813"/>
                    <a:pt x="1226318" y="348505"/>
                  </a:cubicBezTo>
                  <a:cubicBezTo>
                    <a:pt x="1084078" y="418503"/>
                    <a:pt x="942286" y="488503"/>
                    <a:pt x="800046" y="558501"/>
                  </a:cubicBezTo>
                  <a:cubicBezTo>
                    <a:pt x="611140" y="651832"/>
                    <a:pt x="421785" y="744715"/>
                    <a:pt x="232879" y="838495"/>
                  </a:cubicBezTo>
                  <a:cubicBezTo>
                    <a:pt x="219418" y="845225"/>
                    <a:pt x="209097" y="845674"/>
                    <a:pt x="195636" y="836700"/>
                  </a:cubicBezTo>
                  <a:cubicBezTo>
                    <a:pt x="138650" y="798560"/>
                    <a:pt x="80318" y="761766"/>
                    <a:pt x="23332" y="723626"/>
                  </a:cubicBezTo>
                  <a:cubicBezTo>
                    <a:pt x="17948" y="720036"/>
                    <a:pt x="13461" y="715998"/>
                    <a:pt x="8525" y="712408"/>
                  </a:cubicBezTo>
                  <a:cubicBezTo>
                    <a:pt x="9422" y="710613"/>
                    <a:pt x="10320" y="708818"/>
                    <a:pt x="11217" y="707023"/>
                  </a:cubicBezTo>
                  <a:cubicBezTo>
                    <a:pt x="18845" y="710613"/>
                    <a:pt x="27371" y="713305"/>
                    <a:pt x="34550" y="717792"/>
                  </a:cubicBezTo>
                  <a:cubicBezTo>
                    <a:pt x="87946" y="752343"/>
                    <a:pt x="141791" y="786893"/>
                    <a:pt x="194739" y="822790"/>
                  </a:cubicBezTo>
                  <a:cubicBezTo>
                    <a:pt x="208649" y="832213"/>
                    <a:pt x="218969" y="832213"/>
                    <a:pt x="233776" y="825034"/>
                  </a:cubicBezTo>
                  <a:cubicBezTo>
                    <a:pt x="552808" y="667088"/>
                    <a:pt x="872288" y="509143"/>
                    <a:pt x="1192217" y="351646"/>
                  </a:cubicBezTo>
                  <a:cubicBezTo>
                    <a:pt x="1202088" y="346710"/>
                    <a:pt x="1212857" y="344018"/>
                    <a:pt x="1223177" y="340428"/>
                  </a:cubicBezTo>
                  <a:close/>
                  <a:moveTo>
                    <a:pt x="482305" y="264429"/>
                  </a:moveTo>
                  <a:cubicBezTo>
                    <a:pt x="489429" y="264933"/>
                    <a:pt x="496496" y="267738"/>
                    <a:pt x="504349" y="272225"/>
                  </a:cubicBezTo>
                  <a:cubicBezTo>
                    <a:pt x="554604" y="301391"/>
                    <a:pt x="605308" y="329210"/>
                    <a:pt x="660050" y="359724"/>
                  </a:cubicBezTo>
                  <a:cubicBezTo>
                    <a:pt x="510631" y="434209"/>
                    <a:pt x="366146" y="506451"/>
                    <a:pt x="221662" y="578244"/>
                  </a:cubicBezTo>
                  <a:cubicBezTo>
                    <a:pt x="215829" y="581385"/>
                    <a:pt x="206406" y="584078"/>
                    <a:pt x="201919" y="581385"/>
                  </a:cubicBezTo>
                  <a:cubicBezTo>
                    <a:pt x="147176" y="546386"/>
                    <a:pt x="92434" y="510490"/>
                    <a:pt x="35448" y="473247"/>
                  </a:cubicBezTo>
                  <a:cubicBezTo>
                    <a:pt x="153907" y="416710"/>
                    <a:pt x="268776" y="361519"/>
                    <a:pt x="383645" y="307224"/>
                  </a:cubicBezTo>
                  <a:cubicBezTo>
                    <a:pt x="409222" y="295109"/>
                    <a:pt x="435247" y="284340"/>
                    <a:pt x="459926" y="270430"/>
                  </a:cubicBezTo>
                  <a:cubicBezTo>
                    <a:pt x="468003" y="265719"/>
                    <a:pt x="475182" y="263924"/>
                    <a:pt x="482305" y="264429"/>
                  </a:cubicBezTo>
                  <a:close/>
                  <a:moveTo>
                    <a:pt x="559987" y="234533"/>
                  </a:moveTo>
                  <a:cubicBezTo>
                    <a:pt x="616524" y="269532"/>
                    <a:pt x="670369" y="303185"/>
                    <a:pt x="724214" y="337287"/>
                  </a:cubicBezTo>
                  <a:cubicBezTo>
                    <a:pt x="728701" y="339979"/>
                    <a:pt x="733188" y="347159"/>
                    <a:pt x="733188" y="352094"/>
                  </a:cubicBezTo>
                  <a:cubicBezTo>
                    <a:pt x="733637" y="415362"/>
                    <a:pt x="733637" y="478181"/>
                    <a:pt x="733637" y="541449"/>
                  </a:cubicBezTo>
                  <a:cubicBezTo>
                    <a:pt x="691907" y="532026"/>
                    <a:pt x="691907" y="532026"/>
                    <a:pt x="691010" y="494335"/>
                  </a:cubicBezTo>
                  <a:cubicBezTo>
                    <a:pt x="690112" y="454400"/>
                    <a:pt x="691010" y="414914"/>
                    <a:pt x="688766" y="375427"/>
                  </a:cubicBezTo>
                  <a:cubicBezTo>
                    <a:pt x="688318" y="366453"/>
                    <a:pt x="681587" y="354338"/>
                    <a:pt x="673959" y="348954"/>
                  </a:cubicBezTo>
                  <a:cubicBezTo>
                    <a:pt x="647485" y="329659"/>
                    <a:pt x="619665" y="310813"/>
                    <a:pt x="590948" y="294660"/>
                  </a:cubicBezTo>
                  <a:cubicBezTo>
                    <a:pt x="568064" y="281647"/>
                    <a:pt x="557295" y="264596"/>
                    <a:pt x="559987" y="234533"/>
                  </a:cubicBezTo>
                  <a:close/>
                  <a:moveTo>
                    <a:pt x="1198500" y="122356"/>
                  </a:moveTo>
                  <a:cubicBezTo>
                    <a:pt x="1198500" y="188765"/>
                    <a:pt x="1198948" y="252034"/>
                    <a:pt x="1198051" y="314853"/>
                  </a:cubicBezTo>
                  <a:cubicBezTo>
                    <a:pt x="1198051" y="322481"/>
                    <a:pt x="1192218" y="334147"/>
                    <a:pt x="1185936" y="337288"/>
                  </a:cubicBezTo>
                  <a:cubicBezTo>
                    <a:pt x="1043247" y="409081"/>
                    <a:pt x="899660" y="479977"/>
                    <a:pt x="756521" y="550873"/>
                  </a:cubicBezTo>
                  <a:cubicBezTo>
                    <a:pt x="755175" y="551770"/>
                    <a:pt x="753380" y="551322"/>
                    <a:pt x="747547" y="551770"/>
                  </a:cubicBezTo>
                  <a:cubicBezTo>
                    <a:pt x="747547" y="541450"/>
                    <a:pt x="747547" y="531579"/>
                    <a:pt x="747547" y="521707"/>
                  </a:cubicBezTo>
                  <a:cubicBezTo>
                    <a:pt x="747547" y="468311"/>
                    <a:pt x="746650" y="414915"/>
                    <a:pt x="747996" y="361518"/>
                  </a:cubicBezTo>
                  <a:cubicBezTo>
                    <a:pt x="748444" y="352993"/>
                    <a:pt x="754278" y="340878"/>
                    <a:pt x="761008" y="337288"/>
                  </a:cubicBezTo>
                  <a:cubicBezTo>
                    <a:pt x="901904" y="266392"/>
                    <a:pt x="1042798" y="196841"/>
                    <a:pt x="1183692" y="126394"/>
                  </a:cubicBezTo>
                  <a:cubicBezTo>
                    <a:pt x="1185936" y="125497"/>
                    <a:pt x="1188179" y="125048"/>
                    <a:pt x="1198500" y="122356"/>
                  </a:cubicBezTo>
                  <a:close/>
                  <a:moveTo>
                    <a:pt x="1014249" y="700"/>
                  </a:moveTo>
                  <a:cubicBezTo>
                    <a:pt x="1018680" y="-254"/>
                    <a:pt x="1022831" y="-366"/>
                    <a:pt x="1025299" y="1205"/>
                  </a:cubicBezTo>
                  <a:cubicBezTo>
                    <a:pt x="1079593" y="35755"/>
                    <a:pt x="1132989" y="71652"/>
                    <a:pt x="1188629" y="108895"/>
                  </a:cubicBezTo>
                  <a:cubicBezTo>
                    <a:pt x="1078246" y="163637"/>
                    <a:pt x="970556" y="217482"/>
                    <a:pt x="862867" y="270879"/>
                  </a:cubicBezTo>
                  <a:cubicBezTo>
                    <a:pt x="827419" y="288379"/>
                    <a:pt x="792419" y="306327"/>
                    <a:pt x="756523" y="323378"/>
                  </a:cubicBezTo>
                  <a:cubicBezTo>
                    <a:pt x="750241" y="326519"/>
                    <a:pt x="739921" y="329660"/>
                    <a:pt x="734985" y="326070"/>
                  </a:cubicBezTo>
                  <a:cubicBezTo>
                    <a:pt x="680690" y="293315"/>
                    <a:pt x="626845" y="259661"/>
                    <a:pt x="570308" y="224213"/>
                  </a:cubicBezTo>
                  <a:cubicBezTo>
                    <a:pt x="578385" y="219725"/>
                    <a:pt x="583769" y="216136"/>
                    <a:pt x="589154" y="213444"/>
                  </a:cubicBezTo>
                  <a:cubicBezTo>
                    <a:pt x="726458" y="143894"/>
                    <a:pt x="863764" y="74344"/>
                    <a:pt x="1001517" y="5243"/>
                  </a:cubicBezTo>
                  <a:cubicBezTo>
                    <a:pt x="1005107" y="3448"/>
                    <a:pt x="1009818" y="1653"/>
                    <a:pt x="1014249" y="700"/>
                  </a:cubicBezTo>
                  <a:close/>
                </a:path>
              </a:pathLst>
            </a:custGeom>
            <a:grpFill/>
            <a:ln w="4485" cap="flat">
              <a:solidFill>
                <a:schemeClr val="accent6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2A948DBD-6E1F-4A8A-AF6C-02CB01FF39A1}"/>
                </a:ext>
              </a:extLst>
            </p:cNvPr>
            <p:cNvSpPr/>
            <p:nvPr/>
          </p:nvSpPr>
          <p:spPr>
            <a:xfrm>
              <a:off x="8130498" y="3758531"/>
              <a:ext cx="1107111" cy="831076"/>
            </a:xfrm>
            <a:custGeom>
              <a:avLst/>
              <a:gdLst>
                <a:gd name="connsiteX0" fmla="*/ 112727 w 1107111"/>
                <a:gd name="connsiteY0" fmla="*/ 710822 h 831076"/>
                <a:gd name="connsiteX1" fmla="*/ 169265 w 1107111"/>
                <a:gd name="connsiteY1" fmla="*/ 721591 h 831076"/>
                <a:gd name="connsiteX2" fmla="*/ 169265 w 1107111"/>
                <a:gd name="connsiteY2" fmla="*/ 824795 h 831076"/>
                <a:gd name="connsiteX3" fmla="*/ 112727 w 1107111"/>
                <a:gd name="connsiteY3" fmla="*/ 824795 h 831076"/>
                <a:gd name="connsiteX4" fmla="*/ 112727 w 1107111"/>
                <a:gd name="connsiteY4" fmla="*/ 710822 h 831076"/>
                <a:gd name="connsiteX5" fmla="*/ 53946 w 1107111"/>
                <a:gd name="connsiteY5" fmla="*/ 679861 h 831076"/>
                <a:gd name="connsiteX6" fmla="*/ 89395 w 1107111"/>
                <a:gd name="connsiteY6" fmla="*/ 705437 h 831076"/>
                <a:gd name="connsiteX7" fmla="*/ 96574 w 1107111"/>
                <a:gd name="connsiteY7" fmla="*/ 718001 h 831076"/>
                <a:gd name="connsiteX8" fmla="*/ 97023 w 1107111"/>
                <a:gd name="connsiteY8" fmla="*/ 818063 h 831076"/>
                <a:gd name="connsiteX9" fmla="*/ 53946 w 1107111"/>
                <a:gd name="connsiteY9" fmla="*/ 679861 h 831076"/>
                <a:gd name="connsiteX10" fmla="*/ 5934 w 1107111"/>
                <a:gd name="connsiteY10" fmla="*/ 436661 h 831076"/>
                <a:gd name="connsiteX11" fmla="*/ 125739 w 1107111"/>
                <a:gd name="connsiteY11" fmla="*/ 516531 h 831076"/>
                <a:gd name="connsiteX12" fmla="*/ 131572 w 1107111"/>
                <a:gd name="connsiteY12" fmla="*/ 528646 h 831076"/>
                <a:gd name="connsiteX13" fmla="*/ 132021 w 1107111"/>
                <a:gd name="connsiteY13" fmla="*/ 697810 h 831076"/>
                <a:gd name="connsiteX14" fmla="*/ 124393 w 1107111"/>
                <a:gd name="connsiteY14" fmla="*/ 704989 h 831076"/>
                <a:gd name="connsiteX15" fmla="*/ 59330 w 1107111"/>
                <a:gd name="connsiteY15" fmla="*/ 663708 h 831076"/>
                <a:gd name="connsiteX16" fmla="*/ 50356 w 1107111"/>
                <a:gd name="connsiteY16" fmla="*/ 624221 h 831076"/>
                <a:gd name="connsiteX17" fmla="*/ 23434 w 1107111"/>
                <a:gd name="connsiteY17" fmla="*/ 576658 h 831076"/>
                <a:gd name="connsiteX18" fmla="*/ 550 w 1107111"/>
                <a:gd name="connsiteY18" fmla="*/ 532684 h 831076"/>
                <a:gd name="connsiteX19" fmla="*/ 5934 w 1107111"/>
                <a:gd name="connsiteY19" fmla="*/ 436661 h 831076"/>
                <a:gd name="connsiteX20" fmla="*/ 1102577 w 1107111"/>
                <a:gd name="connsiteY20" fmla="*/ 267947 h 831076"/>
                <a:gd name="connsiteX21" fmla="*/ 1102128 w 1107111"/>
                <a:gd name="connsiteY21" fmla="*/ 353650 h 831076"/>
                <a:gd name="connsiteX22" fmla="*/ 1093603 w 1107111"/>
                <a:gd name="connsiteY22" fmla="*/ 367111 h 831076"/>
                <a:gd name="connsiteX23" fmla="*/ 1037514 w 1107111"/>
                <a:gd name="connsiteY23" fmla="*/ 424995 h 831076"/>
                <a:gd name="connsiteX24" fmla="*/ 1007002 w 1107111"/>
                <a:gd name="connsiteY24" fmla="*/ 430379 h 831076"/>
                <a:gd name="connsiteX25" fmla="*/ 967067 w 1107111"/>
                <a:gd name="connsiteY25" fmla="*/ 456853 h 831076"/>
                <a:gd name="connsiteX26" fmla="*/ 938350 w 1107111"/>
                <a:gd name="connsiteY26" fmla="*/ 473904 h 831076"/>
                <a:gd name="connsiteX27" fmla="*/ 912325 w 1107111"/>
                <a:gd name="connsiteY27" fmla="*/ 468968 h 831076"/>
                <a:gd name="connsiteX28" fmla="*/ 890338 w 1107111"/>
                <a:gd name="connsiteY28" fmla="*/ 482878 h 831076"/>
                <a:gd name="connsiteX29" fmla="*/ 841429 w 1107111"/>
                <a:gd name="connsiteY29" fmla="*/ 504416 h 831076"/>
                <a:gd name="connsiteX30" fmla="*/ 796109 w 1107111"/>
                <a:gd name="connsiteY30" fmla="*/ 535377 h 831076"/>
                <a:gd name="connsiteX31" fmla="*/ 460924 w 1107111"/>
                <a:gd name="connsiteY31" fmla="*/ 698708 h 831076"/>
                <a:gd name="connsiteX32" fmla="*/ 434002 w 1107111"/>
                <a:gd name="connsiteY32" fmla="*/ 709925 h 831076"/>
                <a:gd name="connsiteX33" fmla="*/ 431758 w 1107111"/>
                <a:gd name="connsiteY33" fmla="*/ 666400 h 831076"/>
                <a:gd name="connsiteX34" fmla="*/ 425028 w 1107111"/>
                <a:gd name="connsiteY34" fmla="*/ 663259 h 831076"/>
                <a:gd name="connsiteX35" fmla="*/ 412913 w 1107111"/>
                <a:gd name="connsiteY35" fmla="*/ 683900 h 831076"/>
                <a:gd name="connsiteX36" fmla="*/ 407977 w 1107111"/>
                <a:gd name="connsiteY36" fmla="*/ 714861 h 831076"/>
                <a:gd name="connsiteX37" fmla="*/ 363555 w 1107111"/>
                <a:gd name="connsiteY37" fmla="*/ 739989 h 831076"/>
                <a:gd name="connsiteX38" fmla="*/ 335735 w 1107111"/>
                <a:gd name="connsiteY38" fmla="*/ 751655 h 831076"/>
                <a:gd name="connsiteX39" fmla="*/ 283685 w 1107111"/>
                <a:gd name="connsiteY39" fmla="*/ 778129 h 831076"/>
                <a:gd name="connsiteX40" fmla="*/ 250032 w 1107111"/>
                <a:gd name="connsiteY40" fmla="*/ 796077 h 831076"/>
                <a:gd name="connsiteX41" fmla="*/ 218173 w 1107111"/>
                <a:gd name="connsiteY41" fmla="*/ 827487 h 831076"/>
                <a:gd name="connsiteX42" fmla="*/ 202469 w 1107111"/>
                <a:gd name="connsiteY42" fmla="*/ 787103 h 831076"/>
                <a:gd name="connsiteX43" fmla="*/ 193943 w 1107111"/>
                <a:gd name="connsiteY43" fmla="*/ 831076 h 831076"/>
                <a:gd name="connsiteX44" fmla="*/ 186315 w 1107111"/>
                <a:gd name="connsiteY44" fmla="*/ 830179 h 831076"/>
                <a:gd name="connsiteX45" fmla="*/ 186764 w 1107111"/>
                <a:gd name="connsiteY45" fmla="*/ 721592 h 831076"/>
                <a:gd name="connsiteX46" fmla="*/ 199328 w 1107111"/>
                <a:gd name="connsiteY46" fmla="*/ 711720 h 831076"/>
                <a:gd name="connsiteX47" fmla="*/ 1090013 w 1107111"/>
                <a:gd name="connsiteY47" fmla="*/ 271088 h 831076"/>
                <a:gd name="connsiteX48" fmla="*/ 1102577 w 1107111"/>
                <a:gd name="connsiteY48" fmla="*/ 267947 h 831076"/>
                <a:gd name="connsiteX49" fmla="*/ 813609 w 1107111"/>
                <a:gd name="connsiteY49" fmla="*/ 195705 h 831076"/>
                <a:gd name="connsiteX50" fmla="*/ 813160 w 1107111"/>
                <a:gd name="connsiteY50" fmla="*/ 319100 h 831076"/>
                <a:gd name="connsiteX51" fmla="*/ 803737 w 1107111"/>
                <a:gd name="connsiteY51" fmla="*/ 333907 h 831076"/>
                <a:gd name="connsiteX52" fmla="*/ 568614 w 1107111"/>
                <a:gd name="connsiteY52" fmla="*/ 451918 h 831076"/>
                <a:gd name="connsiteX53" fmla="*/ 569063 w 1107111"/>
                <a:gd name="connsiteY53" fmla="*/ 328523 h 831076"/>
                <a:gd name="connsiteX54" fmla="*/ 578037 w 1107111"/>
                <a:gd name="connsiteY54" fmla="*/ 311472 h 831076"/>
                <a:gd name="connsiteX55" fmla="*/ 813609 w 1107111"/>
                <a:gd name="connsiteY55" fmla="*/ 195705 h 831076"/>
                <a:gd name="connsiteX56" fmla="*/ 992644 w 1107111"/>
                <a:gd name="connsiteY56" fmla="*/ 154424 h 831076"/>
                <a:gd name="connsiteX57" fmla="*/ 1001169 w 1107111"/>
                <a:gd name="connsiteY57" fmla="*/ 233845 h 831076"/>
                <a:gd name="connsiteX58" fmla="*/ 1031233 w 1107111"/>
                <a:gd name="connsiteY58" fmla="*/ 235640 h 831076"/>
                <a:gd name="connsiteX59" fmla="*/ 998477 w 1107111"/>
                <a:gd name="connsiteY59" fmla="*/ 297113 h 831076"/>
                <a:gd name="connsiteX60" fmla="*/ 193494 w 1107111"/>
                <a:gd name="connsiteY60" fmla="*/ 697362 h 831076"/>
                <a:gd name="connsiteX61" fmla="*/ 145482 w 1107111"/>
                <a:gd name="connsiteY61" fmla="*/ 709028 h 831076"/>
                <a:gd name="connsiteX62" fmla="*/ 145931 w 1107111"/>
                <a:gd name="connsiteY62" fmla="*/ 530890 h 831076"/>
                <a:gd name="connsiteX63" fmla="*/ 155802 w 1107111"/>
                <a:gd name="connsiteY63" fmla="*/ 516980 h 831076"/>
                <a:gd name="connsiteX64" fmla="*/ 550217 w 1107111"/>
                <a:gd name="connsiteY64" fmla="*/ 325382 h 831076"/>
                <a:gd name="connsiteX65" fmla="*/ 554704 w 1107111"/>
                <a:gd name="connsiteY65" fmla="*/ 326279 h 831076"/>
                <a:gd name="connsiteX66" fmla="*/ 554704 w 1107111"/>
                <a:gd name="connsiteY66" fmla="*/ 473455 h 831076"/>
                <a:gd name="connsiteX67" fmla="*/ 576242 w 1107111"/>
                <a:gd name="connsiteY67" fmla="*/ 463584 h 831076"/>
                <a:gd name="connsiteX68" fmla="*/ 808225 w 1107111"/>
                <a:gd name="connsiteY68" fmla="*/ 347817 h 831076"/>
                <a:gd name="connsiteX69" fmla="*/ 827071 w 1107111"/>
                <a:gd name="connsiteY69" fmla="*/ 319100 h 831076"/>
                <a:gd name="connsiteX70" fmla="*/ 834250 w 1107111"/>
                <a:gd name="connsiteY70" fmla="*/ 236538 h 831076"/>
                <a:gd name="connsiteX71" fmla="*/ 905146 w 1107111"/>
                <a:gd name="connsiteY71" fmla="*/ 197949 h 831076"/>
                <a:gd name="connsiteX72" fmla="*/ 992644 w 1107111"/>
                <a:gd name="connsiteY72" fmla="*/ 154424 h 831076"/>
                <a:gd name="connsiteX73" fmla="*/ 977669 w 1107111"/>
                <a:gd name="connsiteY73" fmla="*/ 100859 h 831076"/>
                <a:gd name="connsiteX74" fmla="*/ 986811 w 1107111"/>
                <a:gd name="connsiteY74" fmla="*/ 103720 h 831076"/>
                <a:gd name="connsiteX75" fmla="*/ 982324 w 1107111"/>
                <a:gd name="connsiteY75" fmla="*/ 141860 h 831076"/>
                <a:gd name="connsiteX76" fmla="*/ 831557 w 1107111"/>
                <a:gd name="connsiteY76" fmla="*/ 219935 h 831076"/>
                <a:gd name="connsiteX77" fmla="*/ 822583 w 1107111"/>
                <a:gd name="connsiteY77" fmla="*/ 162949 h 831076"/>
                <a:gd name="connsiteX78" fmla="*/ 896620 w 1107111"/>
                <a:gd name="connsiteY78" fmla="*/ 129745 h 831076"/>
                <a:gd name="connsiteX79" fmla="*/ 963478 w 1107111"/>
                <a:gd name="connsiteY79" fmla="*/ 101028 h 831076"/>
                <a:gd name="connsiteX80" fmla="*/ 977669 w 1107111"/>
                <a:gd name="connsiteY80" fmla="*/ 100859 h 831076"/>
                <a:gd name="connsiteX81" fmla="*/ 689933 w 1107111"/>
                <a:gd name="connsiteY81" fmla="*/ 95644 h 831076"/>
                <a:gd name="connsiteX82" fmla="*/ 709508 w 1107111"/>
                <a:gd name="connsiteY82" fmla="*/ 101925 h 831076"/>
                <a:gd name="connsiteX83" fmla="*/ 795211 w 1107111"/>
                <a:gd name="connsiteY83" fmla="*/ 157116 h 831076"/>
                <a:gd name="connsiteX84" fmla="*/ 793865 w 1107111"/>
                <a:gd name="connsiteY84" fmla="*/ 190769 h 831076"/>
                <a:gd name="connsiteX85" fmla="*/ 155803 w 1107111"/>
                <a:gd name="connsiteY85" fmla="*/ 501275 h 831076"/>
                <a:gd name="connsiteX86" fmla="*/ 131572 w 1107111"/>
                <a:gd name="connsiteY86" fmla="*/ 503519 h 831076"/>
                <a:gd name="connsiteX87" fmla="*/ 15357 w 1107111"/>
                <a:gd name="connsiteY87" fmla="*/ 426790 h 831076"/>
                <a:gd name="connsiteX88" fmla="*/ 531371 w 1107111"/>
                <a:gd name="connsiteY88" fmla="*/ 172372 h 831076"/>
                <a:gd name="connsiteX89" fmla="*/ 671368 w 1107111"/>
                <a:gd name="connsiteY89" fmla="*/ 101477 h 831076"/>
                <a:gd name="connsiteX90" fmla="*/ 689933 w 1107111"/>
                <a:gd name="connsiteY90" fmla="*/ 95644 h 831076"/>
                <a:gd name="connsiteX91" fmla="*/ 827407 w 1107111"/>
                <a:gd name="connsiteY91" fmla="*/ 237 h 831076"/>
                <a:gd name="connsiteX92" fmla="*/ 872390 w 1107111"/>
                <a:gd name="connsiteY92" fmla="*/ 18017 h 831076"/>
                <a:gd name="connsiteX93" fmla="*/ 963478 w 1107111"/>
                <a:gd name="connsiteY93" fmla="*/ 45837 h 831076"/>
                <a:gd name="connsiteX94" fmla="*/ 1017323 w 1107111"/>
                <a:gd name="connsiteY94" fmla="*/ 61542 h 831076"/>
                <a:gd name="connsiteX95" fmla="*/ 1062194 w 1107111"/>
                <a:gd name="connsiteY95" fmla="*/ 90259 h 831076"/>
                <a:gd name="connsiteX96" fmla="*/ 1107065 w 1107111"/>
                <a:gd name="connsiteY96" fmla="*/ 175515 h 831076"/>
                <a:gd name="connsiteX97" fmla="*/ 1103475 w 1107111"/>
                <a:gd name="connsiteY97" fmla="*/ 209168 h 831076"/>
                <a:gd name="connsiteX98" fmla="*/ 1044246 w 1107111"/>
                <a:gd name="connsiteY98" fmla="*/ 272436 h 831076"/>
                <a:gd name="connsiteX99" fmla="*/ 1049630 w 1107111"/>
                <a:gd name="connsiteY99" fmla="*/ 223078 h 831076"/>
                <a:gd name="connsiteX100" fmla="*/ 1016426 w 1107111"/>
                <a:gd name="connsiteY100" fmla="*/ 217693 h 831076"/>
                <a:gd name="connsiteX101" fmla="*/ 1006554 w 1107111"/>
                <a:gd name="connsiteY101" fmla="*/ 119425 h 831076"/>
                <a:gd name="connsiteX102" fmla="*/ 1011490 w 1107111"/>
                <a:gd name="connsiteY102" fmla="*/ 116733 h 831076"/>
                <a:gd name="connsiteX103" fmla="*/ 1020913 w 1107111"/>
                <a:gd name="connsiteY103" fmla="*/ 129745 h 831076"/>
                <a:gd name="connsiteX104" fmla="*/ 1090911 w 1107111"/>
                <a:gd name="connsiteY104" fmla="*/ 206476 h 831076"/>
                <a:gd name="connsiteX105" fmla="*/ 1048284 w 1107111"/>
                <a:gd name="connsiteY105" fmla="*/ 94298 h 831076"/>
                <a:gd name="connsiteX106" fmla="*/ 950017 w 1107111"/>
                <a:gd name="connsiteY106" fmla="*/ 54363 h 831076"/>
                <a:gd name="connsiteX107" fmla="*/ 932069 w 1107111"/>
                <a:gd name="connsiteY107" fmla="*/ 57503 h 831076"/>
                <a:gd name="connsiteX108" fmla="*/ 964824 w 1107111"/>
                <a:gd name="connsiteY108" fmla="*/ 84875 h 831076"/>
                <a:gd name="connsiteX109" fmla="*/ 819442 w 1107111"/>
                <a:gd name="connsiteY109" fmla="*/ 148591 h 831076"/>
                <a:gd name="connsiteX110" fmla="*/ 800148 w 1107111"/>
                <a:gd name="connsiteY110" fmla="*/ 143207 h 831076"/>
                <a:gd name="connsiteX111" fmla="*/ 720277 w 1107111"/>
                <a:gd name="connsiteY111" fmla="*/ 92503 h 831076"/>
                <a:gd name="connsiteX112" fmla="*/ 669125 w 1107111"/>
                <a:gd name="connsiteY112" fmla="*/ 88464 h 831076"/>
                <a:gd name="connsiteX113" fmla="*/ 664189 w 1107111"/>
                <a:gd name="connsiteY113" fmla="*/ 83977 h 831076"/>
                <a:gd name="connsiteX114" fmla="*/ 675855 w 1107111"/>
                <a:gd name="connsiteY114" fmla="*/ 65131 h 831076"/>
                <a:gd name="connsiteX115" fmla="*/ 780404 w 1107111"/>
                <a:gd name="connsiteY115" fmla="*/ 9043 h 831076"/>
                <a:gd name="connsiteX116" fmla="*/ 827407 w 1107111"/>
                <a:gd name="connsiteY116" fmla="*/ 237 h 8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107111" h="831076">
                  <a:moveTo>
                    <a:pt x="112727" y="710822"/>
                  </a:moveTo>
                  <a:cubicBezTo>
                    <a:pt x="132023" y="714412"/>
                    <a:pt x="150868" y="718001"/>
                    <a:pt x="169265" y="721591"/>
                  </a:cubicBezTo>
                  <a:cubicBezTo>
                    <a:pt x="169265" y="756143"/>
                    <a:pt x="169265" y="789796"/>
                    <a:pt x="169265" y="824795"/>
                  </a:cubicBezTo>
                  <a:cubicBezTo>
                    <a:pt x="149073" y="824795"/>
                    <a:pt x="131574" y="824795"/>
                    <a:pt x="112727" y="824795"/>
                  </a:cubicBezTo>
                  <a:cubicBezTo>
                    <a:pt x="112727" y="787103"/>
                    <a:pt x="112727" y="749861"/>
                    <a:pt x="112727" y="710822"/>
                  </a:cubicBezTo>
                  <a:close/>
                  <a:moveTo>
                    <a:pt x="53946" y="679861"/>
                  </a:moveTo>
                  <a:cubicBezTo>
                    <a:pt x="67408" y="689284"/>
                    <a:pt x="78626" y="696912"/>
                    <a:pt x="89395" y="705437"/>
                  </a:cubicBezTo>
                  <a:cubicBezTo>
                    <a:pt x="92984" y="708578"/>
                    <a:pt x="96574" y="713963"/>
                    <a:pt x="96574" y="718001"/>
                  </a:cubicBezTo>
                  <a:cubicBezTo>
                    <a:pt x="97471" y="751206"/>
                    <a:pt x="97023" y="783961"/>
                    <a:pt x="97023" y="818063"/>
                  </a:cubicBezTo>
                  <a:cubicBezTo>
                    <a:pt x="51702" y="791589"/>
                    <a:pt x="44972" y="769603"/>
                    <a:pt x="53946" y="679861"/>
                  </a:cubicBezTo>
                  <a:close/>
                  <a:moveTo>
                    <a:pt x="5934" y="436661"/>
                  </a:moveTo>
                  <a:cubicBezTo>
                    <a:pt x="47215" y="464032"/>
                    <a:pt x="86701" y="490057"/>
                    <a:pt x="125739" y="516531"/>
                  </a:cubicBezTo>
                  <a:cubicBezTo>
                    <a:pt x="128880" y="518775"/>
                    <a:pt x="131572" y="524608"/>
                    <a:pt x="131572" y="528646"/>
                  </a:cubicBezTo>
                  <a:cubicBezTo>
                    <a:pt x="132021" y="584735"/>
                    <a:pt x="132021" y="641273"/>
                    <a:pt x="132021" y="697810"/>
                  </a:cubicBezTo>
                  <a:cubicBezTo>
                    <a:pt x="129329" y="700054"/>
                    <a:pt x="127085" y="702746"/>
                    <a:pt x="124393" y="704989"/>
                  </a:cubicBezTo>
                  <a:cubicBezTo>
                    <a:pt x="102406" y="691528"/>
                    <a:pt x="78176" y="680310"/>
                    <a:pt x="59330" y="663708"/>
                  </a:cubicBezTo>
                  <a:cubicBezTo>
                    <a:pt x="50805" y="656529"/>
                    <a:pt x="49459" y="637683"/>
                    <a:pt x="50356" y="624221"/>
                  </a:cubicBezTo>
                  <a:cubicBezTo>
                    <a:pt x="51702" y="601337"/>
                    <a:pt x="45420" y="585183"/>
                    <a:pt x="23434" y="576658"/>
                  </a:cubicBezTo>
                  <a:cubicBezTo>
                    <a:pt x="2344" y="569030"/>
                    <a:pt x="-1694" y="553325"/>
                    <a:pt x="550" y="532684"/>
                  </a:cubicBezTo>
                  <a:cubicBezTo>
                    <a:pt x="3691" y="502172"/>
                    <a:pt x="4139" y="471660"/>
                    <a:pt x="5934" y="436661"/>
                  </a:cubicBezTo>
                  <a:close/>
                  <a:moveTo>
                    <a:pt x="1102577" y="267947"/>
                  </a:moveTo>
                  <a:cubicBezTo>
                    <a:pt x="1102577" y="297562"/>
                    <a:pt x="1103026" y="325830"/>
                    <a:pt x="1102128" y="353650"/>
                  </a:cubicBezTo>
                  <a:cubicBezTo>
                    <a:pt x="1102128" y="358137"/>
                    <a:pt x="1097192" y="363522"/>
                    <a:pt x="1093603" y="367111"/>
                  </a:cubicBezTo>
                  <a:cubicBezTo>
                    <a:pt x="1074308" y="385509"/>
                    <a:pt x="1047386" y="396277"/>
                    <a:pt x="1037514" y="424995"/>
                  </a:cubicBezTo>
                  <a:cubicBezTo>
                    <a:pt x="1035719" y="429931"/>
                    <a:pt x="1017322" y="431725"/>
                    <a:pt x="1007002" y="430379"/>
                  </a:cubicBezTo>
                  <a:cubicBezTo>
                    <a:pt x="978733" y="426790"/>
                    <a:pt x="973349" y="429482"/>
                    <a:pt x="967067" y="456853"/>
                  </a:cubicBezTo>
                  <a:cubicBezTo>
                    <a:pt x="963477" y="472558"/>
                    <a:pt x="953606" y="477942"/>
                    <a:pt x="938350" y="473904"/>
                  </a:cubicBezTo>
                  <a:cubicBezTo>
                    <a:pt x="929375" y="471660"/>
                    <a:pt x="920401" y="467622"/>
                    <a:pt x="912325" y="468968"/>
                  </a:cubicBezTo>
                  <a:cubicBezTo>
                    <a:pt x="904248" y="470314"/>
                    <a:pt x="893030" y="476148"/>
                    <a:pt x="890338" y="482878"/>
                  </a:cubicBezTo>
                  <a:cubicBezTo>
                    <a:pt x="873287" y="521916"/>
                    <a:pt x="874184" y="521916"/>
                    <a:pt x="841429" y="504416"/>
                  </a:cubicBezTo>
                  <a:cubicBezTo>
                    <a:pt x="824827" y="516083"/>
                    <a:pt x="811365" y="527749"/>
                    <a:pt x="796109" y="535377"/>
                  </a:cubicBezTo>
                  <a:cubicBezTo>
                    <a:pt x="684381" y="590119"/>
                    <a:pt x="572653" y="644413"/>
                    <a:pt x="460924" y="698708"/>
                  </a:cubicBezTo>
                  <a:cubicBezTo>
                    <a:pt x="452399" y="702746"/>
                    <a:pt x="443874" y="705887"/>
                    <a:pt x="434002" y="709925"/>
                  </a:cubicBezTo>
                  <a:cubicBezTo>
                    <a:pt x="433104" y="693323"/>
                    <a:pt x="432207" y="679862"/>
                    <a:pt x="431758" y="666400"/>
                  </a:cubicBezTo>
                  <a:cubicBezTo>
                    <a:pt x="429515" y="665502"/>
                    <a:pt x="427271" y="664156"/>
                    <a:pt x="425028" y="663259"/>
                  </a:cubicBezTo>
                  <a:cubicBezTo>
                    <a:pt x="420989" y="670438"/>
                    <a:pt x="415156" y="676720"/>
                    <a:pt x="412913" y="683900"/>
                  </a:cubicBezTo>
                  <a:cubicBezTo>
                    <a:pt x="409772" y="693772"/>
                    <a:pt x="410220" y="704541"/>
                    <a:pt x="407977" y="714861"/>
                  </a:cubicBezTo>
                  <a:cubicBezTo>
                    <a:pt x="402592" y="739091"/>
                    <a:pt x="385542" y="749860"/>
                    <a:pt x="363555" y="739989"/>
                  </a:cubicBezTo>
                  <a:cubicBezTo>
                    <a:pt x="347850" y="732809"/>
                    <a:pt x="340671" y="739091"/>
                    <a:pt x="335735" y="751655"/>
                  </a:cubicBezTo>
                  <a:cubicBezTo>
                    <a:pt x="325863" y="775885"/>
                    <a:pt x="308812" y="784860"/>
                    <a:pt x="283685" y="778129"/>
                  </a:cubicBezTo>
                  <a:cubicBezTo>
                    <a:pt x="267083" y="773642"/>
                    <a:pt x="258108" y="780372"/>
                    <a:pt x="250032" y="796077"/>
                  </a:cubicBezTo>
                  <a:cubicBezTo>
                    <a:pt x="244199" y="807295"/>
                    <a:pt x="231186" y="814923"/>
                    <a:pt x="218173" y="827487"/>
                  </a:cubicBezTo>
                  <a:cubicBezTo>
                    <a:pt x="211892" y="811333"/>
                    <a:pt x="208302" y="801910"/>
                    <a:pt x="202469" y="787103"/>
                  </a:cubicBezTo>
                  <a:cubicBezTo>
                    <a:pt x="198879" y="805051"/>
                    <a:pt x="196635" y="818064"/>
                    <a:pt x="193943" y="831076"/>
                  </a:cubicBezTo>
                  <a:cubicBezTo>
                    <a:pt x="191251" y="830628"/>
                    <a:pt x="189007" y="830628"/>
                    <a:pt x="186315" y="830179"/>
                  </a:cubicBezTo>
                  <a:cubicBezTo>
                    <a:pt x="186315" y="793834"/>
                    <a:pt x="185867" y="757937"/>
                    <a:pt x="186764" y="721592"/>
                  </a:cubicBezTo>
                  <a:cubicBezTo>
                    <a:pt x="186764" y="718451"/>
                    <a:pt x="194392" y="713964"/>
                    <a:pt x="199328" y="711720"/>
                  </a:cubicBezTo>
                  <a:cubicBezTo>
                    <a:pt x="495924" y="564543"/>
                    <a:pt x="792968" y="417815"/>
                    <a:pt x="1090013" y="271088"/>
                  </a:cubicBezTo>
                  <a:cubicBezTo>
                    <a:pt x="1092257" y="270191"/>
                    <a:pt x="1094500" y="270191"/>
                    <a:pt x="1102577" y="267947"/>
                  </a:cubicBezTo>
                  <a:close/>
                  <a:moveTo>
                    <a:pt x="813609" y="195705"/>
                  </a:moveTo>
                  <a:cubicBezTo>
                    <a:pt x="813609" y="238781"/>
                    <a:pt x="814057" y="279165"/>
                    <a:pt x="813160" y="319100"/>
                  </a:cubicBezTo>
                  <a:cubicBezTo>
                    <a:pt x="813160" y="324484"/>
                    <a:pt x="808224" y="331664"/>
                    <a:pt x="803737" y="333907"/>
                  </a:cubicBezTo>
                  <a:cubicBezTo>
                    <a:pt x="727008" y="372946"/>
                    <a:pt x="649830" y="411535"/>
                    <a:pt x="568614" y="451918"/>
                  </a:cubicBezTo>
                  <a:cubicBezTo>
                    <a:pt x="568614" y="407496"/>
                    <a:pt x="568165" y="368010"/>
                    <a:pt x="569063" y="328523"/>
                  </a:cubicBezTo>
                  <a:cubicBezTo>
                    <a:pt x="569063" y="322689"/>
                    <a:pt x="573101" y="313715"/>
                    <a:pt x="578037" y="311472"/>
                  </a:cubicBezTo>
                  <a:cubicBezTo>
                    <a:pt x="655663" y="272883"/>
                    <a:pt x="734187" y="235191"/>
                    <a:pt x="813609" y="195705"/>
                  </a:cubicBezTo>
                  <a:close/>
                  <a:moveTo>
                    <a:pt x="992644" y="154424"/>
                  </a:moveTo>
                  <a:cubicBezTo>
                    <a:pt x="995785" y="181795"/>
                    <a:pt x="998477" y="206923"/>
                    <a:pt x="1001169" y="233845"/>
                  </a:cubicBezTo>
                  <a:cubicBezTo>
                    <a:pt x="1011490" y="234294"/>
                    <a:pt x="1021361" y="235191"/>
                    <a:pt x="1031233" y="235640"/>
                  </a:cubicBezTo>
                  <a:cubicBezTo>
                    <a:pt x="1035720" y="278716"/>
                    <a:pt x="1035720" y="278716"/>
                    <a:pt x="998477" y="297113"/>
                  </a:cubicBezTo>
                  <a:cubicBezTo>
                    <a:pt x="730150" y="430828"/>
                    <a:pt x="461821" y="564095"/>
                    <a:pt x="193494" y="697362"/>
                  </a:cubicBezTo>
                  <a:cubicBezTo>
                    <a:pt x="180033" y="703644"/>
                    <a:pt x="164328" y="704541"/>
                    <a:pt x="145482" y="709028"/>
                  </a:cubicBezTo>
                  <a:cubicBezTo>
                    <a:pt x="145482" y="645311"/>
                    <a:pt x="145033" y="588326"/>
                    <a:pt x="145931" y="530890"/>
                  </a:cubicBezTo>
                  <a:cubicBezTo>
                    <a:pt x="145931" y="525954"/>
                    <a:pt x="151315" y="519224"/>
                    <a:pt x="155802" y="516980"/>
                  </a:cubicBezTo>
                  <a:cubicBezTo>
                    <a:pt x="287274" y="452815"/>
                    <a:pt x="418745" y="389098"/>
                    <a:pt x="550217" y="325382"/>
                  </a:cubicBezTo>
                  <a:cubicBezTo>
                    <a:pt x="551114" y="324933"/>
                    <a:pt x="552011" y="325382"/>
                    <a:pt x="554704" y="326279"/>
                  </a:cubicBezTo>
                  <a:cubicBezTo>
                    <a:pt x="554704" y="373842"/>
                    <a:pt x="554704" y="422303"/>
                    <a:pt x="554704" y="473455"/>
                  </a:cubicBezTo>
                  <a:cubicBezTo>
                    <a:pt x="563678" y="469417"/>
                    <a:pt x="569960" y="466725"/>
                    <a:pt x="576242" y="463584"/>
                  </a:cubicBezTo>
                  <a:cubicBezTo>
                    <a:pt x="653420" y="424995"/>
                    <a:pt x="730598" y="385957"/>
                    <a:pt x="808225" y="347817"/>
                  </a:cubicBezTo>
                  <a:cubicBezTo>
                    <a:pt x="821686" y="341086"/>
                    <a:pt x="827071" y="333458"/>
                    <a:pt x="827071" y="319100"/>
                  </a:cubicBezTo>
                  <a:cubicBezTo>
                    <a:pt x="827071" y="290831"/>
                    <a:pt x="821237" y="257178"/>
                    <a:pt x="834250" y="236538"/>
                  </a:cubicBezTo>
                  <a:cubicBezTo>
                    <a:pt x="846814" y="216794"/>
                    <a:pt x="880467" y="210064"/>
                    <a:pt x="905146" y="197949"/>
                  </a:cubicBezTo>
                  <a:cubicBezTo>
                    <a:pt x="933414" y="184039"/>
                    <a:pt x="961234" y="170129"/>
                    <a:pt x="992644" y="154424"/>
                  </a:cubicBezTo>
                  <a:close/>
                  <a:moveTo>
                    <a:pt x="977669" y="100859"/>
                  </a:moveTo>
                  <a:cubicBezTo>
                    <a:pt x="982660" y="101701"/>
                    <a:pt x="986811" y="103047"/>
                    <a:pt x="986811" y="103720"/>
                  </a:cubicBezTo>
                  <a:cubicBezTo>
                    <a:pt x="986811" y="116732"/>
                    <a:pt x="989055" y="137822"/>
                    <a:pt x="982324" y="141860"/>
                  </a:cubicBezTo>
                  <a:cubicBezTo>
                    <a:pt x="933415" y="169680"/>
                    <a:pt x="882710" y="193910"/>
                    <a:pt x="831557" y="219935"/>
                  </a:cubicBezTo>
                  <a:cubicBezTo>
                    <a:pt x="828865" y="201090"/>
                    <a:pt x="826173" y="184039"/>
                    <a:pt x="822583" y="162949"/>
                  </a:cubicBezTo>
                  <a:cubicBezTo>
                    <a:pt x="845916" y="152629"/>
                    <a:pt x="871043" y="140963"/>
                    <a:pt x="896620" y="129745"/>
                  </a:cubicBezTo>
                  <a:cubicBezTo>
                    <a:pt x="919056" y="119873"/>
                    <a:pt x="940594" y="109553"/>
                    <a:pt x="963478" y="101028"/>
                  </a:cubicBezTo>
                  <a:cubicBezTo>
                    <a:pt x="966843" y="99681"/>
                    <a:pt x="972677" y="100018"/>
                    <a:pt x="977669" y="100859"/>
                  </a:cubicBezTo>
                  <a:close/>
                  <a:moveTo>
                    <a:pt x="689933" y="95644"/>
                  </a:moveTo>
                  <a:cubicBezTo>
                    <a:pt x="696159" y="95307"/>
                    <a:pt x="702553" y="96989"/>
                    <a:pt x="709508" y="101925"/>
                  </a:cubicBezTo>
                  <a:cubicBezTo>
                    <a:pt x="737328" y="121668"/>
                    <a:pt x="766943" y="138719"/>
                    <a:pt x="795211" y="157116"/>
                  </a:cubicBezTo>
                  <a:cubicBezTo>
                    <a:pt x="815852" y="170578"/>
                    <a:pt x="815403" y="180449"/>
                    <a:pt x="793865" y="190769"/>
                  </a:cubicBezTo>
                  <a:cubicBezTo>
                    <a:pt x="581178" y="294421"/>
                    <a:pt x="368490" y="398073"/>
                    <a:pt x="155803" y="501275"/>
                  </a:cubicBezTo>
                  <a:cubicBezTo>
                    <a:pt x="149072" y="504416"/>
                    <a:pt x="137405" y="506660"/>
                    <a:pt x="131572" y="503519"/>
                  </a:cubicBezTo>
                  <a:cubicBezTo>
                    <a:pt x="93432" y="479289"/>
                    <a:pt x="56189" y="453712"/>
                    <a:pt x="15357" y="426790"/>
                  </a:cubicBezTo>
                  <a:cubicBezTo>
                    <a:pt x="189904" y="340638"/>
                    <a:pt x="360862" y="256730"/>
                    <a:pt x="531371" y="172372"/>
                  </a:cubicBezTo>
                  <a:cubicBezTo>
                    <a:pt x="578037" y="149488"/>
                    <a:pt x="624702" y="124809"/>
                    <a:pt x="671368" y="101477"/>
                  </a:cubicBezTo>
                  <a:cubicBezTo>
                    <a:pt x="677650" y="98336"/>
                    <a:pt x="683707" y="95980"/>
                    <a:pt x="689933" y="95644"/>
                  </a:cubicBezTo>
                  <a:close/>
                  <a:moveTo>
                    <a:pt x="827407" y="237"/>
                  </a:moveTo>
                  <a:cubicBezTo>
                    <a:pt x="843112" y="1415"/>
                    <a:pt x="858480" y="7023"/>
                    <a:pt x="872390" y="18017"/>
                  </a:cubicBezTo>
                  <a:cubicBezTo>
                    <a:pt x="899762" y="39555"/>
                    <a:pt x="928030" y="48529"/>
                    <a:pt x="963478" y="45837"/>
                  </a:cubicBezTo>
                  <a:cubicBezTo>
                    <a:pt x="980978" y="44491"/>
                    <a:pt x="1000272" y="53914"/>
                    <a:pt x="1017323" y="61542"/>
                  </a:cubicBezTo>
                  <a:cubicBezTo>
                    <a:pt x="1033477" y="68721"/>
                    <a:pt x="1046938" y="81734"/>
                    <a:pt x="1062194" y="90259"/>
                  </a:cubicBezTo>
                  <a:cubicBezTo>
                    <a:pt x="1095847" y="109105"/>
                    <a:pt x="1107962" y="138720"/>
                    <a:pt x="1107065" y="175515"/>
                  </a:cubicBezTo>
                  <a:cubicBezTo>
                    <a:pt x="1106616" y="186732"/>
                    <a:pt x="1104821" y="197950"/>
                    <a:pt x="1103475" y="209168"/>
                  </a:cubicBezTo>
                  <a:cubicBezTo>
                    <a:pt x="1097193" y="258974"/>
                    <a:pt x="1097193" y="258974"/>
                    <a:pt x="1044246" y="272436"/>
                  </a:cubicBezTo>
                  <a:cubicBezTo>
                    <a:pt x="1046040" y="256282"/>
                    <a:pt x="1047835" y="240577"/>
                    <a:pt x="1049630" y="223078"/>
                  </a:cubicBezTo>
                  <a:cubicBezTo>
                    <a:pt x="1038413" y="221283"/>
                    <a:pt x="1028541" y="219488"/>
                    <a:pt x="1016426" y="217693"/>
                  </a:cubicBezTo>
                  <a:cubicBezTo>
                    <a:pt x="1013285" y="184489"/>
                    <a:pt x="1009695" y="152181"/>
                    <a:pt x="1006554" y="119425"/>
                  </a:cubicBezTo>
                  <a:cubicBezTo>
                    <a:pt x="1008349" y="118528"/>
                    <a:pt x="1009695" y="117630"/>
                    <a:pt x="1011490" y="116733"/>
                  </a:cubicBezTo>
                  <a:cubicBezTo>
                    <a:pt x="1014631" y="120771"/>
                    <a:pt x="1019567" y="124810"/>
                    <a:pt x="1020913" y="129745"/>
                  </a:cubicBezTo>
                  <a:cubicBezTo>
                    <a:pt x="1035720" y="182694"/>
                    <a:pt x="1035720" y="182694"/>
                    <a:pt x="1090911" y="206476"/>
                  </a:cubicBezTo>
                  <a:cubicBezTo>
                    <a:pt x="1104373" y="148142"/>
                    <a:pt x="1095847" y="125258"/>
                    <a:pt x="1048284" y="94298"/>
                  </a:cubicBezTo>
                  <a:cubicBezTo>
                    <a:pt x="1018221" y="75003"/>
                    <a:pt x="990849" y="48081"/>
                    <a:pt x="950017" y="54363"/>
                  </a:cubicBezTo>
                  <a:cubicBezTo>
                    <a:pt x="945530" y="55260"/>
                    <a:pt x="941043" y="56157"/>
                    <a:pt x="932069" y="57503"/>
                  </a:cubicBezTo>
                  <a:cubicBezTo>
                    <a:pt x="944184" y="67824"/>
                    <a:pt x="953158" y="75003"/>
                    <a:pt x="964824" y="84875"/>
                  </a:cubicBezTo>
                  <a:cubicBezTo>
                    <a:pt x="915018" y="106861"/>
                    <a:pt x="867454" y="128399"/>
                    <a:pt x="819442" y="148591"/>
                  </a:cubicBezTo>
                  <a:cubicBezTo>
                    <a:pt x="814506" y="150835"/>
                    <a:pt x="805532" y="146796"/>
                    <a:pt x="800148" y="143207"/>
                  </a:cubicBezTo>
                  <a:cubicBezTo>
                    <a:pt x="773225" y="127053"/>
                    <a:pt x="745854" y="110900"/>
                    <a:pt x="720277" y="92503"/>
                  </a:cubicBezTo>
                  <a:cubicBezTo>
                    <a:pt x="703227" y="80836"/>
                    <a:pt x="687971" y="75900"/>
                    <a:pt x="669125" y="88464"/>
                  </a:cubicBezTo>
                  <a:cubicBezTo>
                    <a:pt x="667330" y="86669"/>
                    <a:pt x="665984" y="85323"/>
                    <a:pt x="664189" y="83977"/>
                  </a:cubicBezTo>
                  <a:cubicBezTo>
                    <a:pt x="667779" y="77695"/>
                    <a:pt x="670022" y="68272"/>
                    <a:pt x="675855" y="65131"/>
                  </a:cubicBezTo>
                  <a:cubicBezTo>
                    <a:pt x="710406" y="45388"/>
                    <a:pt x="744508" y="25196"/>
                    <a:pt x="780404" y="9043"/>
                  </a:cubicBezTo>
                  <a:cubicBezTo>
                    <a:pt x="795661" y="2312"/>
                    <a:pt x="811702" y="-941"/>
                    <a:pt x="827407" y="237"/>
                  </a:cubicBezTo>
                  <a:close/>
                </a:path>
              </a:pathLst>
            </a:custGeom>
            <a:grpFill/>
            <a:ln w="4485" cap="flat">
              <a:solidFill>
                <a:schemeClr val="accent6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A93A7F08-5358-4750-A20D-DC252847EF20}"/>
              </a:ext>
            </a:extLst>
          </p:cNvPr>
          <p:cNvGrpSpPr/>
          <p:nvPr/>
        </p:nvGrpSpPr>
        <p:grpSpPr>
          <a:xfrm>
            <a:off x="0" y="-2400"/>
            <a:ext cx="12192000" cy="507166"/>
            <a:chOff x="0" y="-2400"/>
            <a:chExt cx="12192000" cy="507166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DF0980E-D890-4637-913C-B4ACF465E13C}"/>
                </a:ext>
              </a:extLst>
            </p:cNvPr>
            <p:cNvSpPr/>
            <p:nvPr/>
          </p:nvSpPr>
          <p:spPr>
            <a:xfrm>
              <a:off x="0" y="0"/>
              <a:ext cx="12192000" cy="5047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0FC14D3-3907-4832-B865-395BC71191CD}"/>
                </a:ext>
              </a:extLst>
            </p:cNvPr>
            <p:cNvSpPr txBox="1"/>
            <p:nvPr/>
          </p:nvSpPr>
          <p:spPr>
            <a:xfrm>
              <a:off x="1285122" y="-2400"/>
              <a:ext cx="36996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>
                  <a:solidFill>
                    <a:srgbClr val="BFBFB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Transshipment in Panama</a:t>
              </a:r>
              <a:endParaRPr lang="zh-TW" altLang="en-US" sz="2200" dirty="0">
                <a:solidFill>
                  <a:srgbClr val="BFBFB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46917B35-0F01-433B-A082-AEC062CED728}"/>
                </a:ext>
              </a:extLst>
            </p:cNvPr>
            <p:cNvSpPr txBox="1"/>
            <p:nvPr/>
          </p:nvSpPr>
          <p:spPr>
            <a:xfrm>
              <a:off x="5369460" y="17348"/>
              <a:ext cx="2771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>
                  <a:solidFill>
                    <a:srgbClr val="50759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Routes Alternative</a:t>
              </a:r>
              <a:endParaRPr lang="zh-TW" altLang="en-US" sz="2200" dirty="0">
                <a:solidFill>
                  <a:srgbClr val="50759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18764BF6-44A3-44BB-9746-77DF74AC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9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94699" y="26008"/>
              <a:ext cx="364852" cy="364852"/>
            </a:xfrm>
            <a:prstGeom prst="rect">
              <a:avLst/>
            </a:prstGeom>
          </p:spPr>
        </p:pic>
      </p:grpSp>
      <p:sp>
        <p:nvSpPr>
          <p:cNvPr id="3" name="橢圓 2">
            <a:extLst>
              <a:ext uri="{FF2B5EF4-FFF2-40B4-BE49-F238E27FC236}">
                <a16:creationId xmlns:a16="http://schemas.microsoft.com/office/drawing/2014/main" id="{FD580710-18B8-4550-91B0-DC9B4FB41B4F}"/>
              </a:ext>
            </a:extLst>
          </p:cNvPr>
          <p:cNvSpPr/>
          <p:nvPr/>
        </p:nvSpPr>
        <p:spPr>
          <a:xfrm>
            <a:off x="8469831" y="2865748"/>
            <a:ext cx="2267299" cy="2019547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8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98CFAAD-BEAC-4BC6-BA4A-18B1E771D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" y="1024204"/>
            <a:ext cx="6820340" cy="5717132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E6D3ED8-FC62-4E25-9C32-ACA94EEA6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33" y="230484"/>
            <a:ext cx="11573197" cy="724247"/>
          </a:xfrm>
        </p:spPr>
        <p:txBody>
          <a:bodyPr>
            <a:noAutofit/>
          </a:bodyPr>
          <a:lstStyle/>
          <a:p>
            <a:r>
              <a:rPr lang="en-US" altLang="zh-TW" sz="3600" b="1" kern="0" dirty="0">
                <a:solidFill>
                  <a:prstClr val="white"/>
                </a:solidFill>
                <a:latin typeface="Abadi" panose="020B0604020104020204" pitchFamily="34" charset="0"/>
                <a:ea typeface="標楷體" panose="03000509000000000000" pitchFamily="65" charset="-120"/>
              </a:rPr>
              <a:t>Vendor Management  (Case Share )</a:t>
            </a:r>
            <a:br>
              <a:rPr lang="en-US" altLang="zh-TW" sz="3600" b="1" kern="0" dirty="0">
                <a:solidFill>
                  <a:prstClr val="white"/>
                </a:solidFill>
                <a:latin typeface="Abadi" panose="020B0604020104020204" pitchFamily="34" charset="0"/>
                <a:ea typeface="標楷體" panose="03000509000000000000" pitchFamily="65" charset="-120"/>
              </a:rPr>
            </a:br>
            <a:endParaRPr lang="en-US" altLang="zh-TW" sz="3600" b="1" dirty="0">
              <a:solidFill>
                <a:schemeClr val="bg1"/>
              </a:solidFill>
              <a:latin typeface="Abadi" panose="020B0604020104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D0DCCC8-6ABB-46A8-B22E-51E70FCB4798}"/>
              </a:ext>
            </a:extLst>
          </p:cNvPr>
          <p:cNvSpPr txBox="1"/>
          <p:nvPr/>
        </p:nvSpPr>
        <p:spPr>
          <a:xfrm>
            <a:off x="11820001" y="6486416"/>
            <a:ext cx="46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3</a:t>
            </a:r>
            <a:endParaRPr lang="zh-TW" altLang="en-US" sz="1200" dirty="0"/>
          </a:p>
        </p:txBody>
      </p:sp>
      <p:sp>
        <p:nvSpPr>
          <p:cNvPr id="22" name="文本框 38">
            <a:extLst>
              <a:ext uri="{FF2B5EF4-FFF2-40B4-BE49-F238E27FC236}">
                <a16:creationId xmlns:a16="http://schemas.microsoft.com/office/drawing/2014/main" id="{168D2366-CD25-444C-8C1C-E85FA851373E}"/>
              </a:ext>
            </a:extLst>
          </p:cNvPr>
          <p:cNvSpPr txBox="1"/>
          <p:nvPr/>
        </p:nvSpPr>
        <p:spPr>
          <a:xfrm>
            <a:off x="1309105" y="353855"/>
            <a:ext cx="1038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Cross-border transportation (Central America)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000AEBE-9B4C-4A97-86A1-621BD1971F03}"/>
              </a:ext>
            </a:extLst>
          </p:cNvPr>
          <p:cNvSpPr/>
          <p:nvPr/>
        </p:nvSpPr>
        <p:spPr>
          <a:xfrm>
            <a:off x="-3002255" y="5355941"/>
            <a:ext cx="2566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altLang="zh-TW" sz="2000" b="1" kern="0" dirty="0">
                <a:solidFill>
                  <a:srgbClr val="000000"/>
                </a:solidFill>
                <a:latin typeface="Times New Roman"/>
                <a:ea typeface="微軟正黑體" panose="020B0604030504040204" pitchFamily="34" charset="-120"/>
                <a:cs typeface="Arial"/>
                <a:sym typeface="Arial"/>
              </a:rPr>
              <a:t>Inland Transit time:</a:t>
            </a:r>
            <a:endParaRPr lang="zh-TW" altLang="en-US" sz="2000" b="1" kern="0" dirty="0">
              <a:solidFill>
                <a:srgbClr val="000000"/>
              </a:solidFill>
              <a:latin typeface="Times New Roman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1DF9772-BC8F-4C0C-A80D-FE751061D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645" y="3652209"/>
            <a:ext cx="4589106" cy="2954694"/>
          </a:xfrm>
          <a:prstGeom prst="rect">
            <a:avLst/>
          </a:prstGeom>
        </p:spPr>
      </p:pic>
      <p:cxnSp>
        <p:nvCxnSpPr>
          <p:cNvPr id="16" name="接點: 肘形 15">
            <a:extLst>
              <a:ext uri="{FF2B5EF4-FFF2-40B4-BE49-F238E27FC236}">
                <a16:creationId xmlns:a16="http://schemas.microsoft.com/office/drawing/2014/main" id="{287A1A5B-4F82-404D-943E-79265FD5D6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6452" y="2951323"/>
            <a:ext cx="905745" cy="6655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>
            <a:extLst>
              <a:ext uri="{FF2B5EF4-FFF2-40B4-BE49-F238E27FC236}">
                <a16:creationId xmlns:a16="http://schemas.microsoft.com/office/drawing/2014/main" id="{20EBB4FE-724B-4137-9CCD-91F8A891ADB6}"/>
              </a:ext>
            </a:extLst>
          </p:cNvPr>
          <p:cNvSpPr/>
          <p:nvPr/>
        </p:nvSpPr>
        <p:spPr>
          <a:xfrm>
            <a:off x="1695451" y="23526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27DFF922-91B8-4F32-81D6-A4E4445E4DDF}"/>
              </a:ext>
            </a:extLst>
          </p:cNvPr>
          <p:cNvSpPr/>
          <p:nvPr/>
        </p:nvSpPr>
        <p:spPr>
          <a:xfrm>
            <a:off x="1580073" y="2476484"/>
            <a:ext cx="139698" cy="1104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0" name="TextBox 2">
            <a:extLst>
              <a:ext uri="{FF2B5EF4-FFF2-40B4-BE49-F238E27FC236}">
                <a16:creationId xmlns:a16="http://schemas.microsoft.com/office/drawing/2014/main" id="{613D7AA7-D2F6-46E5-B57E-718B57C30DB9}"/>
              </a:ext>
            </a:extLst>
          </p:cNvPr>
          <p:cNvSpPr txBox="1"/>
          <p:nvPr/>
        </p:nvSpPr>
        <p:spPr>
          <a:xfrm>
            <a:off x="1847240" y="1975836"/>
            <a:ext cx="81026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Puerto Santo Tomas De Castilla (</a:t>
            </a:r>
            <a:r>
              <a:rPr lang="en-US" altLang="zh-TW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ZST) </a:t>
            </a:r>
          </a:p>
          <a:p>
            <a:pPr lvl="0">
              <a:defRPr/>
            </a:pP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San Salvador (</a:t>
            </a:r>
            <a:r>
              <a:rPr lang="en-US" altLang="zh-TW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SJH)  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KM / 7 HR</a:t>
            </a:r>
          </a:p>
        </p:txBody>
      </p:sp>
      <p:sp>
        <p:nvSpPr>
          <p:cNvPr id="86" name="TextBox 2">
            <a:extLst>
              <a:ext uri="{FF2B5EF4-FFF2-40B4-BE49-F238E27FC236}">
                <a16:creationId xmlns:a16="http://schemas.microsoft.com/office/drawing/2014/main" id="{5EF99813-F0E2-4D19-BABF-31ABE11458FA}"/>
              </a:ext>
            </a:extLst>
          </p:cNvPr>
          <p:cNvSpPr txBox="1"/>
          <p:nvPr/>
        </p:nvSpPr>
        <p:spPr>
          <a:xfrm>
            <a:off x="1281321" y="4675237"/>
            <a:ext cx="179460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Caldera (</a:t>
            </a:r>
            <a:r>
              <a:rPr lang="en-US" altLang="zh-TW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zh-TW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CAL)</a:t>
            </a:r>
          </a:p>
          <a:p>
            <a:pPr lvl="0">
              <a:defRPr/>
            </a:pP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Managua (</a:t>
            </a:r>
            <a:r>
              <a:rPr lang="en-US" altLang="zh-TW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MGA) </a:t>
            </a:r>
          </a:p>
          <a:p>
            <a:pPr lvl="0">
              <a:defRPr/>
            </a:pP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477 KM / 8 HR</a:t>
            </a:r>
          </a:p>
        </p:txBody>
      </p:sp>
      <p:sp>
        <p:nvSpPr>
          <p:cNvPr id="87" name="TextBox 2">
            <a:extLst>
              <a:ext uri="{FF2B5EF4-FFF2-40B4-BE49-F238E27FC236}">
                <a16:creationId xmlns:a16="http://schemas.microsoft.com/office/drawing/2014/main" id="{342D39CD-ACBA-4507-8738-3B5EAB43D5D1}"/>
              </a:ext>
            </a:extLst>
          </p:cNvPr>
          <p:cNvSpPr txBox="1"/>
          <p:nvPr/>
        </p:nvSpPr>
        <p:spPr>
          <a:xfrm>
            <a:off x="2386980" y="6272392"/>
            <a:ext cx="81026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Balboa (</a:t>
            </a:r>
            <a:r>
              <a:rPr lang="en-US" altLang="zh-TW" sz="1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BBA) 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San Jose (</a:t>
            </a:r>
            <a:r>
              <a:rPr lang="en-US" altLang="zh-TW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SJS) </a:t>
            </a:r>
          </a:p>
          <a:p>
            <a:pPr lvl="0">
              <a:defRPr/>
            </a:pP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852 KM / 13 HR</a:t>
            </a:r>
          </a:p>
        </p:txBody>
      </p:sp>
      <p:sp>
        <p:nvSpPr>
          <p:cNvPr id="88" name="TextBox 2">
            <a:extLst>
              <a:ext uri="{FF2B5EF4-FFF2-40B4-BE49-F238E27FC236}">
                <a16:creationId xmlns:a16="http://schemas.microsoft.com/office/drawing/2014/main" id="{D2A514CD-F7D6-40DB-AC36-D4350DAD6BAA}"/>
              </a:ext>
            </a:extLst>
          </p:cNvPr>
          <p:cNvSpPr txBox="1"/>
          <p:nvPr/>
        </p:nvSpPr>
        <p:spPr>
          <a:xfrm>
            <a:off x="3958299" y="4245829"/>
            <a:ext cx="222422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 of </a:t>
            </a:r>
            <a:r>
              <a:rPr lang="en-US" altLang="zh-TW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Moin</a:t>
            </a:r>
            <a:r>
              <a:rPr lang="en-US" altLang="zh-TW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zh-TW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MOB)</a:t>
            </a:r>
          </a:p>
          <a:p>
            <a:pPr lvl="0">
              <a:defRPr/>
            </a:pP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Managua (</a:t>
            </a:r>
            <a:r>
              <a:rPr lang="en-US" altLang="zh-TW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MGA) </a:t>
            </a:r>
          </a:p>
          <a:p>
            <a:pPr lvl="0">
              <a:defRPr/>
            </a:pP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550 KM  / 9 HR</a:t>
            </a:r>
          </a:p>
        </p:txBody>
      </p:sp>
      <p:cxnSp>
        <p:nvCxnSpPr>
          <p:cNvPr id="89" name="接點: 肘形 88">
            <a:extLst>
              <a:ext uri="{FF2B5EF4-FFF2-40B4-BE49-F238E27FC236}">
                <a16:creationId xmlns:a16="http://schemas.microsoft.com/office/drawing/2014/main" id="{34F26BDD-17A2-478A-89F9-14267D5517AB}"/>
              </a:ext>
            </a:extLst>
          </p:cNvPr>
          <p:cNvCxnSpPr>
            <a:cxnSpLocks/>
          </p:cNvCxnSpPr>
          <p:nvPr/>
        </p:nvCxnSpPr>
        <p:spPr>
          <a:xfrm rot="16200000" flipV="1">
            <a:off x="2675205" y="4695848"/>
            <a:ext cx="1120285" cy="538706"/>
          </a:xfrm>
          <a:prstGeom prst="bentConnector3">
            <a:avLst>
              <a:gd name="adj1" fmla="val 50000"/>
            </a:avLst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>
            <a:extLst>
              <a:ext uri="{FF2B5EF4-FFF2-40B4-BE49-F238E27FC236}">
                <a16:creationId xmlns:a16="http://schemas.microsoft.com/office/drawing/2014/main" id="{2817F46F-9481-4A96-B8E9-97F55E448B4B}"/>
              </a:ext>
            </a:extLst>
          </p:cNvPr>
          <p:cNvSpPr/>
          <p:nvPr/>
        </p:nvSpPr>
        <p:spPr>
          <a:xfrm>
            <a:off x="3447227" y="5510554"/>
            <a:ext cx="130200" cy="8871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接點: 肘形 22">
            <a:extLst>
              <a:ext uri="{FF2B5EF4-FFF2-40B4-BE49-F238E27FC236}">
                <a16:creationId xmlns:a16="http://schemas.microsoft.com/office/drawing/2014/main" id="{C7CF3450-2235-4FB5-8D77-0956A53E64DA}"/>
              </a:ext>
            </a:extLst>
          </p:cNvPr>
          <p:cNvCxnSpPr>
            <a:cxnSpLocks/>
          </p:cNvCxnSpPr>
          <p:nvPr/>
        </p:nvCxnSpPr>
        <p:spPr>
          <a:xfrm rot="10800000">
            <a:off x="3043395" y="4223283"/>
            <a:ext cx="920483" cy="516208"/>
          </a:xfrm>
          <a:prstGeom prst="bent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>
            <a:extLst>
              <a:ext uri="{FF2B5EF4-FFF2-40B4-BE49-F238E27FC236}">
                <a16:creationId xmlns:a16="http://schemas.microsoft.com/office/drawing/2014/main" id="{978238F9-57E7-4B7C-A259-63DB23CF40E0}"/>
              </a:ext>
            </a:extLst>
          </p:cNvPr>
          <p:cNvSpPr/>
          <p:nvPr/>
        </p:nvSpPr>
        <p:spPr>
          <a:xfrm>
            <a:off x="3907167" y="5275120"/>
            <a:ext cx="130200" cy="8871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F064B319-892D-4047-8341-BA00B3DD84B4}"/>
              </a:ext>
            </a:extLst>
          </p:cNvPr>
          <p:cNvSpPr/>
          <p:nvPr/>
        </p:nvSpPr>
        <p:spPr>
          <a:xfrm>
            <a:off x="5626348" y="5791200"/>
            <a:ext cx="130200" cy="88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125C7352-8E3B-4950-BCBF-22DAED7D71AC}"/>
              </a:ext>
            </a:extLst>
          </p:cNvPr>
          <p:cNvCxnSpPr>
            <a:cxnSpLocks/>
          </p:cNvCxnSpPr>
          <p:nvPr/>
        </p:nvCxnSpPr>
        <p:spPr>
          <a:xfrm rot="10800000">
            <a:off x="3413915" y="5279005"/>
            <a:ext cx="2204448" cy="586959"/>
          </a:xfrm>
          <a:prstGeom prst="bentConnector2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88203A1D-C71B-4062-ADCD-06B45F6452F1}"/>
              </a:ext>
            </a:extLst>
          </p:cNvPr>
          <p:cNvCxnSpPr/>
          <p:nvPr/>
        </p:nvCxnSpPr>
        <p:spPr>
          <a:xfrm>
            <a:off x="1386046" y="2531728"/>
            <a:ext cx="665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4F1540D6-215E-4826-A833-B693BD79555C}"/>
              </a:ext>
            </a:extLst>
          </p:cNvPr>
          <p:cNvCxnSpPr>
            <a:cxnSpLocks/>
            <a:endCxn id="47" idx="6"/>
          </p:cNvCxnSpPr>
          <p:nvPr/>
        </p:nvCxnSpPr>
        <p:spPr>
          <a:xfrm>
            <a:off x="1375415" y="2531728"/>
            <a:ext cx="344356" cy="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A4430220-6148-4B78-A133-E1D7AE34AB74}"/>
              </a:ext>
            </a:extLst>
          </p:cNvPr>
          <p:cNvCxnSpPr>
            <a:cxnSpLocks/>
          </p:cNvCxnSpPr>
          <p:nvPr/>
        </p:nvCxnSpPr>
        <p:spPr>
          <a:xfrm>
            <a:off x="3958670" y="4739492"/>
            <a:ext cx="1" cy="62648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星形: 五角 66">
            <a:extLst>
              <a:ext uri="{FF2B5EF4-FFF2-40B4-BE49-F238E27FC236}">
                <a16:creationId xmlns:a16="http://schemas.microsoft.com/office/drawing/2014/main" id="{70B16424-3EFA-4E89-9DB2-9FDE8B2273A8}"/>
              </a:ext>
            </a:extLst>
          </p:cNvPr>
          <p:cNvSpPr/>
          <p:nvPr/>
        </p:nvSpPr>
        <p:spPr>
          <a:xfrm>
            <a:off x="103964" y="1264961"/>
            <a:ext cx="205369" cy="151212"/>
          </a:xfrm>
          <a:prstGeom prst="star5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u="sng" dirty="0"/>
          </a:p>
        </p:txBody>
      </p:sp>
      <p:sp>
        <p:nvSpPr>
          <p:cNvPr id="75" name="TextBox 2">
            <a:extLst>
              <a:ext uri="{FF2B5EF4-FFF2-40B4-BE49-F238E27FC236}">
                <a16:creationId xmlns:a16="http://schemas.microsoft.com/office/drawing/2014/main" id="{2C0893BA-C682-4B4C-97F4-280FC2DAD88A}"/>
              </a:ext>
            </a:extLst>
          </p:cNvPr>
          <p:cNvSpPr txBox="1"/>
          <p:nvPr/>
        </p:nvSpPr>
        <p:spPr>
          <a:xfrm>
            <a:off x="270240" y="1181165"/>
            <a:ext cx="28796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zh-TW" alt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TW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2">
            <a:extLst>
              <a:ext uri="{FF2B5EF4-FFF2-40B4-BE49-F238E27FC236}">
                <a16:creationId xmlns:a16="http://schemas.microsoft.com/office/drawing/2014/main" id="{14DF87DC-2E9E-46F0-A5D9-3A77517CC553}"/>
              </a:ext>
            </a:extLst>
          </p:cNvPr>
          <p:cNvSpPr txBox="1"/>
          <p:nvPr/>
        </p:nvSpPr>
        <p:spPr>
          <a:xfrm>
            <a:off x="6120611" y="2166559"/>
            <a:ext cx="28796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0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Land Bridge</a:t>
            </a:r>
          </a:p>
        </p:txBody>
      </p:sp>
      <p:sp>
        <p:nvSpPr>
          <p:cNvPr id="79" name="TextBox 2">
            <a:extLst>
              <a:ext uri="{FF2B5EF4-FFF2-40B4-BE49-F238E27FC236}">
                <a16:creationId xmlns:a16="http://schemas.microsoft.com/office/drawing/2014/main" id="{048FBDCC-9CDB-43AA-8BC8-E40130DD9107}"/>
              </a:ext>
            </a:extLst>
          </p:cNvPr>
          <p:cNvSpPr txBox="1"/>
          <p:nvPr/>
        </p:nvSpPr>
        <p:spPr>
          <a:xfrm>
            <a:off x="6095931" y="1059062"/>
            <a:ext cx="576612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0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Water Route</a:t>
            </a:r>
          </a:p>
          <a:p>
            <a:pPr lvl="0">
              <a:defRPr/>
            </a:pP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 Coast (CAW):  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PACCT</a:t>
            </a:r>
            <a:r>
              <a:rPr lang="en-US" altLang="zh-TW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CRMOB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GTZST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-HNZPU-COCTG-PACCT</a:t>
            </a:r>
          </a:p>
          <a:p>
            <a:pPr lvl="0">
              <a:defRPr/>
            </a:pPr>
            <a:endParaRPr lang="en-US" altLang="zh-TW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 Coast (LAE): 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PABBA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CRCAL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-NICPK-HNSLO-MXLZC-MXMZO-</a:t>
            </a:r>
            <a:r>
              <a:rPr lang="en-US" altLang="zh-TW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GTZNJ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-SVAGR-</a:t>
            </a:r>
            <a:r>
              <a:rPr lang="en-US" altLang="zh-TW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CRCAL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-MXLZC</a:t>
            </a:r>
          </a:p>
        </p:txBody>
      </p:sp>
      <p:sp>
        <p:nvSpPr>
          <p:cNvPr id="82" name="TextBox 2">
            <a:extLst>
              <a:ext uri="{FF2B5EF4-FFF2-40B4-BE49-F238E27FC236}">
                <a16:creationId xmlns:a16="http://schemas.microsoft.com/office/drawing/2014/main" id="{6AC09F6E-61BC-4839-911A-44811AF29C91}"/>
              </a:ext>
            </a:extLst>
          </p:cNvPr>
          <p:cNvSpPr txBox="1"/>
          <p:nvPr/>
        </p:nvSpPr>
        <p:spPr>
          <a:xfrm>
            <a:off x="72096" y="3766623"/>
            <a:ext cx="214722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Puerto </a:t>
            </a:r>
            <a:r>
              <a:rPr lang="en-US" altLang="zh-TW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Quetzel</a:t>
            </a:r>
            <a:r>
              <a:rPr lang="en-US" altLang="zh-TW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14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altLang="zh-TW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ZNJ) </a:t>
            </a:r>
          </a:p>
          <a:p>
            <a:pPr lvl="0">
              <a:defRPr/>
            </a:pP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San Salvador (</a:t>
            </a:r>
            <a:r>
              <a:rPr lang="en-US" altLang="zh-TW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SJH)  </a:t>
            </a:r>
          </a:p>
          <a:p>
            <a:pPr lvl="0">
              <a:defRPr/>
            </a:pP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1400" b="1" dirty="0">
                <a:solidFill>
                  <a:srgbClr val="4F6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 KM 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4.5 HR</a:t>
            </a:r>
          </a:p>
        </p:txBody>
      </p:sp>
      <p:sp>
        <p:nvSpPr>
          <p:cNvPr id="83" name="橢圓 82">
            <a:extLst>
              <a:ext uri="{FF2B5EF4-FFF2-40B4-BE49-F238E27FC236}">
                <a16:creationId xmlns:a16="http://schemas.microsoft.com/office/drawing/2014/main" id="{7A29C5D0-69B0-49C3-9CC7-8965859A7FCD}"/>
              </a:ext>
            </a:extLst>
          </p:cNvPr>
          <p:cNvSpPr/>
          <p:nvPr/>
        </p:nvSpPr>
        <p:spPr>
          <a:xfrm>
            <a:off x="787765" y="3380249"/>
            <a:ext cx="121620" cy="1363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highlight>
                <a:srgbClr val="FFFF00"/>
              </a:highlight>
            </a:endParaRPr>
          </a:p>
        </p:txBody>
      </p:sp>
      <p:cxnSp>
        <p:nvCxnSpPr>
          <p:cNvPr id="84" name="接點: 肘形 83">
            <a:extLst>
              <a:ext uri="{FF2B5EF4-FFF2-40B4-BE49-F238E27FC236}">
                <a16:creationId xmlns:a16="http://schemas.microsoft.com/office/drawing/2014/main" id="{8E1B8BFD-D6BD-4432-835C-0BF1857D8FCD}"/>
              </a:ext>
            </a:extLst>
          </p:cNvPr>
          <p:cNvCxnSpPr>
            <a:cxnSpLocks/>
          </p:cNvCxnSpPr>
          <p:nvPr/>
        </p:nvCxnSpPr>
        <p:spPr>
          <a:xfrm>
            <a:off x="895350" y="3465377"/>
            <a:ext cx="523975" cy="19635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表格 80">
            <a:extLst>
              <a:ext uri="{FF2B5EF4-FFF2-40B4-BE49-F238E27FC236}">
                <a16:creationId xmlns:a16="http://schemas.microsoft.com/office/drawing/2014/main" id="{5C4328E6-6D16-423F-A720-61D000321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51422"/>
              </p:ext>
            </p:extLst>
          </p:nvPr>
        </p:nvGraphicFramePr>
        <p:xfrm>
          <a:off x="6182524" y="2605029"/>
          <a:ext cx="5854700" cy="946870"/>
        </p:xfrm>
        <a:graphic>
          <a:graphicData uri="http://schemas.openxmlformats.org/drawingml/2006/table">
            <a:tbl>
              <a:tblPr/>
              <a:tblGrid>
                <a:gridCol w="828226">
                  <a:extLst>
                    <a:ext uri="{9D8B030D-6E8A-4147-A177-3AD203B41FA5}">
                      <a16:colId xmlns:a16="http://schemas.microsoft.com/office/drawing/2014/main" val="3241241920"/>
                    </a:ext>
                  </a:extLst>
                </a:gridCol>
                <a:gridCol w="723550">
                  <a:extLst>
                    <a:ext uri="{9D8B030D-6E8A-4147-A177-3AD203B41FA5}">
                      <a16:colId xmlns:a16="http://schemas.microsoft.com/office/drawing/2014/main" val="121976554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06088311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55182411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1454963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982131278"/>
                    </a:ext>
                  </a:extLst>
                </a:gridCol>
                <a:gridCol w="693279">
                  <a:extLst>
                    <a:ext uri="{9D8B030D-6E8A-4147-A177-3AD203B41FA5}">
                      <a16:colId xmlns:a16="http://schemas.microsoft.com/office/drawing/2014/main" val="2754245234"/>
                    </a:ext>
                  </a:extLst>
                </a:gridCol>
                <a:gridCol w="609270">
                  <a:extLst>
                    <a:ext uri="{9D8B030D-6E8A-4147-A177-3AD203B41FA5}">
                      <a16:colId xmlns:a16="http://schemas.microsoft.com/office/drawing/2014/main" val="819331887"/>
                    </a:ext>
                  </a:extLst>
                </a:gridCol>
              </a:tblGrid>
              <a:tr h="202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From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GTZST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GTZNJ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CRMOB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CRCAL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PABBA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PABBA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PACCT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7081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To 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SVSJH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NIMGA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CRSJS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PACCT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PABBA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8582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Distance (KM)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868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Hours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85771"/>
                  </a:ext>
                </a:extLst>
              </a:tr>
            </a:tbl>
          </a:graphicData>
        </a:graphic>
      </p:graphicFrame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C1A4324C-2AA1-46A4-9D23-39F6102CE6DB}"/>
              </a:ext>
            </a:extLst>
          </p:cNvPr>
          <p:cNvCxnSpPr>
            <a:cxnSpLocks/>
          </p:cNvCxnSpPr>
          <p:nvPr/>
        </p:nvCxnSpPr>
        <p:spPr>
          <a:xfrm>
            <a:off x="5492728" y="5492996"/>
            <a:ext cx="207142" cy="340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DB8E3F10-36BF-49A3-ABC8-690A08E84B0B}"/>
              </a:ext>
            </a:extLst>
          </p:cNvPr>
          <p:cNvCxnSpPr>
            <a:cxnSpLocks/>
          </p:cNvCxnSpPr>
          <p:nvPr/>
        </p:nvCxnSpPr>
        <p:spPr>
          <a:xfrm flipV="1">
            <a:off x="5609510" y="4798168"/>
            <a:ext cx="1479740" cy="85090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橢圓 108">
            <a:extLst>
              <a:ext uri="{FF2B5EF4-FFF2-40B4-BE49-F238E27FC236}">
                <a16:creationId xmlns:a16="http://schemas.microsoft.com/office/drawing/2014/main" id="{4E332F15-8A01-4B1A-82CF-1FDB45F6893D}"/>
              </a:ext>
            </a:extLst>
          </p:cNvPr>
          <p:cNvSpPr/>
          <p:nvPr/>
        </p:nvSpPr>
        <p:spPr>
          <a:xfrm>
            <a:off x="5411782" y="5413901"/>
            <a:ext cx="130200" cy="88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TextBox 2">
            <a:extLst>
              <a:ext uri="{FF2B5EF4-FFF2-40B4-BE49-F238E27FC236}">
                <a16:creationId xmlns:a16="http://schemas.microsoft.com/office/drawing/2014/main" id="{E640A0E8-0C2A-4DC6-A60A-9B00E8AFA5B9}"/>
              </a:ext>
            </a:extLst>
          </p:cNvPr>
          <p:cNvSpPr txBox="1"/>
          <p:nvPr/>
        </p:nvSpPr>
        <p:spPr>
          <a:xfrm>
            <a:off x="4844092" y="5048164"/>
            <a:ext cx="17998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 (PACCT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2">
            <a:extLst>
              <a:ext uri="{FF2B5EF4-FFF2-40B4-BE49-F238E27FC236}">
                <a16:creationId xmlns:a16="http://schemas.microsoft.com/office/drawing/2014/main" id="{EB363C4F-01D4-4E2A-A826-02926CD569C1}"/>
              </a:ext>
            </a:extLst>
          </p:cNvPr>
          <p:cNvSpPr txBox="1"/>
          <p:nvPr/>
        </p:nvSpPr>
        <p:spPr>
          <a:xfrm>
            <a:off x="5209037" y="6021109"/>
            <a:ext cx="28796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B3A27424-B4D0-4DEF-9DA4-773C90BA4388}"/>
              </a:ext>
            </a:extLst>
          </p:cNvPr>
          <p:cNvCxnSpPr>
            <a:cxnSpLocks/>
          </p:cNvCxnSpPr>
          <p:nvPr/>
        </p:nvCxnSpPr>
        <p:spPr>
          <a:xfrm flipH="1">
            <a:off x="5596299" y="5864693"/>
            <a:ext cx="65098" cy="56411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C7E6A81C-2178-4AEA-93A7-EC69D3ACF348}"/>
              </a:ext>
            </a:extLst>
          </p:cNvPr>
          <p:cNvCxnSpPr>
            <a:cxnSpLocks/>
            <a:stCxn id="24" idx="4"/>
          </p:cNvCxnSpPr>
          <p:nvPr/>
        </p:nvCxnSpPr>
        <p:spPr>
          <a:xfrm flipV="1">
            <a:off x="3972267" y="4847487"/>
            <a:ext cx="382086" cy="51635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星形: 五角 126">
            <a:extLst>
              <a:ext uri="{FF2B5EF4-FFF2-40B4-BE49-F238E27FC236}">
                <a16:creationId xmlns:a16="http://schemas.microsoft.com/office/drawing/2014/main" id="{3468A081-BC21-4441-942D-1DABD52C6B9C}"/>
              </a:ext>
            </a:extLst>
          </p:cNvPr>
          <p:cNvSpPr/>
          <p:nvPr/>
        </p:nvSpPr>
        <p:spPr>
          <a:xfrm>
            <a:off x="1419272" y="3380249"/>
            <a:ext cx="276179" cy="208437"/>
          </a:xfrm>
          <a:prstGeom prst="star5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u="sng" dirty="0"/>
          </a:p>
        </p:txBody>
      </p:sp>
      <p:sp>
        <p:nvSpPr>
          <p:cNvPr id="128" name="星形: 五角 127">
            <a:extLst>
              <a:ext uri="{FF2B5EF4-FFF2-40B4-BE49-F238E27FC236}">
                <a16:creationId xmlns:a16="http://schemas.microsoft.com/office/drawing/2014/main" id="{42F98C20-397B-4914-895A-74CF59366666}"/>
              </a:ext>
            </a:extLst>
          </p:cNvPr>
          <p:cNvSpPr/>
          <p:nvPr/>
        </p:nvSpPr>
        <p:spPr>
          <a:xfrm>
            <a:off x="2778938" y="3957758"/>
            <a:ext cx="296988" cy="279643"/>
          </a:xfrm>
          <a:prstGeom prst="star5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u="sng" dirty="0"/>
          </a:p>
        </p:txBody>
      </p:sp>
      <p:sp>
        <p:nvSpPr>
          <p:cNvPr id="129" name="星形: 五角 128">
            <a:extLst>
              <a:ext uri="{FF2B5EF4-FFF2-40B4-BE49-F238E27FC236}">
                <a16:creationId xmlns:a16="http://schemas.microsoft.com/office/drawing/2014/main" id="{636B118D-FF05-448E-9697-08007CD8C317}"/>
              </a:ext>
            </a:extLst>
          </p:cNvPr>
          <p:cNvSpPr/>
          <p:nvPr/>
        </p:nvSpPr>
        <p:spPr>
          <a:xfrm>
            <a:off x="3230474" y="4987065"/>
            <a:ext cx="279045" cy="236028"/>
          </a:xfrm>
          <a:prstGeom prst="star5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u="sng" dirty="0"/>
          </a:p>
        </p:txBody>
      </p:sp>
      <p:cxnSp>
        <p:nvCxnSpPr>
          <p:cNvPr id="130" name="直線單箭頭接點 129">
            <a:extLst>
              <a:ext uri="{FF2B5EF4-FFF2-40B4-BE49-F238E27FC236}">
                <a16:creationId xmlns:a16="http://schemas.microsoft.com/office/drawing/2014/main" id="{83ED6C6C-CE4E-4074-B9B9-87F3BC1BBA27}"/>
              </a:ext>
            </a:extLst>
          </p:cNvPr>
          <p:cNvCxnSpPr>
            <a:cxnSpLocks/>
          </p:cNvCxnSpPr>
          <p:nvPr/>
        </p:nvCxnSpPr>
        <p:spPr>
          <a:xfrm flipH="1" flipV="1">
            <a:off x="2769994" y="5252335"/>
            <a:ext cx="643920" cy="302578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7">
            <a:extLst>
              <a:ext uri="{FF2B5EF4-FFF2-40B4-BE49-F238E27FC236}">
                <a16:creationId xmlns:a16="http://schemas.microsoft.com/office/drawing/2014/main" id="{34BD8DA9-D136-41FD-894C-3D109AE853BB}"/>
              </a:ext>
            </a:extLst>
          </p:cNvPr>
          <p:cNvGrpSpPr/>
          <p:nvPr/>
        </p:nvGrpSpPr>
        <p:grpSpPr>
          <a:xfrm>
            <a:off x="44597" y="1602445"/>
            <a:ext cx="541472" cy="277276"/>
            <a:chOff x="9397302" y="2587944"/>
            <a:chExt cx="1726935" cy="1250100"/>
          </a:xfrm>
          <a:noFill/>
        </p:grpSpPr>
        <p:sp>
          <p:nvSpPr>
            <p:cNvPr id="140" name="Freeform: Shape 8">
              <a:extLst>
                <a:ext uri="{FF2B5EF4-FFF2-40B4-BE49-F238E27FC236}">
                  <a16:creationId xmlns:a16="http://schemas.microsoft.com/office/drawing/2014/main" id="{559AE8D1-D129-4D45-B52B-5E9F7E5B4DE5}"/>
                </a:ext>
              </a:extLst>
            </p:cNvPr>
            <p:cNvSpPr/>
            <p:nvPr/>
          </p:nvSpPr>
          <p:spPr>
            <a:xfrm>
              <a:off x="10621684" y="2587944"/>
              <a:ext cx="502553" cy="650626"/>
            </a:xfrm>
            <a:custGeom>
              <a:avLst/>
              <a:gdLst>
                <a:gd name="connsiteX0" fmla="*/ 505835 w 502552"/>
                <a:gd name="connsiteY0" fmla="*/ 339223 h 650626"/>
                <a:gd name="connsiteX1" fmla="*/ 499105 w 502552"/>
                <a:gd name="connsiteY1" fmla="*/ 179483 h 650626"/>
                <a:gd name="connsiteX2" fmla="*/ 491477 w 502552"/>
                <a:gd name="connsiteY2" fmla="*/ 158394 h 650626"/>
                <a:gd name="connsiteX3" fmla="*/ 347890 w 502552"/>
                <a:gd name="connsiteY3" fmla="*/ 35448 h 650626"/>
                <a:gd name="connsiteX4" fmla="*/ 261738 w 502552"/>
                <a:gd name="connsiteY4" fmla="*/ 0 h 650626"/>
                <a:gd name="connsiteX5" fmla="*/ 241546 w 502552"/>
                <a:gd name="connsiteY5" fmla="*/ 0 h 650626"/>
                <a:gd name="connsiteX6" fmla="*/ 166612 w 502552"/>
                <a:gd name="connsiteY6" fmla="*/ 30063 h 650626"/>
                <a:gd name="connsiteX7" fmla="*/ 24372 w 502552"/>
                <a:gd name="connsiteY7" fmla="*/ 66857 h 650626"/>
                <a:gd name="connsiteX8" fmla="*/ 141 w 502552"/>
                <a:gd name="connsiteY8" fmla="*/ 93331 h 650626"/>
                <a:gd name="connsiteX9" fmla="*/ 14500 w 502552"/>
                <a:gd name="connsiteY9" fmla="*/ 114421 h 650626"/>
                <a:gd name="connsiteX10" fmla="*/ 150459 w 502552"/>
                <a:gd name="connsiteY10" fmla="*/ 188009 h 650626"/>
                <a:gd name="connsiteX11" fmla="*/ 191740 w 502552"/>
                <a:gd name="connsiteY11" fmla="*/ 260251 h 650626"/>
                <a:gd name="connsiteX12" fmla="*/ 188150 w 502552"/>
                <a:gd name="connsiteY12" fmla="*/ 305570 h 650626"/>
                <a:gd name="connsiteX13" fmla="*/ 167061 w 502552"/>
                <a:gd name="connsiteY13" fmla="*/ 602166 h 650626"/>
                <a:gd name="connsiteX14" fmla="*/ 226290 w 502552"/>
                <a:gd name="connsiteY14" fmla="*/ 652870 h 650626"/>
                <a:gd name="connsiteX15" fmla="*/ 295391 w 502552"/>
                <a:gd name="connsiteY15" fmla="*/ 642101 h 650626"/>
                <a:gd name="connsiteX16" fmla="*/ 372569 w 502552"/>
                <a:gd name="connsiteY16" fmla="*/ 594089 h 650626"/>
                <a:gd name="connsiteX17" fmla="*/ 431799 w 502552"/>
                <a:gd name="connsiteY17" fmla="*/ 533065 h 650626"/>
                <a:gd name="connsiteX18" fmla="*/ 453785 w 502552"/>
                <a:gd name="connsiteY18" fmla="*/ 520501 h 650626"/>
                <a:gd name="connsiteX19" fmla="*/ 476220 w 502552"/>
                <a:gd name="connsiteY19" fmla="*/ 486848 h 650626"/>
                <a:gd name="connsiteX20" fmla="*/ 501797 w 502552"/>
                <a:gd name="connsiteY20" fmla="*/ 367043 h 650626"/>
                <a:gd name="connsiteX21" fmla="*/ 505835 w 502552"/>
                <a:gd name="connsiteY21" fmla="*/ 339223 h 650626"/>
                <a:gd name="connsiteX22" fmla="*/ 457824 w 502552"/>
                <a:gd name="connsiteY22" fmla="*/ 300186 h 650626"/>
                <a:gd name="connsiteX23" fmla="*/ 367184 w 502552"/>
                <a:gd name="connsiteY23" fmla="*/ 335633 h 650626"/>
                <a:gd name="connsiteX24" fmla="*/ 365390 w 502552"/>
                <a:gd name="connsiteY24" fmla="*/ 327108 h 650626"/>
                <a:gd name="connsiteX25" fmla="*/ 467246 w 502552"/>
                <a:gd name="connsiteY25" fmla="*/ 204162 h 650626"/>
                <a:gd name="connsiteX26" fmla="*/ 469490 w 502552"/>
                <a:gd name="connsiteY26" fmla="*/ 289865 h 650626"/>
                <a:gd name="connsiteX27" fmla="*/ 457824 w 502552"/>
                <a:gd name="connsiteY27" fmla="*/ 300186 h 6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552" h="650626">
                  <a:moveTo>
                    <a:pt x="505835" y="339223"/>
                  </a:moveTo>
                  <a:cubicBezTo>
                    <a:pt x="504040" y="285827"/>
                    <a:pt x="501797" y="232879"/>
                    <a:pt x="499105" y="179483"/>
                  </a:cubicBezTo>
                  <a:cubicBezTo>
                    <a:pt x="498656" y="172304"/>
                    <a:pt x="494169" y="165125"/>
                    <a:pt x="491477" y="158394"/>
                  </a:cubicBezTo>
                  <a:cubicBezTo>
                    <a:pt x="464554" y="92883"/>
                    <a:pt x="410709" y="58781"/>
                    <a:pt x="347890" y="35448"/>
                  </a:cubicBezTo>
                  <a:cubicBezTo>
                    <a:pt x="318724" y="24679"/>
                    <a:pt x="290456" y="11666"/>
                    <a:pt x="261738" y="0"/>
                  </a:cubicBezTo>
                  <a:cubicBezTo>
                    <a:pt x="255007" y="0"/>
                    <a:pt x="248277" y="0"/>
                    <a:pt x="241546" y="0"/>
                  </a:cubicBezTo>
                  <a:cubicBezTo>
                    <a:pt x="216419" y="9872"/>
                    <a:pt x="191291" y="18846"/>
                    <a:pt x="166612" y="30063"/>
                  </a:cubicBezTo>
                  <a:cubicBezTo>
                    <a:pt x="121293" y="50255"/>
                    <a:pt x="76870" y="74486"/>
                    <a:pt x="24372" y="66857"/>
                  </a:cubicBezTo>
                  <a:cubicBezTo>
                    <a:pt x="5077" y="64165"/>
                    <a:pt x="2385" y="81665"/>
                    <a:pt x="141" y="93331"/>
                  </a:cubicBezTo>
                  <a:cubicBezTo>
                    <a:pt x="-1205" y="99613"/>
                    <a:pt x="7321" y="110831"/>
                    <a:pt x="14500" y="114421"/>
                  </a:cubicBezTo>
                  <a:cubicBezTo>
                    <a:pt x="59371" y="139997"/>
                    <a:pt x="103793" y="166022"/>
                    <a:pt x="150459" y="188009"/>
                  </a:cubicBezTo>
                  <a:cubicBezTo>
                    <a:pt x="182766" y="203265"/>
                    <a:pt x="203406" y="220316"/>
                    <a:pt x="191740" y="260251"/>
                  </a:cubicBezTo>
                  <a:cubicBezTo>
                    <a:pt x="187701" y="274609"/>
                    <a:pt x="189047" y="290314"/>
                    <a:pt x="188150" y="305570"/>
                  </a:cubicBezTo>
                  <a:cubicBezTo>
                    <a:pt x="180971" y="404286"/>
                    <a:pt x="173791" y="503002"/>
                    <a:pt x="167061" y="602166"/>
                  </a:cubicBezTo>
                  <a:cubicBezTo>
                    <a:pt x="165266" y="628640"/>
                    <a:pt x="202509" y="658703"/>
                    <a:pt x="226290" y="652870"/>
                  </a:cubicBezTo>
                  <a:cubicBezTo>
                    <a:pt x="248726" y="647037"/>
                    <a:pt x="280584" y="624602"/>
                    <a:pt x="295391" y="642101"/>
                  </a:cubicBezTo>
                  <a:cubicBezTo>
                    <a:pt x="312442" y="662293"/>
                    <a:pt x="365838" y="637614"/>
                    <a:pt x="372569" y="594089"/>
                  </a:cubicBezTo>
                  <a:cubicBezTo>
                    <a:pt x="375261" y="563128"/>
                    <a:pt x="404427" y="546078"/>
                    <a:pt x="431799" y="533065"/>
                  </a:cubicBezTo>
                  <a:cubicBezTo>
                    <a:pt x="439427" y="529475"/>
                    <a:pt x="446157" y="523642"/>
                    <a:pt x="453785" y="520501"/>
                  </a:cubicBezTo>
                  <a:cubicBezTo>
                    <a:pt x="469041" y="514219"/>
                    <a:pt x="474426" y="503002"/>
                    <a:pt x="476220" y="486848"/>
                  </a:cubicBezTo>
                  <a:cubicBezTo>
                    <a:pt x="480708" y="446016"/>
                    <a:pt x="478464" y="403837"/>
                    <a:pt x="501797" y="367043"/>
                  </a:cubicBezTo>
                  <a:cubicBezTo>
                    <a:pt x="504938" y="358518"/>
                    <a:pt x="505835" y="348197"/>
                    <a:pt x="505835" y="339223"/>
                  </a:cubicBezTo>
                  <a:close/>
                  <a:moveTo>
                    <a:pt x="457824" y="300186"/>
                  </a:moveTo>
                  <a:cubicBezTo>
                    <a:pt x="428209" y="312301"/>
                    <a:pt x="398594" y="323518"/>
                    <a:pt x="367184" y="335633"/>
                  </a:cubicBezTo>
                  <a:cubicBezTo>
                    <a:pt x="365838" y="330249"/>
                    <a:pt x="365390" y="328903"/>
                    <a:pt x="365390" y="327108"/>
                  </a:cubicBezTo>
                  <a:cubicBezTo>
                    <a:pt x="367633" y="241854"/>
                    <a:pt x="367633" y="241854"/>
                    <a:pt x="467246" y="204162"/>
                  </a:cubicBezTo>
                  <a:cubicBezTo>
                    <a:pt x="468144" y="233777"/>
                    <a:pt x="469939" y="261597"/>
                    <a:pt x="469490" y="289865"/>
                  </a:cubicBezTo>
                  <a:cubicBezTo>
                    <a:pt x="469490" y="293455"/>
                    <a:pt x="462759" y="298391"/>
                    <a:pt x="457824" y="300186"/>
                  </a:cubicBezTo>
                  <a:close/>
                </a:path>
              </a:pathLst>
            </a:custGeom>
            <a:grpFill/>
            <a:ln w="4485" cap="flat">
              <a:solidFill>
                <a:schemeClr val="accent6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9">
              <a:extLst>
                <a:ext uri="{FF2B5EF4-FFF2-40B4-BE49-F238E27FC236}">
                  <a16:creationId xmlns:a16="http://schemas.microsoft.com/office/drawing/2014/main" id="{E0C2E907-CD9F-42CD-9C2B-B88CDDDF87D5}"/>
                </a:ext>
              </a:extLst>
            </p:cNvPr>
            <p:cNvSpPr/>
            <p:nvPr/>
          </p:nvSpPr>
          <p:spPr>
            <a:xfrm>
              <a:off x="9397302" y="2837425"/>
              <a:ext cx="1382020" cy="1000619"/>
            </a:xfrm>
            <a:custGeom>
              <a:avLst/>
              <a:gdLst>
                <a:gd name="connsiteX0" fmla="*/ 1360483 w 1382020"/>
                <a:gd name="connsiteY0" fmla="*/ 314993 h 1000618"/>
                <a:gd name="connsiteX1" fmla="*/ 1373046 w 1382020"/>
                <a:gd name="connsiteY1" fmla="*/ 147625 h 1000618"/>
                <a:gd name="connsiteX2" fmla="*/ 1382918 w 1382020"/>
                <a:gd name="connsiteY2" fmla="*/ 0 h 1000618"/>
                <a:gd name="connsiteX3" fmla="*/ 1369008 w 1382020"/>
                <a:gd name="connsiteY3" fmla="*/ 6731 h 1000618"/>
                <a:gd name="connsiteX4" fmla="*/ 330249 w 1382020"/>
                <a:gd name="connsiteY4" fmla="*/ 573449 h 1000618"/>
                <a:gd name="connsiteX5" fmla="*/ 313647 w 1382020"/>
                <a:gd name="connsiteY5" fmla="*/ 603512 h 1000618"/>
                <a:gd name="connsiteX6" fmla="*/ 310955 w 1382020"/>
                <a:gd name="connsiteY6" fmla="*/ 896070 h 1000618"/>
                <a:gd name="connsiteX7" fmla="*/ 312301 w 1382020"/>
                <a:gd name="connsiteY7" fmla="*/ 918056 h 1000618"/>
                <a:gd name="connsiteX8" fmla="*/ 366594 w 1382020"/>
                <a:gd name="connsiteY8" fmla="*/ 888890 h 1000618"/>
                <a:gd name="connsiteX9" fmla="*/ 370184 w 1382020"/>
                <a:gd name="connsiteY9" fmla="*/ 895172 h 1000618"/>
                <a:gd name="connsiteX10" fmla="*/ 266533 w 1382020"/>
                <a:gd name="connsiteY10" fmla="*/ 961581 h 1000618"/>
                <a:gd name="connsiteX11" fmla="*/ 261597 w 1382020"/>
                <a:gd name="connsiteY11" fmla="*/ 926582 h 1000618"/>
                <a:gd name="connsiteX12" fmla="*/ 279096 w 1382020"/>
                <a:gd name="connsiteY12" fmla="*/ 928377 h 1000618"/>
                <a:gd name="connsiteX13" fmla="*/ 288071 w 1382020"/>
                <a:gd name="connsiteY13" fmla="*/ 604858 h 1000618"/>
                <a:gd name="connsiteX14" fmla="*/ 281789 w 1382020"/>
                <a:gd name="connsiteY14" fmla="*/ 587359 h 1000618"/>
                <a:gd name="connsiteX15" fmla="*/ 148074 w 1382020"/>
                <a:gd name="connsiteY15" fmla="*/ 509284 h 1000618"/>
                <a:gd name="connsiteX16" fmla="*/ 146728 w 1382020"/>
                <a:gd name="connsiteY16" fmla="*/ 537552 h 1000618"/>
                <a:gd name="connsiteX17" fmla="*/ 142240 w 1382020"/>
                <a:gd name="connsiteY17" fmla="*/ 799149 h 1000618"/>
                <a:gd name="connsiteX18" fmla="*/ 195637 w 1382020"/>
                <a:gd name="connsiteY18" fmla="*/ 887993 h 1000618"/>
                <a:gd name="connsiteX19" fmla="*/ 212239 w 1382020"/>
                <a:gd name="connsiteY19" fmla="*/ 923890 h 1000618"/>
                <a:gd name="connsiteX20" fmla="*/ 76729 w 1382020"/>
                <a:gd name="connsiteY20" fmla="*/ 848058 h 1000618"/>
                <a:gd name="connsiteX21" fmla="*/ 64165 w 1382020"/>
                <a:gd name="connsiteY21" fmla="*/ 824276 h 1000618"/>
                <a:gd name="connsiteX22" fmla="*/ 69999 w 1382020"/>
                <a:gd name="connsiteY22" fmla="*/ 820687 h 1000618"/>
                <a:gd name="connsiteX23" fmla="*/ 125638 w 1382020"/>
                <a:gd name="connsiteY23" fmla="*/ 850302 h 1000618"/>
                <a:gd name="connsiteX24" fmla="*/ 125190 w 1382020"/>
                <a:gd name="connsiteY24" fmla="*/ 514219 h 1000618"/>
                <a:gd name="connsiteX25" fmla="*/ 118010 w 1382020"/>
                <a:gd name="connsiteY25" fmla="*/ 494476 h 1000618"/>
                <a:gd name="connsiteX26" fmla="*/ 449 w 1382020"/>
                <a:gd name="connsiteY26" fmla="*/ 424478 h 1000618"/>
                <a:gd name="connsiteX27" fmla="*/ 0 w 1382020"/>
                <a:gd name="connsiteY27" fmla="*/ 754278 h 1000618"/>
                <a:gd name="connsiteX28" fmla="*/ 24230 w 1382020"/>
                <a:gd name="connsiteY28" fmla="*/ 795110 h 1000618"/>
                <a:gd name="connsiteX29" fmla="*/ 42627 w 1382020"/>
                <a:gd name="connsiteY29" fmla="*/ 828763 h 1000618"/>
                <a:gd name="connsiteX30" fmla="*/ 13461 w 1382020"/>
                <a:gd name="connsiteY30" fmla="*/ 812610 h 1000618"/>
                <a:gd name="connsiteX31" fmla="*/ 51153 w 1382020"/>
                <a:gd name="connsiteY31" fmla="*/ 886198 h 1000618"/>
                <a:gd name="connsiteX32" fmla="*/ 240508 w 1382020"/>
                <a:gd name="connsiteY32" fmla="*/ 994785 h 1000618"/>
                <a:gd name="connsiteX33" fmla="*/ 279096 w 1382020"/>
                <a:gd name="connsiteY33" fmla="*/ 994785 h 1000618"/>
                <a:gd name="connsiteX34" fmla="*/ 358518 w 1382020"/>
                <a:gd name="connsiteY34" fmla="*/ 951710 h 1000618"/>
                <a:gd name="connsiteX35" fmla="*/ 468451 w 1382020"/>
                <a:gd name="connsiteY35" fmla="*/ 971901 h 1000618"/>
                <a:gd name="connsiteX36" fmla="*/ 495374 w 1382020"/>
                <a:gd name="connsiteY36" fmla="*/ 897416 h 1000618"/>
                <a:gd name="connsiteX37" fmla="*/ 515117 w 1382020"/>
                <a:gd name="connsiteY37" fmla="*/ 865109 h 1000618"/>
                <a:gd name="connsiteX38" fmla="*/ 536655 w 1382020"/>
                <a:gd name="connsiteY38" fmla="*/ 853891 h 1000618"/>
                <a:gd name="connsiteX39" fmla="*/ 648383 w 1382020"/>
                <a:gd name="connsiteY39" fmla="*/ 859276 h 1000618"/>
                <a:gd name="connsiteX40" fmla="*/ 670370 w 1382020"/>
                <a:gd name="connsiteY40" fmla="*/ 798700 h 1000618"/>
                <a:gd name="connsiteX41" fmla="*/ 689216 w 1382020"/>
                <a:gd name="connsiteY41" fmla="*/ 769534 h 1000618"/>
                <a:gd name="connsiteX42" fmla="*/ 958889 w 1382020"/>
                <a:gd name="connsiteY42" fmla="*/ 622807 h 1000618"/>
                <a:gd name="connsiteX43" fmla="*/ 970555 w 1382020"/>
                <a:gd name="connsiteY43" fmla="*/ 617871 h 1000618"/>
                <a:gd name="connsiteX44" fmla="*/ 976837 w 1382020"/>
                <a:gd name="connsiteY44" fmla="*/ 636268 h 1000618"/>
                <a:gd name="connsiteX45" fmla="*/ 1054464 w 1382020"/>
                <a:gd name="connsiteY45" fmla="*/ 665434 h 1000618"/>
                <a:gd name="connsiteX46" fmla="*/ 1107860 w 1382020"/>
                <a:gd name="connsiteY46" fmla="*/ 578385 h 1000618"/>
                <a:gd name="connsiteX47" fmla="*/ 1127603 w 1382020"/>
                <a:gd name="connsiteY47" fmla="*/ 546975 h 1000618"/>
                <a:gd name="connsiteX48" fmla="*/ 1157218 w 1382020"/>
                <a:gd name="connsiteY48" fmla="*/ 529924 h 1000618"/>
                <a:gd name="connsiteX49" fmla="*/ 1257729 w 1382020"/>
                <a:gd name="connsiteY49" fmla="*/ 541590 h 1000618"/>
                <a:gd name="connsiteX50" fmla="*/ 1291830 w 1382020"/>
                <a:gd name="connsiteY50" fmla="*/ 484605 h 1000618"/>
                <a:gd name="connsiteX51" fmla="*/ 1286446 w 1382020"/>
                <a:gd name="connsiteY51" fmla="*/ 417747 h 1000618"/>
                <a:gd name="connsiteX52" fmla="*/ 1377085 w 1382020"/>
                <a:gd name="connsiteY52" fmla="*/ 362556 h 1000618"/>
                <a:gd name="connsiteX53" fmla="*/ 1368111 w 1382020"/>
                <a:gd name="connsiteY53" fmla="*/ 345954 h 1000618"/>
                <a:gd name="connsiteX54" fmla="*/ 1273882 w 1382020"/>
                <a:gd name="connsiteY54" fmla="*/ 402042 h 1000618"/>
                <a:gd name="connsiteX55" fmla="*/ 1246959 w 1382020"/>
                <a:gd name="connsiteY55" fmla="*/ 395312 h 1000618"/>
                <a:gd name="connsiteX56" fmla="*/ 1341637 w 1382020"/>
                <a:gd name="connsiteY56" fmla="*/ 343710 h 1000618"/>
                <a:gd name="connsiteX57" fmla="*/ 1360483 w 1382020"/>
                <a:gd name="connsiteY57" fmla="*/ 314993 h 1000618"/>
                <a:gd name="connsiteX58" fmla="*/ 463067 w 1382020"/>
                <a:gd name="connsiteY58" fmla="*/ 834148 h 1000618"/>
                <a:gd name="connsiteX59" fmla="*/ 538450 w 1382020"/>
                <a:gd name="connsiteY59" fmla="*/ 791970 h 1000618"/>
                <a:gd name="connsiteX60" fmla="*/ 463067 w 1382020"/>
                <a:gd name="connsiteY60" fmla="*/ 834148 h 1000618"/>
                <a:gd name="connsiteX61" fmla="*/ 986709 w 1382020"/>
                <a:gd name="connsiteY61" fmla="*/ 545629 h 1000618"/>
                <a:gd name="connsiteX62" fmla="*/ 957094 w 1382020"/>
                <a:gd name="connsiteY62" fmla="*/ 582423 h 1000618"/>
                <a:gd name="connsiteX63" fmla="*/ 679344 w 1382020"/>
                <a:gd name="connsiteY63" fmla="*/ 734535 h 1000618"/>
                <a:gd name="connsiteX64" fmla="*/ 652870 w 1382020"/>
                <a:gd name="connsiteY64" fmla="*/ 739022 h 1000618"/>
                <a:gd name="connsiteX65" fmla="*/ 650627 w 1382020"/>
                <a:gd name="connsiteY65" fmla="*/ 729599 h 1000618"/>
                <a:gd name="connsiteX66" fmla="*/ 988055 w 1382020"/>
                <a:gd name="connsiteY66" fmla="*/ 541142 h 1000618"/>
                <a:gd name="connsiteX67" fmla="*/ 986709 w 1382020"/>
                <a:gd name="connsiteY67" fmla="*/ 545629 h 1000618"/>
                <a:gd name="connsiteX68" fmla="*/ 1147346 w 1382020"/>
                <a:gd name="connsiteY68" fmla="*/ 485951 h 1000618"/>
                <a:gd name="connsiteX69" fmla="*/ 1124013 w 1382020"/>
                <a:gd name="connsiteY69" fmla="*/ 506142 h 1000618"/>
                <a:gd name="connsiteX70" fmla="*/ 1096642 w 1382020"/>
                <a:gd name="connsiteY70" fmla="*/ 518706 h 1000618"/>
                <a:gd name="connsiteX71" fmla="*/ 1066579 w 1382020"/>
                <a:gd name="connsiteY71" fmla="*/ 497617 h 1000618"/>
                <a:gd name="connsiteX72" fmla="*/ 1114591 w 1382020"/>
                <a:gd name="connsiteY72" fmla="*/ 470695 h 1000618"/>
                <a:gd name="connsiteX73" fmla="*/ 1165743 w 1382020"/>
                <a:gd name="connsiteY73" fmla="*/ 442426 h 1000618"/>
                <a:gd name="connsiteX74" fmla="*/ 1147346 w 1382020"/>
                <a:gd name="connsiteY74" fmla="*/ 485951 h 100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382020" h="1000618">
                  <a:moveTo>
                    <a:pt x="1360483" y="314993"/>
                  </a:moveTo>
                  <a:cubicBezTo>
                    <a:pt x="1364072" y="259353"/>
                    <a:pt x="1369008" y="203265"/>
                    <a:pt x="1373046" y="147625"/>
                  </a:cubicBezTo>
                  <a:cubicBezTo>
                    <a:pt x="1376636" y="99164"/>
                    <a:pt x="1379328" y="50704"/>
                    <a:pt x="1382918" y="0"/>
                  </a:cubicBezTo>
                  <a:cubicBezTo>
                    <a:pt x="1376187" y="3141"/>
                    <a:pt x="1372598" y="4936"/>
                    <a:pt x="1369008" y="6731"/>
                  </a:cubicBezTo>
                  <a:cubicBezTo>
                    <a:pt x="1022605" y="195637"/>
                    <a:pt x="676652" y="384991"/>
                    <a:pt x="330249" y="573449"/>
                  </a:cubicBezTo>
                  <a:cubicBezTo>
                    <a:pt x="316339" y="581077"/>
                    <a:pt x="313647" y="589602"/>
                    <a:pt x="313647" y="603512"/>
                  </a:cubicBezTo>
                  <a:cubicBezTo>
                    <a:pt x="313198" y="700882"/>
                    <a:pt x="311852" y="798251"/>
                    <a:pt x="310955" y="896070"/>
                  </a:cubicBezTo>
                  <a:cubicBezTo>
                    <a:pt x="310955" y="902352"/>
                    <a:pt x="311403" y="908634"/>
                    <a:pt x="312301" y="918056"/>
                  </a:cubicBezTo>
                  <a:cubicBezTo>
                    <a:pt x="332044" y="907287"/>
                    <a:pt x="349095" y="897865"/>
                    <a:pt x="366594" y="888890"/>
                  </a:cubicBezTo>
                  <a:cubicBezTo>
                    <a:pt x="367941" y="891134"/>
                    <a:pt x="368838" y="892929"/>
                    <a:pt x="370184" y="895172"/>
                  </a:cubicBezTo>
                  <a:cubicBezTo>
                    <a:pt x="343710" y="928377"/>
                    <a:pt x="301532" y="937351"/>
                    <a:pt x="266533" y="961581"/>
                  </a:cubicBezTo>
                  <a:cubicBezTo>
                    <a:pt x="264738" y="948120"/>
                    <a:pt x="263392" y="938248"/>
                    <a:pt x="261597" y="926582"/>
                  </a:cubicBezTo>
                  <a:cubicBezTo>
                    <a:pt x="268328" y="927479"/>
                    <a:pt x="273263" y="927928"/>
                    <a:pt x="279096" y="928377"/>
                  </a:cubicBezTo>
                  <a:cubicBezTo>
                    <a:pt x="282237" y="819789"/>
                    <a:pt x="285378" y="712099"/>
                    <a:pt x="288071" y="604858"/>
                  </a:cubicBezTo>
                  <a:cubicBezTo>
                    <a:pt x="288071" y="599025"/>
                    <a:pt x="285827" y="590051"/>
                    <a:pt x="281789" y="587359"/>
                  </a:cubicBezTo>
                  <a:cubicBezTo>
                    <a:pt x="238713" y="561334"/>
                    <a:pt x="194739" y="536206"/>
                    <a:pt x="148074" y="509284"/>
                  </a:cubicBezTo>
                  <a:cubicBezTo>
                    <a:pt x="147625" y="521399"/>
                    <a:pt x="146728" y="529475"/>
                    <a:pt x="146728" y="537552"/>
                  </a:cubicBezTo>
                  <a:cubicBezTo>
                    <a:pt x="145830" y="625050"/>
                    <a:pt x="147625" y="712099"/>
                    <a:pt x="142240" y="799149"/>
                  </a:cubicBezTo>
                  <a:cubicBezTo>
                    <a:pt x="139548" y="845366"/>
                    <a:pt x="149869" y="874980"/>
                    <a:pt x="195637" y="887993"/>
                  </a:cubicBezTo>
                  <a:cubicBezTo>
                    <a:pt x="212688" y="892929"/>
                    <a:pt x="220316" y="904146"/>
                    <a:pt x="212239" y="923890"/>
                  </a:cubicBezTo>
                  <a:cubicBezTo>
                    <a:pt x="166471" y="898762"/>
                    <a:pt x="121151" y="874083"/>
                    <a:pt x="76729" y="848058"/>
                  </a:cubicBezTo>
                  <a:cubicBezTo>
                    <a:pt x="69999" y="844020"/>
                    <a:pt x="68204" y="832353"/>
                    <a:pt x="64165" y="824276"/>
                  </a:cubicBezTo>
                  <a:cubicBezTo>
                    <a:pt x="65960" y="822930"/>
                    <a:pt x="68204" y="822033"/>
                    <a:pt x="69999" y="820687"/>
                  </a:cubicBezTo>
                  <a:cubicBezTo>
                    <a:pt x="86601" y="829661"/>
                    <a:pt x="103203" y="838186"/>
                    <a:pt x="125638" y="850302"/>
                  </a:cubicBezTo>
                  <a:cubicBezTo>
                    <a:pt x="125638" y="734535"/>
                    <a:pt x="125638" y="624153"/>
                    <a:pt x="125190" y="514219"/>
                  </a:cubicBezTo>
                  <a:cubicBezTo>
                    <a:pt x="125190" y="507489"/>
                    <a:pt x="122946" y="497617"/>
                    <a:pt x="118010" y="494476"/>
                  </a:cubicBezTo>
                  <a:cubicBezTo>
                    <a:pt x="80319" y="471143"/>
                    <a:pt x="41730" y="448708"/>
                    <a:pt x="449" y="424478"/>
                  </a:cubicBezTo>
                  <a:cubicBezTo>
                    <a:pt x="449" y="537552"/>
                    <a:pt x="897" y="645691"/>
                    <a:pt x="0" y="754278"/>
                  </a:cubicBezTo>
                  <a:cubicBezTo>
                    <a:pt x="0" y="774470"/>
                    <a:pt x="4487" y="787931"/>
                    <a:pt x="24230" y="795110"/>
                  </a:cubicBezTo>
                  <a:cubicBezTo>
                    <a:pt x="38140" y="800495"/>
                    <a:pt x="49358" y="809020"/>
                    <a:pt x="42627" y="828763"/>
                  </a:cubicBezTo>
                  <a:cubicBezTo>
                    <a:pt x="32307" y="822930"/>
                    <a:pt x="23333" y="817995"/>
                    <a:pt x="13461" y="812610"/>
                  </a:cubicBezTo>
                  <a:cubicBezTo>
                    <a:pt x="8974" y="847161"/>
                    <a:pt x="18397" y="869147"/>
                    <a:pt x="51153" y="886198"/>
                  </a:cubicBezTo>
                  <a:cubicBezTo>
                    <a:pt x="115767" y="919403"/>
                    <a:pt x="178137" y="957543"/>
                    <a:pt x="240508" y="994785"/>
                  </a:cubicBezTo>
                  <a:cubicBezTo>
                    <a:pt x="254866" y="1003311"/>
                    <a:pt x="265635" y="1002862"/>
                    <a:pt x="279096" y="994785"/>
                  </a:cubicBezTo>
                  <a:cubicBezTo>
                    <a:pt x="304673" y="979529"/>
                    <a:pt x="331595" y="966068"/>
                    <a:pt x="358518" y="951710"/>
                  </a:cubicBezTo>
                  <a:cubicBezTo>
                    <a:pt x="383645" y="1012734"/>
                    <a:pt x="431657" y="1021708"/>
                    <a:pt x="468451" y="971901"/>
                  </a:cubicBezTo>
                  <a:cubicBezTo>
                    <a:pt x="483707" y="951261"/>
                    <a:pt x="492233" y="923441"/>
                    <a:pt x="495374" y="897416"/>
                  </a:cubicBezTo>
                  <a:cubicBezTo>
                    <a:pt x="497617" y="880814"/>
                    <a:pt x="500309" y="871391"/>
                    <a:pt x="515117" y="865109"/>
                  </a:cubicBezTo>
                  <a:cubicBezTo>
                    <a:pt x="522745" y="861968"/>
                    <a:pt x="529475" y="857929"/>
                    <a:pt x="536655" y="853891"/>
                  </a:cubicBezTo>
                  <a:cubicBezTo>
                    <a:pt x="567167" y="906390"/>
                    <a:pt x="615179" y="909082"/>
                    <a:pt x="648383" y="859276"/>
                  </a:cubicBezTo>
                  <a:cubicBezTo>
                    <a:pt x="660050" y="841776"/>
                    <a:pt x="666331" y="819341"/>
                    <a:pt x="670370" y="798700"/>
                  </a:cubicBezTo>
                  <a:cubicBezTo>
                    <a:pt x="673062" y="784790"/>
                    <a:pt x="676652" y="776265"/>
                    <a:pt x="689216" y="769534"/>
                  </a:cubicBezTo>
                  <a:cubicBezTo>
                    <a:pt x="779406" y="721074"/>
                    <a:pt x="869147" y="671716"/>
                    <a:pt x="958889" y="622807"/>
                  </a:cubicBezTo>
                  <a:cubicBezTo>
                    <a:pt x="962030" y="621012"/>
                    <a:pt x="966068" y="619666"/>
                    <a:pt x="970555" y="617871"/>
                  </a:cubicBezTo>
                  <a:cubicBezTo>
                    <a:pt x="972799" y="625050"/>
                    <a:pt x="974594" y="630883"/>
                    <a:pt x="976837" y="636268"/>
                  </a:cubicBezTo>
                  <a:cubicBezTo>
                    <a:pt x="990298" y="671716"/>
                    <a:pt x="1021259" y="683831"/>
                    <a:pt x="1054464" y="665434"/>
                  </a:cubicBezTo>
                  <a:cubicBezTo>
                    <a:pt x="1088566" y="646588"/>
                    <a:pt x="1104719" y="615627"/>
                    <a:pt x="1107860" y="578385"/>
                  </a:cubicBezTo>
                  <a:cubicBezTo>
                    <a:pt x="1109206" y="562680"/>
                    <a:pt x="1113693" y="553257"/>
                    <a:pt x="1127603" y="546975"/>
                  </a:cubicBezTo>
                  <a:cubicBezTo>
                    <a:pt x="1137923" y="542039"/>
                    <a:pt x="1147346" y="535309"/>
                    <a:pt x="1157218" y="529924"/>
                  </a:cubicBezTo>
                  <a:cubicBezTo>
                    <a:pt x="1189076" y="573897"/>
                    <a:pt x="1225870" y="574346"/>
                    <a:pt x="1257729" y="541590"/>
                  </a:cubicBezTo>
                  <a:cubicBezTo>
                    <a:pt x="1269843" y="529027"/>
                    <a:pt x="1288689" y="501207"/>
                    <a:pt x="1291830" y="484605"/>
                  </a:cubicBezTo>
                  <a:cubicBezTo>
                    <a:pt x="1295869" y="460374"/>
                    <a:pt x="1286446" y="442875"/>
                    <a:pt x="1286446" y="417747"/>
                  </a:cubicBezTo>
                  <a:cubicBezTo>
                    <a:pt x="1316958" y="399350"/>
                    <a:pt x="1347021" y="380953"/>
                    <a:pt x="1377085" y="362556"/>
                  </a:cubicBezTo>
                  <a:cubicBezTo>
                    <a:pt x="1375739" y="360312"/>
                    <a:pt x="1369457" y="348197"/>
                    <a:pt x="1368111" y="345954"/>
                  </a:cubicBezTo>
                  <a:cubicBezTo>
                    <a:pt x="1336701" y="364800"/>
                    <a:pt x="1305740" y="383197"/>
                    <a:pt x="1273882" y="402042"/>
                  </a:cubicBezTo>
                  <a:cubicBezTo>
                    <a:pt x="1267151" y="398453"/>
                    <a:pt x="1262216" y="398901"/>
                    <a:pt x="1246959" y="395312"/>
                  </a:cubicBezTo>
                  <a:cubicBezTo>
                    <a:pt x="1277472" y="378261"/>
                    <a:pt x="1312920" y="358518"/>
                    <a:pt x="1341637" y="343710"/>
                  </a:cubicBezTo>
                  <a:cubicBezTo>
                    <a:pt x="1354649" y="337877"/>
                    <a:pt x="1359585" y="329352"/>
                    <a:pt x="1360483" y="314993"/>
                  </a:cubicBezTo>
                  <a:close/>
                  <a:moveTo>
                    <a:pt x="463067" y="834148"/>
                  </a:moveTo>
                  <a:cubicBezTo>
                    <a:pt x="489989" y="818892"/>
                    <a:pt x="513771" y="805879"/>
                    <a:pt x="538450" y="791970"/>
                  </a:cubicBezTo>
                  <a:cubicBezTo>
                    <a:pt x="536206" y="819341"/>
                    <a:pt x="489092" y="847609"/>
                    <a:pt x="463067" y="834148"/>
                  </a:cubicBezTo>
                  <a:close/>
                  <a:moveTo>
                    <a:pt x="986709" y="545629"/>
                  </a:moveTo>
                  <a:cubicBezTo>
                    <a:pt x="974594" y="557295"/>
                    <a:pt x="971004" y="574346"/>
                    <a:pt x="957094" y="582423"/>
                  </a:cubicBezTo>
                  <a:cubicBezTo>
                    <a:pt x="865109" y="634024"/>
                    <a:pt x="772227" y="684280"/>
                    <a:pt x="679344" y="734535"/>
                  </a:cubicBezTo>
                  <a:cubicBezTo>
                    <a:pt x="671716" y="738573"/>
                    <a:pt x="661396" y="737676"/>
                    <a:pt x="652870" y="739022"/>
                  </a:cubicBezTo>
                  <a:cubicBezTo>
                    <a:pt x="651973" y="735881"/>
                    <a:pt x="651524" y="732740"/>
                    <a:pt x="650627" y="729599"/>
                  </a:cubicBezTo>
                  <a:cubicBezTo>
                    <a:pt x="763252" y="666780"/>
                    <a:pt x="875429" y="603961"/>
                    <a:pt x="988055" y="541142"/>
                  </a:cubicBezTo>
                  <a:cubicBezTo>
                    <a:pt x="989401" y="543385"/>
                    <a:pt x="977286" y="553706"/>
                    <a:pt x="986709" y="545629"/>
                  </a:cubicBezTo>
                  <a:close/>
                  <a:moveTo>
                    <a:pt x="1147346" y="485951"/>
                  </a:moveTo>
                  <a:cubicBezTo>
                    <a:pt x="1144205" y="494476"/>
                    <a:pt x="1132539" y="500309"/>
                    <a:pt x="1124013" y="506142"/>
                  </a:cubicBezTo>
                  <a:cubicBezTo>
                    <a:pt x="1116386" y="511527"/>
                    <a:pt x="1103373" y="515117"/>
                    <a:pt x="1096642" y="518706"/>
                  </a:cubicBezTo>
                  <a:cubicBezTo>
                    <a:pt x="1082284" y="507040"/>
                    <a:pt x="1081386" y="502104"/>
                    <a:pt x="1066579" y="497617"/>
                  </a:cubicBezTo>
                  <a:cubicBezTo>
                    <a:pt x="1081386" y="489092"/>
                    <a:pt x="1097988" y="479669"/>
                    <a:pt x="1114591" y="470695"/>
                  </a:cubicBezTo>
                  <a:cubicBezTo>
                    <a:pt x="1131193" y="461272"/>
                    <a:pt x="1148244" y="451849"/>
                    <a:pt x="1165743" y="442426"/>
                  </a:cubicBezTo>
                  <a:cubicBezTo>
                    <a:pt x="1151385" y="455887"/>
                    <a:pt x="1148244" y="465759"/>
                    <a:pt x="1147346" y="485951"/>
                  </a:cubicBezTo>
                  <a:close/>
                </a:path>
              </a:pathLst>
            </a:custGeom>
            <a:grpFill/>
            <a:ln w="4485" cap="flat">
              <a:solidFill>
                <a:schemeClr val="accent6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0">
              <a:extLst>
                <a:ext uri="{FF2B5EF4-FFF2-40B4-BE49-F238E27FC236}">
                  <a16:creationId xmlns:a16="http://schemas.microsoft.com/office/drawing/2014/main" id="{197B58F7-4E5E-41AA-812A-BD378D85649F}"/>
                </a:ext>
              </a:extLst>
            </p:cNvPr>
            <p:cNvSpPr/>
            <p:nvPr/>
          </p:nvSpPr>
          <p:spPr>
            <a:xfrm>
              <a:off x="9416596" y="2663547"/>
              <a:ext cx="1346124" cy="726907"/>
            </a:xfrm>
            <a:custGeom>
              <a:avLst/>
              <a:gdLst>
                <a:gd name="connsiteX0" fmla="*/ 240507 w 1346123"/>
                <a:gd name="connsiteY0" fmla="*/ 715469 h 726906"/>
                <a:gd name="connsiteX1" fmla="*/ 315890 w 1346123"/>
                <a:gd name="connsiteY1" fmla="*/ 716366 h 726906"/>
                <a:gd name="connsiteX2" fmla="*/ 847161 w 1346123"/>
                <a:gd name="connsiteY2" fmla="*/ 422462 h 726906"/>
                <a:gd name="connsiteX3" fmla="*/ 1349713 w 1346123"/>
                <a:gd name="connsiteY3" fmla="*/ 145161 h 726906"/>
                <a:gd name="connsiteX4" fmla="*/ 1324586 w 1346123"/>
                <a:gd name="connsiteY4" fmla="*/ 130353 h 726906"/>
                <a:gd name="connsiteX5" fmla="*/ 1108309 w 1346123"/>
                <a:gd name="connsiteY5" fmla="*/ 7408 h 726906"/>
                <a:gd name="connsiteX6" fmla="*/ 1060297 w 1346123"/>
                <a:gd name="connsiteY6" fmla="*/ 7408 h 726906"/>
                <a:gd name="connsiteX7" fmla="*/ 160637 w 1346123"/>
                <a:gd name="connsiteY7" fmla="*/ 493358 h 726906"/>
                <a:gd name="connsiteX8" fmla="*/ 0 w 1346123"/>
                <a:gd name="connsiteY8" fmla="*/ 579959 h 726906"/>
                <a:gd name="connsiteX9" fmla="*/ 26025 w 1346123"/>
                <a:gd name="connsiteY9" fmla="*/ 595664 h 726906"/>
                <a:gd name="connsiteX10" fmla="*/ 240507 w 1346123"/>
                <a:gd name="connsiteY10" fmla="*/ 715469 h 72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123" h="726906">
                  <a:moveTo>
                    <a:pt x="240507" y="715469"/>
                  </a:moveTo>
                  <a:cubicBezTo>
                    <a:pt x="267878" y="731622"/>
                    <a:pt x="287622" y="732071"/>
                    <a:pt x="315890" y="716366"/>
                  </a:cubicBezTo>
                  <a:cubicBezTo>
                    <a:pt x="492232" y="617202"/>
                    <a:pt x="669921" y="520281"/>
                    <a:pt x="847161" y="422462"/>
                  </a:cubicBezTo>
                  <a:cubicBezTo>
                    <a:pt x="1014080" y="330477"/>
                    <a:pt x="1180550" y="238492"/>
                    <a:pt x="1349713" y="145161"/>
                  </a:cubicBezTo>
                  <a:cubicBezTo>
                    <a:pt x="1340290" y="139328"/>
                    <a:pt x="1332214" y="134841"/>
                    <a:pt x="1324586" y="130353"/>
                  </a:cubicBezTo>
                  <a:cubicBezTo>
                    <a:pt x="1252344" y="89521"/>
                    <a:pt x="1179653" y="49586"/>
                    <a:pt x="1108309" y="7408"/>
                  </a:cubicBezTo>
                  <a:cubicBezTo>
                    <a:pt x="1090360" y="-2913"/>
                    <a:pt x="1077348" y="-2015"/>
                    <a:pt x="1060297" y="7408"/>
                  </a:cubicBezTo>
                  <a:cubicBezTo>
                    <a:pt x="760560" y="169840"/>
                    <a:pt x="460374" y="331375"/>
                    <a:pt x="160637" y="493358"/>
                  </a:cubicBezTo>
                  <a:cubicBezTo>
                    <a:pt x="108139" y="521627"/>
                    <a:pt x="55640" y="549895"/>
                    <a:pt x="0" y="579959"/>
                  </a:cubicBezTo>
                  <a:cubicBezTo>
                    <a:pt x="10769" y="586241"/>
                    <a:pt x="18397" y="591177"/>
                    <a:pt x="26025" y="595664"/>
                  </a:cubicBezTo>
                  <a:cubicBezTo>
                    <a:pt x="97369" y="635150"/>
                    <a:pt x="170060" y="673290"/>
                    <a:pt x="240507" y="715469"/>
                  </a:cubicBezTo>
                  <a:close/>
                </a:path>
              </a:pathLst>
            </a:custGeom>
            <a:grpFill/>
            <a:ln w="4485" cap="flat">
              <a:solidFill>
                <a:schemeClr val="accent6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3" name="群組 152">
            <a:extLst>
              <a:ext uri="{FF2B5EF4-FFF2-40B4-BE49-F238E27FC236}">
                <a16:creationId xmlns:a16="http://schemas.microsoft.com/office/drawing/2014/main" id="{7BEE3D52-8009-46BB-8B0A-72300693CC4D}"/>
              </a:ext>
            </a:extLst>
          </p:cNvPr>
          <p:cNvGrpSpPr/>
          <p:nvPr/>
        </p:nvGrpSpPr>
        <p:grpSpPr>
          <a:xfrm>
            <a:off x="0" y="-11982"/>
            <a:ext cx="12192000" cy="516748"/>
            <a:chOff x="0" y="-11982"/>
            <a:chExt cx="12192000" cy="516748"/>
          </a:xfrm>
        </p:grpSpPr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CA32525C-D7DA-49BB-BA60-0391D4E175D6}"/>
                </a:ext>
              </a:extLst>
            </p:cNvPr>
            <p:cNvSpPr/>
            <p:nvPr/>
          </p:nvSpPr>
          <p:spPr>
            <a:xfrm>
              <a:off x="0" y="0"/>
              <a:ext cx="12192000" cy="5047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5" name="文字方塊 154">
              <a:extLst>
                <a:ext uri="{FF2B5EF4-FFF2-40B4-BE49-F238E27FC236}">
                  <a16:creationId xmlns:a16="http://schemas.microsoft.com/office/drawing/2014/main" id="{B6C50C30-659F-4FD6-8B22-03BFE0F571BE}"/>
                </a:ext>
              </a:extLst>
            </p:cNvPr>
            <p:cNvSpPr txBox="1"/>
            <p:nvPr/>
          </p:nvSpPr>
          <p:spPr>
            <a:xfrm>
              <a:off x="1199899" y="-11982"/>
              <a:ext cx="36996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>
                  <a:solidFill>
                    <a:srgbClr val="BFBFB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Transshipment in Panama</a:t>
              </a:r>
              <a:endParaRPr lang="zh-TW" altLang="en-US" sz="2200" dirty="0">
                <a:solidFill>
                  <a:srgbClr val="BFBFB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文字方塊 155">
              <a:extLst>
                <a:ext uri="{FF2B5EF4-FFF2-40B4-BE49-F238E27FC236}">
                  <a16:creationId xmlns:a16="http://schemas.microsoft.com/office/drawing/2014/main" id="{FDDCAA3C-EBDF-4155-BEE3-71A8E3163BCF}"/>
                </a:ext>
              </a:extLst>
            </p:cNvPr>
            <p:cNvSpPr txBox="1"/>
            <p:nvPr/>
          </p:nvSpPr>
          <p:spPr>
            <a:xfrm>
              <a:off x="5546650" y="46644"/>
              <a:ext cx="2771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>
                  <a:solidFill>
                    <a:srgbClr val="50759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Routes Alternative</a:t>
              </a:r>
              <a:endParaRPr lang="zh-TW" altLang="en-US" sz="2200" dirty="0">
                <a:solidFill>
                  <a:srgbClr val="50759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8" name="圖片 157">
              <a:extLst>
                <a:ext uri="{FF2B5EF4-FFF2-40B4-BE49-F238E27FC236}">
                  <a16:creationId xmlns:a16="http://schemas.microsoft.com/office/drawing/2014/main" id="{EA097D4D-5D48-49F3-92FA-8CA7B295B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9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08533" y="45788"/>
              <a:ext cx="364852" cy="364852"/>
            </a:xfrm>
            <a:prstGeom prst="rect">
              <a:avLst/>
            </a:prstGeom>
          </p:spPr>
        </p:pic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252C029D-EE17-4BAA-88F9-D58F9AD44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5149" y="3626760"/>
            <a:ext cx="714854" cy="589589"/>
          </a:xfrm>
          <a:prstGeom prst="rect">
            <a:avLst/>
          </a:prstGeom>
          <a:ln w="19050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55" name="文本框 38">
            <a:extLst>
              <a:ext uri="{FF2B5EF4-FFF2-40B4-BE49-F238E27FC236}">
                <a16:creationId xmlns:a16="http://schemas.microsoft.com/office/drawing/2014/main" id="{3B759DCA-4042-4F1C-8925-A24A4C37D05B}"/>
              </a:ext>
            </a:extLst>
          </p:cNvPr>
          <p:cNvSpPr txBox="1"/>
          <p:nvPr/>
        </p:nvSpPr>
        <p:spPr>
          <a:xfrm>
            <a:off x="9594274" y="4413346"/>
            <a:ext cx="3281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 more truckers(incl. 1 Rail) to participate</a:t>
            </a:r>
          </a:p>
          <a:p>
            <a:r>
              <a:rPr lang="en-US" altLang="zh-TW" sz="1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3-4 vendors to acquire, others as back up</a:t>
            </a:r>
          </a:p>
          <a:p>
            <a:r>
              <a:rPr lang="en-US" altLang="zh-TW" sz="1000" b="1" dirty="0">
                <a:highlight>
                  <a:srgbClr val="00FFFF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Shuttle volume in Y2024 (</a:t>
            </a:r>
            <a:r>
              <a:rPr lang="en-US" altLang="zh-TW" sz="1000" b="1" dirty="0" err="1">
                <a:highlight>
                  <a:srgbClr val="00FFFF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laden+empty</a:t>
            </a:r>
            <a:r>
              <a:rPr lang="en-US" altLang="zh-TW" sz="1000" b="1" dirty="0">
                <a:highlight>
                  <a:srgbClr val="00FFFF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1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PABBA-PACCT: 18,446  Boxes </a:t>
            </a:r>
          </a:p>
          <a:p>
            <a:r>
              <a:rPr lang="en-US" altLang="zh-TW" sz="1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PACCT-PABBA: 12,933  Boxes</a:t>
            </a:r>
            <a:endParaRPr lang="zh-TW" altLang="en-US" sz="1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E017582-9F30-4F31-841B-88C64263BD9E}"/>
              </a:ext>
            </a:extLst>
          </p:cNvPr>
          <p:cNvSpPr/>
          <p:nvPr/>
        </p:nvSpPr>
        <p:spPr>
          <a:xfrm>
            <a:off x="1993526" y="1057250"/>
            <a:ext cx="4102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Alternative solution due to LAE schedule delay</a:t>
            </a:r>
          </a:p>
        </p:txBody>
      </p:sp>
    </p:spTree>
    <p:extLst>
      <p:ext uri="{BB962C8B-B14F-4D97-AF65-F5344CB8AC3E}">
        <p14:creationId xmlns:p14="http://schemas.microsoft.com/office/powerpoint/2010/main" val="383731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56140" y="6433067"/>
            <a:ext cx="734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论坛：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www.1ppt.cn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049296" y="188"/>
            <a:ext cx="4093409" cy="1763089"/>
          </a:xfrm>
          <a:custGeom>
            <a:avLst/>
            <a:gdLst>
              <a:gd name="T0" fmla="*/ 0 w 1934"/>
              <a:gd name="T1" fmla="*/ 0 h 819"/>
              <a:gd name="T2" fmla="*/ 1934 w 1934"/>
              <a:gd name="T3" fmla="*/ 0 h 819"/>
              <a:gd name="T4" fmla="*/ 1934 w 1934"/>
              <a:gd name="T5" fmla="*/ 508 h 819"/>
              <a:gd name="T6" fmla="*/ 967 w 1934"/>
              <a:gd name="T7" fmla="*/ 819 h 819"/>
              <a:gd name="T8" fmla="*/ 0 w 1934"/>
              <a:gd name="T9" fmla="*/ 508 h 819"/>
              <a:gd name="T10" fmla="*/ 0 w 1934"/>
              <a:gd name="T11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4" h="819">
                <a:moveTo>
                  <a:pt x="0" y="0"/>
                </a:moveTo>
                <a:lnTo>
                  <a:pt x="1934" y="0"/>
                </a:lnTo>
                <a:lnTo>
                  <a:pt x="1934" y="508"/>
                </a:lnTo>
                <a:lnTo>
                  <a:pt x="967" y="819"/>
                </a:lnTo>
                <a:lnTo>
                  <a:pt x="0" y="508"/>
                </a:lnTo>
                <a:lnTo>
                  <a:pt x="0" y="0"/>
                </a:lnTo>
                <a:close/>
              </a:path>
            </a:pathLst>
          </a:custGeom>
          <a:solidFill>
            <a:srgbClr val="1976D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3898" y="3917603"/>
            <a:ext cx="12195898" cy="2927188"/>
          </a:xfrm>
          <a:custGeom>
            <a:avLst/>
            <a:gdLst>
              <a:gd name="T0" fmla="*/ 0 w 5718"/>
              <a:gd name="T1" fmla="*/ 0 h 1372"/>
              <a:gd name="T2" fmla="*/ 2860 w 5718"/>
              <a:gd name="T3" fmla="*/ 918 h 1372"/>
              <a:gd name="T4" fmla="*/ 5718 w 5718"/>
              <a:gd name="T5" fmla="*/ 0 h 1372"/>
              <a:gd name="T6" fmla="*/ 5718 w 5718"/>
              <a:gd name="T7" fmla="*/ 1372 h 1372"/>
              <a:gd name="T8" fmla="*/ 0 w 5718"/>
              <a:gd name="T9" fmla="*/ 1372 h 1372"/>
              <a:gd name="T10" fmla="*/ 0 w 5718"/>
              <a:gd name="T11" fmla="*/ 0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8" h="1372">
                <a:moveTo>
                  <a:pt x="0" y="0"/>
                </a:moveTo>
                <a:lnTo>
                  <a:pt x="2860" y="918"/>
                </a:lnTo>
                <a:lnTo>
                  <a:pt x="5718" y="0"/>
                </a:lnTo>
                <a:lnTo>
                  <a:pt x="5718" y="1372"/>
                </a:lnTo>
                <a:lnTo>
                  <a:pt x="0" y="1372"/>
                </a:lnTo>
                <a:lnTo>
                  <a:pt x="0" y="0"/>
                </a:lnTo>
                <a:close/>
              </a:path>
            </a:pathLst>
          </a:custGeom>
          <a:solidFill>
            <a:srgbClr val="1976D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solidFill>
                <a:srgbClr val="1976D2"/>
              </a:solidFill>
            </a:endParaRPr>
          </a:p>
        </p:txBody>
      </p:sp>
      <p:grpSp>
        <p:nvGrpSpPr>
          <p:cNvPr id="50" name="Group 7">
            <a:extLst>
              <a:ext uri="{FF2B5EF4-FFF2-40B4-BE49-F238E27FC236}">
                <a16:creationId xmlns:a16="http://schemas.microsoft.com/office/drawing/2014/main" id="{F20592AF-514D-45DC-8FB9-FC48DCACC648}"/>
              </a:ext>
            </a:extLst>
          </p:cNvPr>
          <p:cNvGrpSpPr/>
          <p:nvPr/>
        </p:nvGrpSpPr>
        <p:grpSpPr>
          <a:xfrm rot="165250">
            <a:off x="587862" y="6146775"/>
            <a:ext cx="682674" cy="517124"/>
            <a:chOff x="9397302" y="2587944"/>
            <a:chExt cx="1726935" cy="1250100"/>
          </a:xfrm>
          <a:solidFill>
            <a:schemeClr val="bg1"/>
          </a:solidFill>
        </p:grpSpPr>
        <p:sp>
          <p:nvSpPr>
            <p:cNvPr id="86" name="Freeform: Shape 8">
              <a:extLst>
                <a:ext uri="{FF2B5EF4-FFF2-40B4-BE49-F238E27FC236}">
                  <a16:creationId xmlns:a16="http://schemas.microsoft.com/office/drawing/2014/main" id="{72BBC39F-9C92-4DAA-B7B4-3811EC0D238E}"/>
                </a:ext>
              </a:extLst>
            </p:cNvPr>
            <p:cNvSpPr/>
            <p:nvPr/>
          </p:nvSpPr>
          <p:spPr>
            <a:xfrm>
              <a:off x="10621684" y="2587944"/>
              <a:ext cx="502553" cy="650626"/>
            </a:xfrm>
            <a:custGeom>
              <a:avLst/>
              <a:gdLst>
                <a:gd name="connsiteX0" fmla="*/ 505835 w 502552"/>
                <a:gd name="connsiteY0" fmla="*/ 339223 h 650626"/>
                <a:gd name="connsiteX1" fmla="*/ 499105 w 502552"/>
                <a:gd name="connsiteY1" fmla="*/ 179483 h 650626"/>
                <a:gd name="connsiteX2" fmla="*/ 491477 w 502552"/>
                <a:gd name="connsiteY2" fmla="*/ 158394 h 650626"/>
                <a:gd name="connsiteX3" fmla="*/ 347890 w 502552"/>
                <a:gd name="connsiteY3" fmla="*/ 35448 h 650626"/>
                <a:gd name="connsiteX4" fmla="*/ 261738 w 502552"/>
                <a:gd name="connsiteY4" fmla="*/ 0 h 650626"/>
                <a:gd name="connsiteX5" fmla="*/ 241546 w 502552"/>
                <a:gd name="connsiteY5" fmla="*/ 0 h 650626"/>
                <a:gd name="connsiteX6" fmla="*/ 166612 w 502552"/>
                <a:gd name="connsiteY6" fmla="*/ 30063 h 650626"/>
                <a:gd name="connsiteX7" fmla="*/ 24372 w 502552"/>
                <a:gd name="connsiteY7" fmla="*/ 66857 h 650626"/>
                <a:gd name="connsiteX8" fmla="*/ 141 w 502552"/>
                <a:gd name="connsiteY8" fmla="*/ 93331 h 650626"/>
                <a:gd name="connsiteX9" fmla="*/ 14500 w 502552"/>
                <a:gd name="connsiteY9" fmla="*/ 114421 h 650626"/>
                <a:gd name="connsiteX10" fmla="*/ 150459 w 502552"/>
                <a:gd name="connsiteY10" fmla="*/ 188009 h 650626"/>
                <a:gd name="connsiteX11" fmla="*/ 191740 w 502552"/>
                <a:gd name="connsiteY11" fmla="*/ 260251 h 650626"/>
                <a:gd name="connsiteX12" fmla="*/ 188150 w 502552"/>
                <a:gd name="connsiteY12" fmla="*/ 305570 h 650626"/>
                <a:gd name="connsiteX13" fmla="*/ 167061 w 502552"/>
                <a:gd name="connsiteY13" fmla="*/ 602166 h 650626"/>
                <a:gd name="connsiteX14" fmla="*/ 226290 w 502552"/>
                <a:gd name="connsiteY14" fmla="*/ 652870 h 650626"/>
                <a:gd name="connsiteX15" fmla="*/ 295391 w 502552"/>
                <a:gd name="connsiteY15" fmla="*/ 642101 h 650626"/>
                <a:gd name="connsiteX16" fmla="*/ 372569 w 502552"/>
                <a:gd name="connsiteY16" fmla="*/ 594089 h 650626"/>
                <a:gd name="connsiteX17" fmla="*/ 431799 w 502552"/>
                <a:gd name="connsiteY17" fmla="*/ 533065 h 650626"/>
                <a:gd name="connsiteX18" fmla="*/ 453785 w 502552"/>
                <a:gd name="connsiteY18" fmla="*/ 520501 h 650626"/>
                <a:gd name="connsiteX19" fmla="*/ 476220 w 502552"/>
                <a:gd name="connsiteY19" fmla="*/ 486848 h 650626"/>
                <a:gd name="connsiteX20" fmla="*/ 501797 w 502552"/>
                <a:gd name="connsiteY20" fmla="*/ 367043 h 650626"/>
                <a:gd name="connsiteX21" fmla="*/ 505835 w 502552"/>
                <a:gd name="connsiteY21" fmla="*/ 339223 h 650626"/>
                <a:gd name="connsiteX22" fmla="*/ 457824 w 502552"/>
                <a:gd name="connsiteY22" fmla="*/ 300186 h 650626"/>
                <a:gd name="connsiteX23" fmla="*/ 367184 w 502552"/>
                <a:gd name="connsiteY23" fmla="*/ 335633 h 650626"/>
                <a:gd name="connsiteX24" fmla="*/ 365390 w 502552"/>
                <a:gd name="connsiteY24" fmla="*/ 327108 h 650626"/>
                <a:gd name="connsiteX25" fmla="*/ 467246 w 502552"/>
                <a:gd name="connsiteY25" fmla="*/ 204162 h 650626"/>
                <a:gd name="connsiteX26" fmla="*/ 469490 w 502552"/>
                <a:gd name="connsiteY26" fmla="*/ 289865 h 650626"/>
                <a:gd name="connsiteX27" fmla="*/ 457824 w 502552"/>
                <a:gd name="connsiteY27" fmla="*/ 300186 h 6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552" h="650626">
                  <a:moveTo>
                    <a:pt x="505835" y="339223"/>
                  </a:moveTo>
                  <a:cubicBezTo>
                    <a:pt x="504040" y="285827"/>
                    <a:pt x="501797" y="232879"/>
                    <a:pt x="499105" y="179483"/>
                  </a:cubicBezTo>
                  <a:cubicBezTo>
                    <a:pt x="498656" y="172304"/>
                    <a:pt x="494169" y="165125"/>
                    <a:pt x="491477" y="158394"/>
                  </a:cubicBezTo>
                  <a:cubicBezTo>
                    <a:pt x="464554" y="92883"/>
                    <a:pt x="410709" y="58781"/>
                    <a:pt x="347890" y="35448"/>
                  </a:cubicBezTo>
                  <a:cubicBezTo>
                    <a:pt x="318724" y="24679"/>
                    <a:pt x="290456" y="11666"/>
                    <a:pt x="261738" y="0"/>
                  </a:cubicBezTo>
                  <a:cubicBezTo>
                    <a:pt x="255007" y="0"/>
                    <a:pt x="248277" y="0"/>
                    <a:pt x="241546" y="0"/>
                  </a:cubicBezTo>
                  <a:cubicBezTo>
                    <a:pt x="216419" y="9872"/>
                    <a:pt x="191291" y="18846"/>
                    <a:pt x="166612" y="30063"/>
                  </a:cubicBezTo>
                  <a:cubicBezTo>
                    <a:pt x="121293" y="50255"/>
                    <a:pt x="76870" y="74486"/>
                    <a:pt x="24372" y="66857"/>
                  </a:cubicBezTo>
                  <a:cubicBezTo>
                    <a:pt x="5077" y="64165"/>
                    <a:pt x="2385" y="81665"/>
                    <a:pt x="141" y="93331"/>
                  </a:cubicBezTo>
                  <a:cubicBezTo>
                    <a:pt x="-1205" y="99613"/>
                    <a:pt x="7321" y="110831"/>
                    <a:pt x="14500" y="114421"/>
                  </a:cubicBezTo>
                  <a:cubicBezTo>
                    <a:pt x="59371" y="139997"/>
                    <a:pt x="103793" y="166022"/>
                    <a:pt x="150459" y="188009"/>
                  </a:cubicBezTo>
                  <a:cubicBezTo>
                    <a:pt x="182766" y="203265"/>
                    <a:pt x="203406" y="220316"/>
                    <a:pt x="191740" y="260251"/>
                  </a:cubicBezTo>
                  <a:cubicBezTo>
                    <a:pt x="187701" y="274609"/>
                    <a:pt x="189047" y="290314"/>
                    <a:pt x="188150" y="305570"/>
                  </a:cubicBezTo>
                  <a:cubicBezTo>
                    <a:pt x="180971" y="404286"/>
                    <a:pt x="173791" y="503002"/>
                    <a:pt x="167061" y="602166"/>
                  </a:cubicBezTo>
                  <a:cubicBezTo>
                    <a:pt x="165266" y="628640"/>
                    <a:pt x="202509" y="658703"/>
                    <a:pt x="226290" y="652870"/>
                  </a:cubicBezTo>
                  <a:cubicBezTo>
                    <a:pt x="248726" y="647037"/>
                    <a:pt x="280584" y="624602"/>
                    <a:pt x="295391" y="642101"/>
                  </a:cubicBezTo>
                  <a:cubicBezTo>
                    <a:pt x="312442" y="662293"/>
                    <a:pt x="365838" y="637614"/>
                    <a:pt x="372569" y="594089"/>
                  </a:cubicBezTo>
                  <a:cubicBezTo>
                    <a:pt x="375261" y="563128"/>
                    <a:pt x="404427" y="546078"/>
                    <a:pt x="431799" y="533065"/>
                  </a:cubicBezTo>
                  <a:cubicBezTo>
                    <a:pt x="439427" y="529475"/>
                    <a:pt x="446157" y="523642"/>
                    <a:pt x="453785" y="520501"/>
                  </a:cubicBezTo>
                  <a:cubicBezTo>
                    <a:pt x="469041" y="514219"/>
                    <a:pt x="474426" y="503002"/>
                    <a:pt x="476220" y="486848"/>
                  </a:cubicBezTo>
                  <a:cubicBezTo>
                    <a:pt x="480708" y="446016"/>
                    <a:pt x="478464" y="403837"/>
                    <a:pt x="501797" y="367043"/>
                  </a:cubicBezTo>
                  <a:cubicBezTo>
                    <a:pt x="504938" y="358518"/>
                    <a:pt x="505835" y="348197"/>
                    <a:pt x="505835" y="339223"/>
                  </a:cubicBezTo>
                  <a:close/>
                  <a:moveTo>
                    <a:pt x="457824" y="300186"/>
                  </a:moveTo>
                  <a:cubicBezTo>
                    <a:pt x="428209" y="312301"/>
                    <a:pt x="398594" y="323518"/>
                    <a:pt x="367184" y="335633"/>
                  </a:cubicBezTo>
                  <a:cubicBezTo>
                    <a:pt x="365838" y="330249"/>
                    <a:pt x="365390" y="328903"/>
                    <a:pt x="365390" y="327108"/>
                  </a:cubicBezTo>
                  <a:cubicBezTo>
                    <a:pt x="367633" y="241854"/>
                    <a:pt x="367633" y="241854"/>
                    <a:pt x="467246" y="204162"/>
                  </a:cubicBezTo>
                  <a:cubicBezTo>
                    <a:pt x="468144" y="233777"/>
                    <a:pt x="469939" y="261597"/>
                    <a:pt x="469490" y="289865"/>
                  </a:cubicBezTo>
                  <a:cubicBezTo>
                    <a:pt x="469490" y="293455"/>
                    <a:pt x="462759" y="298391"/>
                    <a:pt x="457824" y="300186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9">
              <a:extLst>
                <a:ext uri="{FF2B5EF4-FFF2-40B4-BE49-F238E27FC236}">
                  <a16:creationId xmlns:a16="http://schemas.microsoft.com/office/drawing/2014/main" id="{94DE88EC-5101-41E5-8F45-58D0780F4388}"/>
                </a:ext>
              </a:extLst>
            </p:cNvPr>
            <p:cNvSpPr/>
            <p:nvPr/>
          </p:nvSpPr>
          <p:spPr>
            <a:xfrm>
              <a:off x="9397302" y="2837425"/>
              <a:ext cx="1382020" cy="1000619"/>
            </a:xfrm>
            <a:custGeom>
              <a:avLst/>
              <a:gdLst>
                <a:gd name="connsiteX0" fmla="*/ 1360483 w 1382020"/>
                <a:gd name="connsiteY0" fmla="*/ 314993 h 1000618"/>
                <a:gd name="connsiteX1" fmla="*/ 1373046 w 1382020"/>
                <a:gd name="connsiteY1" fmla="*/ 147625 h 1000618"/>
                <a:gd name="connsiteX2" fmla="*/ 1382918 w 1382020"/>
                <a:gd name="connsiteY2" fmla="*/ 0 h 1000618"/>
                <a:gd name="connsiteX3" fmla="*/ 1369008 w 1382020"/>
                <a:gd name="connsiteY3" fmla="*/ 6731 h 1000618"/>
                <a:gd name="connsiteX4" fmla="*/ 330249 w 1382020"/>
                <a:gd name="connsiteY4" fmla="*/ 573449 h 1000618"/>
                <a:gd name="connsiteX5" fmla="*/ 313647 w 1382020"/>
                <a:gd name="connsiteY5" fmla="*/ 603512 h 1000618"/>
                <a:gd name="connsiteX6" fmla="*/ 310955 w 1382020"/>
                <a:gd name="connsiteY6" fmla="*/ 896070 h 1000618"/>
                <a:gd name="connsiteX7" fmla="*/ 312301 w 1382020"/>
                <a:gd name="connsiteY7" fmla="*/ 918056 h 1000618"/>
                <a:gd name="connsiteX8" fmla="*/ 366594 w 1382020"/>
                <a:gd name="connsiteY8" fmla="*/ 888890 h 1000618"/>
                <a:gd name="connsiteX9" fmla="*/ 370184 w 1382020"/>
                <a:gd name="connsiteY9" fmla="*/ 895172 h 1000618"/>
                <a:gd name="connsiteX10" fmla="*/ 266533 w 1382020"/>
                <a:gd name="connsiteY10" fmla="*/ 961581 h 1000618"/>
                <a:gd name="connsiteX11" fmla="*/ 261597 w 1382020"/>
                <a:gd name="connsiteY11" fmla="*/ 926582 h 1000618"/>
                <a:gd name="connsiteX12" fmla="*/ 279096 w 1382020"/>
                <a:gd name="connsiteY12" fmla="*/ 928377 h 1000618"/>
                <a:gd name="connsiteX13" fmla="*/ 288071 w 1382020"/>
                <a:gd name="connsiteY13" fmla="*/ 604858 h 1000618"/>
                <a:gd name="connsiteX14" fmla="*/ 281789 w 1382020"/>
                <a:gd name="connsiteY14" fmla="*/ 587359 h 1000618"/>
                <a:gd name="connsiteX15" fmla="*/ 148074 w 1382020"/>
                <a:gd name="connsiteY15" fmla="*/ 509284 h 1000618"/>
                <a:gd name="connsiteX16" fmla="*/ 146728 w 1382020"/>
                <a:gd name="connsiteY16" fmla="*/ 537552 h 1000618"/>
                <a:gd name="connsiteX17" fmla="*/ 142240 w 1382020"/>
                <a:gd name="connsiteY17" fmla="*/ 799149 h 1000618"/>
                <a:gd name="connsiteX18" fmla="*/ 195637 w 1382020"/>
                <a:gd name="connsiteY18" fmla="*/ 887993 h 1000618"/>
                <a:gd name="connsiteX19" fmla="*/ 212239 w 1382020"/>
                <a:gd name="connsiteY19" fmla="*/ 923890 h 1000618"/>
                <a:gd name="connsiteX20" fmla="*/ 76729 w 1382020"/>
                <a:gd name="connsiteY20" fmla="*/ 848058 h 1000618"/>
                <a:gd name="connsiteX21" fmla="*/ 64165 w 1382020"/>
                <a:gd name="connsiteY21" fmla="*/ 824276 h 1000618"/>
                <a:gd name="connsiteX22" fmla="*/ 69999 w 1382020"/>
                <a:gd name="connsiteY22" fmla="*/ 820687 h 1000618"/>
                <a:gd name="connsiteX23" fmla="*/ 125638 w 1382020"/>
                <a:gd name="connsiteY23" fmla="*/ 850302 h 1000618"/>
                <a:gd name="connsiteX24" fmla="*/ 125190 w 1382020"/>
                <a:gd name="connsiteY24" fmla="*/ 514219 h 1000618"/>
                <a:gd name="connsiteX25" fmla="*/ 118010 w 1382020"/>
                <a:gd name="connsiteY25" fmla="*/ 494476 h 1000618"/>
                <a:gd name="connsiteX26" fmla="*/ 449 w 1382020"/>
                <a:gd name="connsiteY26" fmla="*/ 424478 h 1000618"/>
                <a:gd name="connsiteX27" fmla="*/ 0 w 1382020"/>
                <a:gd name="connsiteY27" fmla="*/ 754278 h 1000618"/>
                <a:gd name="connsiteX28" fmla="*/ 24230 w 1382020"/>
                <a:gd name="connsiteY28" fmla="*/ 795110 h 1000618"/>
                <a:gd name="connsiteX29" fmla="*/ 42627 w 1382020"/>
                <a:gd name="connsiteY29" fmla="*/ 828763 h 1000618"/>
                <a:gd name="connsiteX30" fmla="*/ 13461 w 1382020"/>
                <a:gd name="connsiteY30" fmla="*/ 812610 h 1000618"/>
                <a:gd name="connsiteX31" fmla="*/ 51153 w 1382020"/>
                <a:gd name="connsiteY31" fmla="*/ 886198 h 1000618"/>
                <a:gd name="connsiteX32" fmla="*/ 240508 w 1382020"/>
                <a:gd name="connsiteY32" fmla="*/ 994785 h 1000618"/>
                <a:gd name="connsiteX33" fmla="*/ 279096 w 1382020"/>
                <a:gd name="connsiteY33" fmla="*/ 994785 h 1000618"/>
                <a:gd name="connsiteX34" fmla="*/ 358518 w 1382020"/>
                <a:gd name="connsiteY34" fmla="*/ 951710 h 1000618"/>
                <a:gd name="connsiteX35" fmla="*/ 468451 w 1382020"/>
                <a:gd name="connsiteY35" fmla="*/ 971901 h 1000618"/>
                <a:gd name="connsiteX36" fmla="*/ 495374 w 1382020"/>
                <a:gd name="connsiteY36" fmla="*/ 897416 h 1000618"/>
                <a:gd name="connsiteX37" fmla="*/ 515117 w 1382020"/>
                <a:gd name="connsiteY37" fmla="*/ 865109 h 1000618"/>
                <a:gd name="connsiteX38" fmla="*/ 536655 w 1382020"/>
                <a:gd name="connsiteY38" fmla="*/ 853891 h 1000618"/>
                <a:gd name="connsiteX39" fmla="*/ 648383 w 1382020"/>
                <a:gd name="connsiteY39" fmla="*/ 859276 h 1000618"/>
                <a:gd name="connsiteX40" fmla="*/ 670370 w 1382020"/>
                <a:gd name="connsiteY40" fmla="*/ 798700 h 1000618"/>
                <a:gd name="connsiteX41" fmla="*/ 689216 w 1382020"/>
                <a:gd name="connsiteY41" fmla="*/ 769534 h 1000618"/>
                <a:gd name="connsiteX42" fmla="*/ 958889 w 1382020"/>
                <a:gd name="connsiteY42" fmla="*/ 622807 h 1000618"/>
                <a:gd name="connsiteX43" fmla="*/ 970555 w 1382020"/>
                <a:gd name="connsiteY43" fmla="*/ 617871 h 1000618"/>
                <a:gd name="connsiteX44" fmla="*/ 976837 w 1382020"/>
                <a:gd name="connsiteY44" fmla="*/ 636268 h 1000618"/>
                <a:gd name="connsiteX45" fmla="*/ 1054464 w 1382020"/>
                <a:gd name="connsiteY45" fmla="*/ 665434 h 1000618"/>
                <a:gd name="connsiteX46" fmla="*/ 1107860 w 1382020"/>
                <a:gd name="connsiteY46" fmla="*/ 578385 h 1000618"/>
                <a:gd name="connsiteX47" fmla="*/ 1127603 w 1382020"/>
                <a:gd name="connsiteY47" fmla="*/ 546975 h 1000618"/>
                <a:gd name="connsiteX48" fmla="*/ 1157218 w 1382020"/>
                <a:gd name="connsiteY48" fmla="*/ 529924 h 1000618"/>
                <a:gd name="connsiteX49" fmla="*/ 1257729 w 1382020"/>
                <a:gd name="connsiteY49" fmla="*/ 541590 h 1000618"/>
                <a:gd name="connsiteX50" fmla="*/ 1291830 w 1382020"/>
                <a:gd name="connsiteY50" fmla="*/ 484605 h 1000618"/>
                <a:gd name="connsiteX51" fmla="*/ 1286446 w 1382020"/>
                <a:gd name="connsiteY51" fmla="*/ 417747 h 1000618"/>
                <a:gd name="connsiteX52" fmla="*/ 1377085 w 1382020"/>
                <a:gd name="connsiteY52" fmla="*/ 362556 h 1000618"/>
                <a:gd name="connsiteX53" fmla="*/ 1368111 w 1382020"/>
                <a:gd name="connsiteY53" fmla="*/ 345954 h 1000618"/>
                <a:gd name="connsiteX54" fmla="*/ 1273882 w 1382020"/>
                <a:gd name="connsiteY54" fmla="*/ 402042 h 1000618"/>
                <a:gd name="connsiteX55" fmla="*/ 1246959 w 1382020"/>
                <a:gd name="connsiteY55" fmla="*/ 395312 h 1000618"/>
                <a:gd name="connsiteX56" fmla="*/ 1341637 w 1382020"/>
                <a:gd name="connsiteY56" fmla="*/ 343710 h 1000618"/>
                <a:gd name="connsiteX57" fmla="*/ 1360483 w 1382020"/>
                <a:gd name="connsiteY57" fmla="*/ 314993 h 1000618"/>
                <a:gd name="connsiteX58" fmla="*/ 463067 w 1382020"/>
                <a:gd name="connsiteY58" fmla="*/ 834148 h 1000618"/>
                <a:gd name="connsiteX59" fmla="*/ 538450 w 1382020"/>
                <a:gd name="connsiteY59" fmla="*/ 791970 h 1000618"/>
                <a:gd name="connsiteX60" fmla="*/ 463067 w 1382020"/>
                <a:gd name="connsiteY60" fmla="*/ 834148 h 1000618"/>
                <a:gd name="connsiteX61" fmla="*/ 986709 w 1382020"/>
                <a:gd name="connsiteY61" fmla="*/ 545629 h 1000618"/>
                <a:gd name="connsiteX62" fmla="*/ 957094 w 1382020"/>
                <a:gd name="connsiteY62" fmla="*/ 582423 h 1000618"/>
                <a:gd name="connsiteX63" fmla="*/ 679344 w 1382020"/>
                <a:gd name="connsiteY63" fmla="*/ 734535 h 1000618"/>
                <a:gd name="connsiteX64" fmla="*/ 652870 w 1382020"/>
                <a:gd name="connsiteY64" fmla="*/ 739022 h 1000618"/>
                <a:gd name="connsiteX65" fmla="*/ 650627 w 1382020"/>
                <a:gd name="connsiteY65" fmla="*/ 729599 h 1000618"/>
                <a:gd name="connsiteX66" fmla="*/ 988055 w 1382020"/>
                <a:gd name="connsiteY66" fmla="*/ 541142 h 1000618"/>
                <a:gd name="connsiteX67" fmla="*/ 986709 w 1382020"/>
                <a:gd name="connsiteY67" fmla="*/ 545629 h 1000618"/>
                <a:gd name="connsiteX68" fmla="*/ 1147346 w 1382020"/>
                <a:gd name="connsiteY68" fmla="*/ 485951 h 1000618"/>
                <a:gd name="connsiteX69" fmla="*/ 1124013 w 1382020"/>
                <a:gd name="connsiteY69" fmla="*/ 506142 h 1000618"/>
                <a:gd name="connsiteX70" fmla="*/ 1096642 w 1382020"/>
                <a:gd name="connsiteY70" fmla="*/ 518706 h 1000618"/>
                <a:gd name="connsiteX71" fmla="*/ 1066579 w 1382020"/>
                <a:gd name="connsiteY71" fmla="*/ 497617 h 1000618"/>
                <a:gd name="connsiteX72" fmla="*/ 1114591 w 1382020"/>
                <a:gd name="connsiteY72" fmla="*/ 470695 h 1000618"/>
                <a:gd name="connsiteX73" fmla="*/ 1165743 w 1382020"/>
                <a:gd name="connsiteY73" fmla="*/ 442426 h 1000618"/>
                <a:gd name="connsiteX74" fmla="*/ 1147346 w 1382020"/>
                <a:gd name="connsiteY74" fmla="*/ 485951 h 100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382020" h="1000618">
                  <a:moveTo>
                    <a:pt x="1360483" y="314993"/>
                  </a:moveTo>
                  <a:cubicBezTo>
                    <a:pt x="1364072" y="259353"/>
                    <a:pt x="1369008" y="203265"/>
                    <a:pt x="1373046" y="147625"/>
                  </a:cubicBezTo>
                  <a:cubicBezTo>
                    <a:pt x="1376636" y="99164"/>
                    <a:pt x="1379328" y="50704"/>
                    <a:pt x="1382918" y="0"/>
                  </a:cubicBezTo>
                  <a:cubicBezTo>
                    <a:pt x="1376187" y="3141"/>
                    <a:pt x="1372598" y="4936"/>
                    <a:pt x="1369008" y="6731"/>
                  </a:cubicBezTo>
                  <a:cubicBezTo>
                    <a:pt x="1022605" y="195637"/>
                    <a:pt x="676652" y="384991"/>
                    <a:pt x="330249" y="573449"/>
                  </a:cubicBezTo>
                  <a:cubicBezTo>
                    <a:pt x="316339" y="581077"/>
                    <a:pt x="313647" y="589602"/>
                    <a:pt x="313647" y="603512"/>
                  </a:cubicBezTo>
                  <a:cubicBezTo>
                    <a:pt x="313198" y="700882"/>
                    <a:pt x="311852" y="798251"/>
                    <a:pt x="310955" y="896070"/>
                  </a:cubicBezTo>
                  <a:cubicBezTo>
                    <a:pt x="310955" y="902352"/>
                    <a:pt x="311403" y="908634"/>
                    <a:pt x="312301" y="918056"/>
                  </a:cubicBezTo>
                  <a:cubicBezTo>
                    <a:pt x="332044" y="907287"/>
                    <a:pt x="349095" y="897865"/>
                    <a:pt x="366594" y="888890"/>
                  </a:cubicBezTo>
                  <a:cubicBezTo>
                    <a:pt x="367941" y="891134"/>
                    <a:pt x="368838" y="892929"/>
                    <a:pt x="370184" y="895172"/>
                  </a:cubicBezTo>
                  <a:cubicBezTo>
                    <a:pt x="343710" y="928377"/>
                    <a:pt x="301532" y="937351"/>
                    <a:pt x="266533" y="961581"/>
                  </a:cubicBezTo>
                  <a:cubicBezTo>
                    <a:pt x="264738" y="948120"/>
                    <a:pt x="263392" y="938248"/>
                    <a:pt x="261597" y="926582"/>
                  </a:cubicBezTo>
                  <a:cubicBezTo>
                    <a:pt x="268328" y="927479"/>
                    <a:pt x="273263" y="927928"/>
                    <a:pt x="279096" y="928377"/>
                  </a:cubicBezTo>
                  <a:cubicBezTo>
                    <a:pt x="282237" y="819789"/>
                    <a:pt x="285378" y="712099"/>
                    <a:pt x="288071" y="604858"/>
                  </a:cubicBezTo>
                  <a:cubicBezTo>
                    <a:pt x="288071" y="599025"/>
                    <a:pt x="285827" y="590051"/>
                    <a:pt x="281789" y="587359"/>
                  </a:cubicBezTo>
                  <a:cubicBezTo>
                    <a:pt x="238713" y="561334"/>
                    <a:pt x="194739" y="536206"/>
                    <a:pt x="148074" y="509284"/>
                  </a:cubicBezTo>
                  <a:cubicBezTo>
                    <a:pt x="147625" y="521399"/>
                    <a:pt x="146728" y="529475"/>
                    <a:pt x="146728" y="537552"/>
                  </a:cubicBezTo>
                  <a:cubicBezTo>
                    <a:pt x="145830" y="625050"/>
                    <a:pt x="147625" y="712099"/>
                    <a:pt x="142240" y="799149"/>
                  </a:cubicBezTo>
                  <a:cubicBezTo>
                    <a:pt x="139548" y="845366"/>
                    <a:pt x="149869" y="874980"/>
                    <a:pt x="195637" y="887993"/>
                  </a:cubicBezTo>
                  <a:cubicBezTo>
                    <a:pt x="212688" y="892929"/>
                    <a:pt x="220316" y="904146"/>
                    <a:pt x="212239" y="923890"/>
                  </a:cubicBezTo>
                  <a:cubicBezTo>
                    <a:pt x="166471" y="898762"/>
                    <a:pt x="121151" y="874083"/>
                    <a:pt x="76729" y="848058"/>
                  </a:cubicBezTo>
                  <a:cubicBezTo>
                    <a:pt x="69999" y="844020"/>
                    <a:pt x="68204" y="832353"/>
                    <a:pt x="64165" y="824276"/>
                  </a:cubicBezTo>
                  <a:cubicBezTo>
                    <a:pt x="65960" y="822930"/>
                    <a:pt x="68204" y="822033"/>
                    <a:pt x="69999" y="820687"/>
                  </a:cubicBezTo>
                  <a:cubicBezTo>
                    <a:pt x="86601" y="829661"/>
                    <a:pt x="103203" y="838186"/>
                    <a:pt x="125638" y="850302"/>
                  </a:cubicBezTo>
                  <a:cubicBezTo>
                    <a:pt x="125638" y="734535"/>
                    <a:pt x="125638" y="624153"/>
                    <a:pt x="125190" y="514219"/>
                  </a:cubicBezTo>
                  <a:cubicBezTo>
                    <a:pt x="125190" y="507489"/>
                    <a:pt x="122946" y="497617"/>
                    <a:pt x="118010" y="494476"/>
                  </a:cubicBezTo>
                  <a:cubicBezTo>
                    <a:pt x="80319" y="471143"/>
                    <a:pt x="41730" y="448708"/>
                    <a:pt x="449" y="424478"/>
                  </a:cubicBezTo>
                  <a:cubicBezTo>
                    <a:pt x="449" y="537552"/>
                    <a:pt x="897" y="645691"/>
                    <a:pt x="0" y="754278"/>
                  </a:cubicBezTo>
                  <a:cubicBezTo>
                    <a:pt x="0" y="774470"/>
                    <a:pt x="4487" y="787931"/>
                    <a:pt x="24230" y="795110"/>
                  </a:cubicBezTo>
                  <a:cubicBezTo>
                    <a:pt x="38140" y="800495"/>
                    <a:pt x="49358" y="809020"/>
                    <a:pt x="42627" y="828763"/>
                  </a:cubicBezTo>
                  <a:cubicBezTo>
                    <a:pt x="32307" y="822930"/>
                    <a:pt x="23333" y="817995"/>
                    <a:pt x="13461" y="812610"/>
                  </a:cubicBezTo>
                  <a:cubicBezTo>
                    <a:pt x="8974" y="847161"/>
                    <a:pt x="18397" y="869147"/>
                    <a:pt x="51153" y="886198"/>
                  </a:cubicBezTo>
                  <a:cubicBezTo>
                    <a:pt x="115767" y="919403"/>
                    <a:pt x="178137" y="957543"/>
                    <a:pt x="240508" y="994785"/>
                  </a:cubicBezTo>
                  <a:cubicBezTo>
                    <a:pt x="254866" y="1003311"/>
                    <a:pt x="265635" y="1002862"/>
                    <a:pt x="279096" y="994785"/>
                  </a:cubicBezTo>
                  <a:cubicBezTo>
                    <a:pt x="304673" y="979529"/>
                    <a:pt x="331595" y="966068"/>
                    <a:pt x="358518" y="951710"/>
                  </a:cubicBezTo>
                  <a:cubicBezTo>
                    <a:pt x="383645" y="1012734"/>
                    <a:pt x="431657" y="1021708"/>
                    <a:pt x="468451" y="971901"/>
                  </a:cubicBezTo>
                  <a:cubicBezTo>
                    <a:pt x="483707" y="951261"/>
                    <a:pt x="492233" y="923441"/>
                    <a:pt x="495374" y="897416"/>
                  </a:cubicBezTo>
                  <a:cubicBezTo>
                    <a:pt x="497617" y="880814"/>
                    <a:pt x="500309" y="871391"/>
                    <a:pt x="515117" y="865109"/>
                  </a:cubicBezTo>
                  <a:cubicBezTo>
                    <a:pt x="522745" y="861968"/>
                    <a:pt x="529475" y="857929"/>
                    <a:pt x="536655" y="853891"/>
                  </a:cubicBezTo>
                  <a:cubicBezTo>
                    <a:pt x="567167" y="906390"/>
                    <a:pt x="615179" y="909082"/>
                    <a:pt x="648383" y="859276"/>
                  </a:cubicBezTo>
                  <a:cubicBezTo>
                    <a:pt x="660050" y="841776"/>
                    <a:pt x="666331" y="819341"/>
                    <a:pt x="670370" y="798700"/>
                  </a:cubicBezTo>
                  <a:cubicBezTo>
                    <a:pt x="673062" y="784790"/>
                    <a:pt x="676652" y="776265"/>
                    <a:pt x="689216" y="769534"/>
                  </a:cubicBezTo>
                  <a:cubicBezTo>
                    <a:pt x="779406" y="721074"/>
                    <a:pt x="869147" y="671716"/>
                    <a:pt x="958889" y="622807"/>
                  </a:cubicBezTo>
                  <a:cubicBezTo>
                    <a:pt x="962030" y="621012"/>
                    <a:pt x="966068" y="619666"/>
                    <a:pt x="970555" y="617871"/>
                  </a:cubicBezTo>
                  <a:cubicBezTo>
                    <a:pt x="972799" y="625050"/>
                    <a:pt x="974594" y="630883"/>
                    <a:pt x="976837" y="636268"/>
                  </a:cubicBezTo>
                  <a:cubicBezTo>
                    <a:pt x="990298" y="671716"/>
                    <a:pt x="1021259" y="683831"/>
                    <a:pt x="1054464" y="665434"/>
                  </a:cubicBezTo>
                  <a:cubicBezTo>
                    <a:pt x="1088566" y="646588"/>
                    <a:pt x="1104719" y="615627"/>
                    <a:pt x="1107860" y="578385"/>
                  </a:cubicBezTo>
                  <a:cubicBezTo>
                    <a:pt x="1109206" y="562680"/>
                    <a:pt x="1113693" y="553257"/>
                    <a:pt x="1127603" y="546975"/>
                  </a:cubicBezTo>
                  <a:cubicBezTo>
                    <a:pt x="1137923" y="542039"/>
                    <a:pt x="1147346" y="535309"/>
                    <a:pt x="1157218" y="529924"/>
                  </a:cubicBezTo>
                  <a:cubicBezTo>
                    <a:pt x="1189076" y="573897"/>
                    <a:pt x="1225870" y="574346"/>
                    <a:pt x="1257729" y="541590"/>
                  </a:cubicBezTo>
                  <a:cubicBezTo>
                    <a:pt x="1269843" y="529027"/>
                    <a:pt x="1288689" y="501207"/>
                    <a:pt x="1291830" y="484605"/>
                  </a:cubicBezTo>
                  <a:cubicBezTo>
                    <a:pt x="1295869" y="460374"/>
                    <a:pt x="1286446" y="442875"/>
                    <a:pt x="1286446" y="417747"/>
                  </a:cubicBezTo>
                  <a:cubicBezTo>
                    <a:pt x="1316958" y="399350"/>
                    <a:pt x="1347021" y="380953"/>
                    <a:pt x="1377085" y="362556"/>
                  </a:cubicBezTo>
                  <a:cubicBezTo>
                    <a:pt x="1375739" y="360312"/>
                    <a:pt x="1369457" y="348197"/>
                    <a:pt x="1368111" y="345954"/>
                  </a:cubicBezTo>
                  <a:cubicBezTo>
                    <a:pt x="1336701" y="364800"/>
                    <a:pt x="1305740" y="383197"/>
                    <a:pt x="1273882" y="402042"/>
                  </a:cubicBezTo>
                  <a:cubicBezTo>
                    <a:pt x="1267151" y="398453"/>
                    <a:pt x="1262216" y="398901"/>
                    <a:pt x="1246959" y="395312"/>
                  </a:cubicBezTo>
                  <a:cubicBezTo>
                    <a:pt x="1277472" y="378261"/>
                    <a:pt x="1312920" y="358518"/>
                    <a:pt x="1341637" y="343710"/>
                  </a:cubicBezTo>
                  <a:cubicBezTo>
                    <a:pt x="1354649" y="337877"/>
                    <a:pt x="1359585" y="329352"/>
                    <a:pt x="1360483" y="314993"/>
                  </a:cubicBezTo>
                  <a:close/>
                  <a:moveTo>
                    <a:pt x="463067" y="834148"/>
                  </a:moveTo>
                  <a:cubicBezTo>
                    <a:pt x="489989" y="818892"/>
                    <a:pt x="513771" y="805879"/>
                    <a:pt x="538450" y="791970"/>
                  </a:cubicBezTo>
                  <a:cubicBezTo>
                    <a:pt x="536206" y="819341"/>
                    <a:pt x="489092" y="847609"/>
                    <a:pt x="463067" y="834148"/>
                  </a:cubicBezTo>
                  <a:close/>
                  <a:moveTo>
                    <a:pt x="986709" y="545629"/>
                  </a:moveTo>
                  <a:cubicBezTo>
                    <a:pt x="974594" y="557295"/>
                    <a:pt x="971004" y="574346"/>
                    <a:pt x="957094" y="582423"/>
                  </a:cubicBezTo>
                  <a:cubicBezTo>
                    <a:pt x="865109" y="634024"/>
                    <a:pt x="772227" y="684280"/>
                    <a:pt x="679344" y="734535"/>
                  </a:cubicBezTo>
                  <a:cubicBezTo>
                    <a:pt x="671716" y="738573"/>
                    <a:pt x="661396" y="737676"/>
                    <a:pt x="652870" y="739022"/>
                  </a:cubicBezTo>
                  <a:cubicBezTo>
                    <a:pt x="651973" y="735881"/>
                    <a:pt x="651524" y="732740"/>
                    <a:pt x="650627" y="729599"/>
                  </a:cubicBezTo>
                  <a:cubicBezTo>
                    <a:pt x="763252" y="666780"/>
                    <a:pt x="875429" y="603961"/>
                    <a:pt x="988055" y="541142"/>
                  </a:cubicBezTo>
                  <a:cubicBezTo>
                    <a:pt x="989401" y="543385"/>
                    <a:pt x="977286" y="553706"/>
                    <a:pt x="986709" y="545629"/>
                  </a:cubicBezTo>
                  <a:close/>
                  <a:moveTo>
                    <a:pt x="1147346" y="485951"/>
                  </a:moveTo>
                  <a:cubicBezTo>
                    <a:pt x="1144205" y="494476"/>
                    <a:pt x="1132539" y="500309"/>
                    <a:pt x="1124013" y="506142"/>
                  </a:cubicBezTo>
                  <a:cubicBezTo>
                    <a:pt x="1116386" y="511527"/>
                    <a:pt x="1103373" y="515117"/>
                    <a:pt x="1096642" y="518706"/>
                  </a:cubicBezTo>
                  <a:cubicBezTo>
                    <a:pt x="1082284" y="507040"/>
                    <a:pt x="1081386" y="502104"/>
                    <a:pt x="1066579" y="497617"/>
                  </a:cubicBezTo>
                  <a:cubicBezTo>
                    <a:pt x="1081386" y="489092"/>
                    <a:pt x="1097988" y="479669"/>
                    <a:pt x="1114591" y="470695"/>
                  </a:cubicBezTo>
                  <a:cubicBezTo>
                    <a:pt x="1131193" y="461272"/>
                    <a:pt x="1148244" y="451849"/>
                    <a:pt x="1165743" y="442426"/>
                  </a:cubicBezTo>
                  <a:cubicBezTo>
                    <a:pt x="1151385" y="455887"/>
                    <a:pt x="1148244" y="465759"/>
                    <a:pt x="1147346" y="48595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10">
              <a:extLst>
                <a:ext uri="{FF2B5EF4-FFF2-40B4-BE49-F238E27FC236}">
                  <a16:creationId xmlns:a16="http://schemas.microsoft.com/office/drawing/2014/main" id="{2F40E9DA-F191-4ADE-BDC1-C5E32F31B598}"/>
                </a:ext>
              </a:extLst>
            </p:cNvPr>
            <p:cNvSpPr/>
            <p:nvPr/>
          </p:nvSpPr>
          <p:spPr>
            <a:xfrm>
              <a:off x="9416596" y="2663547"/>
              <a:ext cx="1346124" cy="726907"/>
            </a:xfrm>
            <a:custGeom>
              <a:avLst/>
              <a:gdLst>
                <a:gd name="connsiteX0" fmla="*/ 240507 w 1346123"/>
                <a:gd name="connsiteY0" fmla="*/ 715469 h 726906"/>
                <a:gd name="connsiteX1" fmla="*/ 315890 w 1346123"/>
                <a:gd name="connsiteY1" fmla="*/ 716366 h 726906"/>
                <a:gd name="connsiteX2" fmla="*/ 847161 w 1346123"/>
                <a:gd name="connsiteY2" fmla="*/ 422462 h 726906"/>
                <a:gd name="connsiteX3" fmla="*/ 1349713 w 1346123"/>
                <a:gd name="connsiteY3" fmla="*/ 145161 h 726906"/>
                <a:gd name="connsiteX4" fmla="*/ 1324586 w 1346123"/>
                <a:gd name="connsiteY4" fmla="*/ 130353 h 726906"/>
                <a:gd name="connsiteX5" fmla="*/ 1108309 w 1346123"/>
                <a:gd name="connsiteY5" fmla="*/ 7408 h 726906"/>
                <a:gd name="connsiteX6" fmla="*/ 1060297 w 1346123"/>
                <a:gd name="connsiteY6" fmla="*/ 7408 h 726906"/>
                <a:gd name="connsiteX7" fmla="*/ 160637 w 1346123"/>
                <a:gd name="connsiteY7" fmla="*/ 493358 h 726906"/>
                <a:gd name="connsiteX8" fmla="*/ 0 w 1346123"/>
                <a:gd name="connsiteY8" fmla="*/ 579959 h 726906"/>
                <a:gd name="connsiteX9" fmla="*/ 26025 w 1346123"/>
                <a:gd name="connsiteY9" fmla="*/ 595664 h 726906"/>
                <a:gd name="connsiteX10" fmla="*/ 240507 w 1346123"/>
                <a:gd name="connsiteY10" fmla="*/ 715469 h 72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123" h="726906">
                  <a:moveTo>
                    <a:pt x="240507" y="715469"/>
                  </a:moveTo>
                  <a:cubicBezTo>
                    <a:pt x="267878" y="731622"/>
                    <a:pt x="287622" y="732071"/>
                    <a:pt x="315890" y="716366"/>
                  </a:cubicBezTo>
                  <a:cubicBezTo>
                    <a:pt x="492232" y="617202"/>
                    <a:pt x="669921" y="520281"/>
                    <a:pt x="847161" y="422462"/>
                  </a:cubicBezTo>
                  <a:cubicBezTo>
                    <a:pt x="1014080" y="330477"/>
                    <a:pt x="1180550" y="238492"/>
                    <a:pt x="1349713" y="145161"/>
                  </a:cubicBezTo>
                  <a:cubicBezTo>
                    <a:pt x="1340290" y="139328"/>
                    <a:pt x="1332214" y="134841"/>
                    <a:pt x="1324586" y="130353"/>
                  </a:cubicBezTo>
                  <a:cubicBezTo>
                    <a:pt x="1252344" y="89521"/>
                    <a:pt x="1179653" y="49586"/>
                    <a:pt x="1108309" y="7408"/>
                  </a:cubicBezTo>
                  <a:cubicBezTo>
                    <a:pt x="1090360" y="-2913"/>
                    <a:pt x="1077348" y="-2015"/>
                    <a:pt x="1060297" y="7408"/>
                  </a:cubicBezTo>
                  <a:cubicBezTo>
                    <a:pt x="760560" y="169840"/>
                    <a:pt x="460374" y="331375"/>
                    <a:pt x="160637" y="493358"/>
                  </a:cubicBezTo>
                  <a:cubicBezTo>
                    <a:pt x="108139" y="521627"/>
                    <a:pt x="55640" y="549895"/>
                    <a:pt x="0" y="579959"/>
                  </a:cubicBezTo>
                  <a:cubicBezTo>
                    <a:pt x="10769" y="586241"/>
                    <a:pt x="18397" y="591177"/>
                    <a:pt x="26025" y="595664"/>
                  </a:cubicBezTo>
                  <a:cubicBezTo>
                    <a:pt x="97369" y="635150"/>
                    <a:pt x="170060" y="673290"/>
                    <a:pt x="240507" y="71546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14">
            <a:extLst>
              <a:ext uri="{FF2B5EF4-FFF2-40B4-BE49-F238E27FC236}">
                <a16:creationId xmlns:a16="http://schemas.microsoft.com/office/drawing/2014/main" id="{2BF55266-EA34-4E91-A423-596A12B4758A}"/>
              </a:ext>
            </a:extLst>
          </p:cNvPr>
          <p:cNvGrpSpPr/>
          <p:nvPr/>
        </p:nvGrpSpPr>
        <p:grpSpPr>
          <a:xfrm rot="652264">
            <a:off x="156140" y="4601497"/>
            <a:ext cx="1207697" cy="904186"/>
            <a:chOff x="9649631" y="5226031"/>
            <a:chExt cx="1850764" cy="1389940"/>
          </a:xfrm>
          <a:solidFill>
            <a:schemeClr val="bg1"/>
          </a:solidFill>
        </p:grpSpPr>
        <p:sp>
          <p:nvSpPr>
            <p:cNvPr id="55" name="Freeform: Shape 15">
              <a:extLst>
                <a:ext uri="{FF2B5EF4-FFF2-40B4-BE49-F238E27FC236}">
                  <a16:creationId xmlns:a16="http://schemas.microsoft.com/office/drawing/2014/main" id="{377E4AFF-E9EB-42F3-AE7D-EF5A01ACE52A}"/>
                </a:ext>
              </a:extLst>
            </p:cNvPr>
            <p:cNvSpPr/>
            <p:nvPr/>
          </p:nvSpPr>
          <p:spPr>
            <a:xfrm>
              <a:off x="10015172" y="5226031"/>
              <a:ext cx="1485223" cy="1373046"/>
            </a:xfrm>
            <a:custGeom>
              <a:avLst/>
              <a:gdLst>
                <a:gd name="connsiteX0" fmla="*/ 1477595 w 1485223"/>
                <a:gd name="connsiteY0" fmla="*/ 38433 h 1373046"/>
                <a:gd name="connsiteX1" fmla="*/ 1433622 w 1485223"/>
                <a:gd name="connsiteY1" fmla="*/ 1190 h 1373046"/>
                <a:gd name="connsiteX2" fmla="*/ 1261767 w 1485223"/>
                <a:gd name="connsiteY2" fmla="*/ 29459 h 1373046"/>
                <a:gd name="connsiteX3" fmla="*/ 1363175 w 1485223"/>
                <a:gd name="connsiteY3" fmla="*/ 29907 h 1373046"/>
                <a:gd name="connsiteX4" fmla="*/ 1451122 w 1485223"/>
                <a:gd name="connsiteY4" fmla="*/ 96765 h 1373046"/>
                <a:gd name="connsiteX5" fmla="*/ 1478942 w 1485223"/>
                <a:gd name="connsiteY5" fmla="*/ 196378 h 1373046"/>
                <a:gd name="connsiteX6" fmla="*/ 1464583 w 1485223"/>
                <a:gd name="connsiteY6" fmla="*/ 231826 h 1373046"/>
                <a:gd name="connsiteX7" fmla="*/ 616973 w 1485223"/>
                <a:gd name="connsiteY7" fmla="*/ 823671 h 1373046"/>
                <a:gd name="connsiteX8" fmla="*/ 15256 w 1485223"/>
                <a:gd name="connsiteY8" fmla="*/ 1244560 h 1373046"/>
                <a:gd name="connsiteX9" fmla="*/ 0 w 1485223"/>
                <a:gd name="connsiteY9" fmla="*/ 1262059 h 1373046"/>
                <a:gd name="connsiteX10" fmla="*/ 3141 w 1485223"/>
                <a:gd name="connsiteY10" fmla="*/ 1376480 h 1373046"/>
                <a:gd name="connsiteX11" fmla="*/ 26922 w 1485223"/>
                <a:gd name="connsiteY11" fmla="*/ 1360775 h 1373046"/>
                <a:gd name="connsiteX12" fmla="*/ 652870 w 1485223"/>
                <a:gd name="connsiteY12" fmla="*/ 920593 h 1373046"/>
                <a:gd name="connsiteX13" fmla="*/ 1441250 w 1485223"/>
                <a:gd name="connsiteY13" fmla="*/ 361054 h 1373046"/>
                <a:gd name="connsiteX14" fmla="*/ 1485223 w 1485223"/>
                <a:gd name="connsiteY14" fmla="*/ 284773 h 1373046"/>
                <a:gd name="connsiteX15" fmla="*/ 1477595 w 1485223"/>
                <a:gd name="connsiteY15" fmla="*/ 38433 h 13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223" h="1373046">
                  <a:moveTo>
                    <a:pt x="1477595" y="38433"/>
                  </a:moveTo>
                  <a:cubicBezTo>
                    <a:pt x="1476698" y="16895"/>
                    <a:pt x="1457852" y="3882"/>
                    <a:pt x="1433622" y="1190"/>
                  </a:cubicBezTo>
                  <a:cubicBezTo>
                    <a:pt x="1373944" y="-4643"/>
                    <a:pt x="1317407" y="11959"/>
                    <a:pt x="1261767" y="29459"/>
                  </a:cubicBezTo>
                  <a:cubicBezTo>
                    <a:pt x="1295868" y="29459"/>
                    <a:pt x="1329970" y="26766"/>
                    <a:pt x="1363175" y="29907"/>
                  </a:cubicBezTo>
                  <a:cubicBezTo>
                    <a:pt x="1404905" y="33946"/>
                    <a:pt x="1436314" y="57278"/>
                    <a:pt x="1451122" y="96765"/>
                  </a:cubicBezTo>
                  <a:cubicBezTo>
                    <a:pt x="1463237" y="129072"/>
                    <a:pt x="1469518" y="163173"/>
                    <a:pt x="1478942" y="196378"/>
                  </a:cubicBezTo>
                  <a:cubicBezTo>
                    <a:pt x="1483877" y="212980"/>
                    <a:pt x="1478493" y="221954"/>
                    <a:pt x="1464583" y="231826"/>
                  </a:cubicBezTo>
                  <a:cubicBezTo>
                    <a:pt x="1181897" y="428809"/>
                    <a:pt x="899659" y="626240"/>
                    <a:pt x="616973" y="823671"/>
                  </a:cubicBezTo>
                  <a:cubicBezTo>
                    <a:pt x="416401" y="963668"/>
                    <a:pt x="215829" y="1104114"/>
                    <a:pt x="15256" y="1244560"/>
                  </a:cubicBezTo>
                  <a:cubicBezTo>
                    <a:pt x="8974" y="1249047"/>
                    <a:pt x="449" y="1256226"/>
                    <a:pt x="0" y="1262059"/>
                  </a:cubicBezTo>
                  <a:cubicBezTo>
                    <a:pt x="0" y="1299302"/>
                    <a:pt x="1795" y="1336096"/>
                    <a:pt x="3141" y="1376480"/>
                  </a:cubicBezTo>
                  <a:cubicBezTo>
                    <a:pt x="13461" y="1369749"/>
                    <a:pt x="20192" y="1365262"/>
                    <a:pt x="26922" y="1360775"/>
                  </a:cubicBezTo>
                  <a:cubicBezTo>
                    <a:pt x="235572" y="1214047"/>
                    <a:pt x="444670" y="1068217"/>
                    <a:pt x="652870" y="920593"/>
                  </a:cubicBezTo>
                  <a:cubicBezTo>
                    <a:pt x="915813" y="734379"/>
                    <a:pt x="1178307" y="547267"/>
                    <a:pt x="1441250" y="361054"/>
                  </a:cubicBezTo>
                  <a:cubicBezTo>
                    <a:pt x="1468621" y="341759"/>
                    <a:pt x="1485223" y="316183"/>
                    <a:pt x="1485223" y="284773"/>
                  </a:cubicBezTo>
                  <a:cubicBezTo>
                    <a:pt x="1485672" y="203108"/>
                    <a:pt x="1482082" y="120546"/>
                    <a:pt x="1477595" y="3843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16">
              <a:extLst>
                <a:ext uri="{FF2B5EF4-FFF2-40B4-BE49-F238E27FC236}">
                  <a16:creationId xmlns:a16="http://schemas.microsoft.com/office/drawing/2014/main" id="{4D43EE8F-4478-4E93-A13C-B6B5FD7F9C49}"/>
                </a:ext>
              </a:extLst>
            </p:cNvPr>
            <p:cNvSpPr/>
            <p:nvPr/>
          </p:nvSpPr>
          <p:spPr>
            <a:xfrm>
              <a:off x="9777357" y="6050775"/>
              <a:ext cx="480117" cy="278199"/>
            </a:xfrm>
            <a:custGeom>
              <a:avLst/>
              <a:gdLst>
                <a:gd name="connsiteX0" fmla="*/ 239610 w 480117"/>
                <a:gd name="connsiteY0" fmla="*/ 275780 h 278198"/>
                <a:gd name="connsiteX1" fmla="*/ 429414 w 480117"/>
                <a:gd name="connsiteY1" fmla="*/ 155975 h 278198"/>
                <a:gd name="connsiteX2" fmla="*/ 484156 w 480117"/>
                <a:gd name="connsiteY2" fmla="*/ 121425 h 278198"/>
                <a:gd name="connsiteX3" fmla="*/ 474733 w 480117"/>
                <a:gd name="connsiteY3" fmla="*/ 114245 h 278198"/>
                <a:gd name="connsiteX4" fmla="*/ 271020 w 480117"/>
                <a:gd name="connsiteY4" fmla="*/ 1620 h 278198"/>
                <a:gd name="connsiteX5" fmla="*/ 247687 w 480117"/>
                <a:gd name="connsiteY5" fmla="*/ 3863 h 278198"/>
                <a:gd name="connsiteX6" fmla="*/ 100062 w 480117"/>
                <a:gd name="connsiteY6" fmla="*/ 97194 h 278198"/>
                <a:gd name="connsiteX7" fmla="*/ 0 w 480117"/>
                <a:gd name="connsiteY7" fmla="*/ 160911 h 278198"/>
                <a:gd name="connsiteX8" fmla="*/ 219418 w 480117"/>
                <a:gd name="connsiteY8" fmla="*/ 279819 h 278198"/>
                <a:gd name="connsiteX9" fmla="*/ 239610 w 480117"/>
                <a:gd name="connsiteY9" fmla="*/ 275780 h 2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117" h="278198">
                  <a:moveTo>
                    <a:pt x="239610" y="275780"/>
                  </a:moveTo>
                  <a:cubicBezTo>
                    <a:pt x="303327" y="236294"/>
                    <a:pt x="366146" y="195910"/>
                    <a:pt x="429414" y="155975"/>
                  </a:cubicBezTo>
                  <a:cubicBezTo>
                    <a:pt x="446913" y="144757"/>
                    <a:pt x="464413" y="133989"/>
                    <a:pt x="484156" y="121425"/>
                  </a:cubicBezTo>
                  <a:cubicBezTo>
                    <a:pt x="479220" y="117386"/>
                    <a:pt x="476976" y="115591"/>
                    <a:pt x="474733" y="114245"/>
                  </a:cubicBezTo>
                  <a:cubicBezTo>
                    <a:pt x="406978" y="76554"/>
                    <a:pt x="339223" y="38414"/>
                    <a:pt x="271020" y="1620"/>
                  </a:cubicBezTo>
                  <a:cubicBezTo>
                    <a:pt x="265187" y="-1521"/>
                    <a:pt x="253520" y="274"/>
                    <a:pt x="247687" y="3863"/>
                  </a:cubicBezTo>
                  <a:cubicBezTo>
                    <a:pt x="197880" y="34375"/>
                    <a:pt x="148971" y="65785"/>
                    <a:pt x="100062" y="97194"/>
                  </a:cubicBezTo>
                  <a:cubicBezTo>
                    <a:pt x="67306" y="117835"/>
                    <a:pt x="34999" y="138924"/>
                    <a:pt x="0" y="160911"/>
                  </a:cubicBezTo>
                  <a:cubicBezTo>
                    <a:pt x="74486" y="201743"/>
                    <a:pt x="146728" y="241230"/>
                    <a:pt x="219418" y="279819"/>
                  </a:cubicBezTo>
                  <a:cubicBezTo>
                    <a:pt x="224803" y="282062"/>
                    <a:pt x="234226" y="278921"/>
                    <a:pt x="239610" y="27578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17">
              <a:extLst>
                <a:ext uri="{FF2B5EF4-FFF2-40B4-BE49-F238E27FC236}">
                  <a16:creationId xmlns:a16="http://schemas.microsoft.com/office/drawing/2014/main" id="{6AE96461-81B7-41A0-B58F-011B271A5E57}"/>
                </a:ext>
              </a:extLst>
            </p:cNvPr>
            <p:cNvSpPr/>
            <p:nvPr/>
          </p:nvSpPr>
          <p:spPr>
            <a:xfrm>
              <a:off x="9649631" y="6357067"/>
              <a:ext cx="264738" cy="255764"/>
            </a:xfrm>
            <a:custGeom>
              <a:avLst/>
              <a:gdLst>
                <a:gd name="connsiteX0" fmla="*/ 249326 w 264737"/>
                <a:gd name="connsiteY0" fmla="*/ 125638 h 255763"/>
                <a:gd name="connsiteX1" fmla="*/ 16895 w 264737"/>
                <a:gd name="connsiteY1" fmla="*/ 6731 h 255763"/>
                <a:gd name="connsiteX2" fmla="*/ 293 w 264737"/>
                <a:gd name="connsiteY2" fmla="*/ 0 h 255763"/>
                <a:gd name="connsiteX3" fmla="*/ 742 w 264737"/>
                <a:gd name="connsiteY3" fmla="*/ 72242 h 255763"/>
                <a:gd name="connsiteX4" fmla="*/ 46061 w 264737"/>
                <a:gd name="connsiteY4" fmla="*/ 145830 h 255763"/>
                <a:gd name="connsiteX5" fmla="*/ 239454 w 264737"/>
                <a:gd name="connsiteY5" fmla="*/ 245443 h 255763"/>
                <a:gd name="connsiteX6" fmla="*/ 265928 w 264737"/>
                <a:gd name="connsiteY6" fmla="*/ 258905 h 255763"/>
                <a:gd name="connsiteX7" fmla="*/ 266377 w 264737"/>
                <a:gd name="connsiteY7" fmla="*/ 153458 h 255763"/>
                <a:gd name="connsiteX8" fmla="*/ 249326 w 264737"/>
                <a:gd name="connsiteY8" fmla="*/ 125638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37" h="255763">
                  <a:moveTo>
                    <a:pt x="249326" y="125638"/>
                  </a:moveTo>
                  <a:cubicBezTo>
                    <a:pt x="171699" y="86601"/>
                    <a:pt x="94073" y="46217"/>
                    <a:pt x="16895" y="6731"/>
                  </a:cubicBezTo>
                  <a:cubicBezTo>
                    <a:pt x="11959" y="4487"/>
                    <a:pt x="7024" y="2692"/>
                    <a:pt x="293" y="0"/>
                  </a:cubicBezTo>
                  <a:cubicBezTo>
                    <a:pt x="293" y="25576"/>
                    <a:pt x="-604" y="48909"/>
                    <a:pt x="742" y="72242"/>
                  </a:cubicBezTo>
                  <a:cubicBezTo>
                    <a:pt x="2537" y="104549"/>
                    <a:pt x="17793" y="130574"/>
                    <a:pt x="46061" y="145830"/>
                  </a:cubicBezTo>
                  <a:cubicBezTo>
                    <a:pt x="109778" y="179932"/>
                    <a:pt x="174840" y="212239"/>
                    <a:pt x="239454" y="245443"/>
                  </a:cubicBezTo>
                  <a:cubicBezTo>
                    <a:pt x="247980" y="249930"/>
                    <a:pt x="256505" y="253969"/>
                    <a:pt x="265928" y="258905"/>
                  </a:cubicBezTo>
                  <a:cubicBezTo>
                    <a:pt x="265928" y="222110"/>
                    <a:pt x="265479" y="187560"/>
                    <a:pt x="266377" y="153458"/>
                  </a:cubicBezTo>
                  <a:cubicBezTo>
                    <a:pt x="266377" y="139099"/>
                    <a:pt x="261890" y="131920"/>
                    <a:pt x="249326" y="125638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id="{30BD4BB1-866E-4082-9893-8075BC7F0239}"/>
                </a:ext>
              </a:extLst>
            </p:cNvPr>
            <p:cNvSpPr/>
            <p:nvPr/>
          </p:nvSpPr>
          <p:spPr>
            <a:xfrm>
              <a:off x="11175531" y="5268115"/>
              <a:ext cx="305121" cy="224354"/>
            </a:xfrm>
            <a:custGeom>
              <a:avLst/>
              <a:gdLst>
                <a:gd name="connsiteX0" fmla="*/ 231533 w 305121"/>
                <a:gd name="connsiteY0" fmla="*/ 226985 h 224353"/>
                <a:gd name="connsiteX1" fmla="*/ 303326 w 305121"/>
                <a:gd name="connsiteY1" fmla="*/ 176281 h 224353"/>
                <a:gd name="connsiteX2" fmla="*/ 308711 w 305121"/>
                <a:gd name="connsiteY2" fmla="*/ 162371 h 224353"/>
                <a:gd name="connsiteX3" fmla="*/ 280442 w 305121"/>
                <a:gd name="connsiteY3" fmla="*/ 58270 h 224353"/>
                <a:gd name="connsiteX4" fmla="*/ 207752 w 305121"/>
                <a:gd name="connsiteY4" fmla="*/ 836 h 224353"/>
                <a:gd name="connsiteX5" fmla="*/ 39935 w 305121"/>
                <a:gd name="connsiteY5" fmla="*/ 3977 h 224353"/>
                <a:gd name="connsiteX6" fmla="*/ 0 w 305121"/>
                <a:gd name="connsiteY6" fmla="*/ 21028 h 224353"/>
                <a:gd name="connsiteX7" fmla="*/ 223008 w 305121"/>
                <a:gd name="connsiteY7" fmla="*/ 124679 h 224353"/>
                <a:gd name="connsiteX8" fmla="*/ 231533 w 305121"/>
                <a:gd name="connsiteY8" fmla="*/ 226985 h 22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121" h="224353">
                  <a:moveTo>
                    <a:pt x="231533" y="226985"/>
                  </a:moveTo>
                  <a:cubicBezTo>
                    <a:pt x="257558" y="209036"/>
                    <a:pt x="280891" y="192883"/>
                    <a:pt x="303326" y="176281"/>
                  </a:cubicBezTo>
                  <a:cubicBezTo>
                    <a:pt x="306916" y="173588"/>
                    <a:pt x="309608" y="166409"/>
                    <a:pt x="308711" y="162371"/>
                  </a:cubicBezTo>
                  <a:cubicBezTo>
                    <a:pt x="300185" y="127371"/>
                    <a:pt x="292557" y="91923"/>
                    <a:pt x="280442" y="58270"/>
                  </a:cubicBezTo>
                  <a:cubicBezTo>
                    <a:pt x="268776" y="25515"/>
                    <a:pt x="242751" y="2182"/>
                    <a:pt x="207752" y="836"/>
                  </a:cubicBezTo>
                  <a:cubicBezTo>
                    <a:pt x="152112" y="-1408"/>
                    <a:pt x="96023" y="1284"/>
                    <a:pt x="39935" y="3977"/>
                  </a:cubicBezTo>
                  <a:cubicBezTo>
                    <a:pt x="27820" y="4425"/>
                    <a:pt x="16153" y="13848"/>
                    <a:pt x="0" y="21028"/>
                  </a:cubicBezTo>
                  <a:cubicBezTo>
                    <a:pt x="77626" y="56924"/>
                    <a:pt x="149420" y="90577"/>
                    <a:pt x="223008" y="124679"/>
                  </a:cubicBezTo>
                  <a:cubicBezTo>
                    <a:pt x="225700" y="156537"/>
                    <a:pt x="228392" y="189742"/>
                    <a:pt x="231533" y="22698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19">
              <a:extLst>
                <a:ext uri="{FF2B5EF4-FFF2-40B4-BE49-F238E27FC236}">
                  <a16:creationId xmlns:a16="http://schemas.microsoft.com/office/drawing/2014/main" id="{D3DA49E5-8256-4BCF-9ED8-D731CEFB51FF}"/>
                </a:ext>
              </a:extLst>
            </p:cNvPr>
            <p:cNvSpPr/>
            <p:nvPr/>
          </p:nvSpPr>
          <p:spPr>
            <a:xfrm>
              <a:off x="9762071" y="6189699"/>
              <a:ext cx="493579" cy="210893"/>
            </a:xfrm>
            <a:custGeom>
              <a:avLst/>
              <a:gdLst>
                <a:gd name="connsiteX0" fmla="*/ 23812 w 493578"/>
                <a:gd name="connsiteY0" fmla="*/ 90639 h 210892"/>
                <a:gd name="connsiteX1" fmla="*/ 236499 w 493578"/>
                <a:gd name="connsiteY1" fmla="*/ 208201 h 210892"/>
                <a:gd name="connsiteX2" fmla="*/ 267909 w 493578"/>
                <a:gd name="connsiteY2" fmla="*/ 206855 h 210892"/>
                <a:gd name="connsiteX3" fmla="*/ 468032 w 493578"/>
                <a:gd name="connsiteY3" fmla="*/ 69101 h 210892"/>
                <a:gd name="connsiteX4" fmla="*/ 494955 w 493578"/>
                <a:gd name="connsiteY4" fmla="*/ 0 h 210892"/>
                <a:gd name="connsiteX5" fmla="*/ 476558 w 493578"/>
                <a:gd name="connsiteY5" fmla="*/ 11218 h 210892"/>
                <a:gd name="connsiteX6" fmla="*/ 260729 w 493578"/>
                <a:gd name="connsiteY6" fmla="*/ 148074 h 210892"/>
                <a:gd name="connsiteX7" fmla="*/ 225281 w 493578"/>
                <a:gd name="connsiteY7" fmla="*/ 149420 h 210892"/>
                <a:gd name="connsiteX8" fmla="*/ 72272 w 493578"/>
                <a:gd name="connsiteY8" fmla="*/ 65512 h 210892"/>
                <a:gd name="connsiteX9" fmla="*/ 6312 w 493578"/>
                <a:gd name="connsiteY9" fmla="*/ 30063 h 210892"/>
                <a:gd name="connsiteX10" fmla="*/ 3620 w 493578"/>
                <a:gd name="connsiteY10" fmla="*/ 45768 h 210892"/>
                <a:gd name="connsiteX11" fmla="*/ 23812 w 493578"/>
                <a:gd name="connsiteY11" fmla="*/ 90639 h 210892"/>
                <a:gd name="connsiteX12" fmla="*/ 431687 w 493578"/>
                <a:gd name="connsiteY12" fmla="*/ 52947 h 210892"/>
                <a:gd name="connsiteX13" fmla="*/ 415085 w 493578"/>
                <a:gd name="connsiteY13" fmla="*/ 88844 h 210892"/>
                <a:gd name="connsiteX14" fmla="*/ 431687 w 493578"/>
                <a:gd name="connsiteY14" fmla="*/ 52947 h 210892"/>
                <a:gd name="connsiteX15" fmla="*/ 380983 w 493578"/>
                <a:gd name="connsiteY15" fmla="*/ 89293 h 210892"/>
                <a:gd name="connsiteX16" fmla="*/ 359445 w 493578"/>
                <a:gd name="connsiteY16" fmla="*/ 130574 h 210892"/>
                <a:gd name="connsiteX17" fmla="*/ 380983 w 493578"/>
                <a:gd name="connsiteY17" fmla="*/ 89293 h 210892"/>
                <a:gd name="connsiteX18" fmla="*/ 321305 w 493578"/>
                <a:gd name="connsiteY18" fmla="*/ 124741 h 210892"/>
                <a:gd name="connsiteX19" fmla="*/ 300216 w 493578"/>
                <a:gd name="connsiteY19" fmla="*/ 169612 h 210892"/>
                <a:gd name="connsiteX20" fmla="*/ 321305 w 493578"/>
                <a:gd name="connsiteY20" fmla="*/ 124741 h 21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578" h="210892">
                  <a:moveTo>
                    <a:pt x="23812" y="90639"/>
                  </a:moveTo>
                  <a:cubicBezTo>
                    <a:pt x="95605" y="128331"/>
                    <a:pt x="166052" y="168265"/>
                    <a:pt x="236499" y="208201"/>
                  </a:cubicBezTo>
                  <a:cubicBezTo>
                    <a:pt x="248614" y="214931"/>
                    <a:pt x="256691" y="214482"/>
                    <a:pt x="267909" y="206855"/>
                  </a:cubicBezTo>
                  <a:cubicBezTo>
                    <a:pt x="334318" y="160189"/>
                    <a:pt x="399829" y="112626"/>
                    <a:pt x="468032" y="69101"/>
                  </a:cubicBezTo>
                  <a:cubicBezTo>
                    <a:pt x="496301" y="51153"/>
                    <a:pt x="499442" y="30063"/>
                    <a:pt x="494955" y="0"/>
                  </a:cubicBezTo>
                  <a:cubicBezTo>
                    <a:pt x="488224" y="4038"/>
                    <a:pt x="482391" y="7628"/>
                    <a:pt x="476558" y="11218"/>
                  </a:cubicBezTo>
                  <a:cubicBezTo>
                    <a:pt x="404764" y="56537"/>
                    <a:pt x="332523" y="101857"/>
                    <a:pt x="260729" y="148074"/>
                  </a:cubicBezTo>
                  <a:cubicBezTo>
                    <a:pt x="248166" y="156150"/>
                    <a:pt x="238742" y="157497"/>
                    <a:pt x="225281" y="149420"/>
                  </a:cubicBezTo>
                  <a:cubicBezTo>
                    <a:pt x="174577" y="120703"/>
                    <a:pt x="123425" y="93331"/>
                    <a:pt x="72272" y="65512"/>
                  </a:cubicBezTo>
                  <a:cubicBezTo>
                    <a:pt x="51183" y="53845"/>
                    <a:pt x="30093" y="42627"/>
                    <a:pt x="6312" y="30063"/>
                  </a:cubicBezTo>
                  <a:cubicBezTo>
                    <a:pt x="4966" y="37692"/>
                    <a:pt x="4966" y="42179"/>
                    <a:pt x="3620" y="45768"/>
                  </a:cubicBezTo>
                  <a:cubicBezTo>
                    <a:pt x="-5354" y="67755"/>
                    <a:pt x="2722" y="79870"/>
                    <a:pt x="23812" y="90639"/>
                  </a:cubicBezTo>
                  <a:close/>
                  <a:moveTo>
                    <a:pt x="431687" y="52947"/>
                  </a:moveTo>
                  <a:cubicBezTo>
                    <a:pt x="442007" y="75832"/>
                    <a:pt x="440661" y="78524"/>
                    <a:pt x="415085" y="88844"/>
                  </a:cubicBezTo>
                  <a:cubicBezTo>
                    <a:pt x="407008" y="70447"/>
                    <a:pt x="414636" y="59678"/>
                    <a:pt x="431687" y="52947"/>
                  </a:cubicBezTo>
                  <a:close/>
                  <a:moveTo>
                    <a:pt x="380983" y="89293"/>
                  </a:moveTo>
                  <a:cubicBezTo>
                    <a:pt x="389060" y="111280"/>
                    <a:pt x="375150" y="121600"/>
                    <a:pt x="359445" y="130574"/>
                  </a:cubicBezTo>
                  <a:cubicBezTo>
                    <a:pt x="351368" y="102754"/>
                    <a:pt x="352714" y="100511"/>
                    <a:pt x="380983" y="89293"/>
                  </a:cubicBezTo>
                  <a:close/>
                  <a:moveTo>
                    <a:pt x="321305" y="124741"/>
                  </a:moveTo>
                  <a:cubicBezTo>
                    <a:pt x="329382" y="152561"/>
                    <a:pt x="329382" y="152561"/>
                    <a:pt x="300216" y="169612"/>
                  </a:cubicBezTo>
                  <a:cubicBezTo>
                    <a:pt x="291241" y="137305"/>
                    <a:pt x="292587" y="134612"/>
                    <a:pt x="321305" y="12474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20">
              <a:extLst>
                <a:ext uri="{FF2B5EF4-FFF2-40B4-BE49-F238E27FC236}">
                  <a16:creationId xmlns:a16="http://schemas.microsoft.com/office/drawing/2014/main" id="{E3AA024B-7D94-4699-B2F9-5B5A28D970A8}"/>
                </a:ext>
              </a:extLst>
            </p:cNvPr>
            <p:cNvSpPr/>
            <p:nvPr/>
          </p:nvSpPr>
          <p:spPr>
            <a:xfrm>
              <a:off x="10277433" y="5925410"/>
              <a:ext cx="260251" cy="228841"/>
            </a:xfrm>
            <a:custGeom>
              <a:avLst/>
              <a:gdLst>
                <a:gd name="connsiteX0" fmla="*/ 42412 w 260250"/>
                <a:gd name="connsiteY0" fmla="*/ 231982 h 228841"/>
                <a:gd name="connsiteX1" fmla="*/ 255099 w 260250"/>
                <a:gd name="connsiteY1" fmla="*/ 79870 h 228841"/>
                <a:gd name="connsiteX2" fmla="*/ 263176 w 260250"/>
                <a:gd name="connsiteY2" fmla="*/ 67306 h 228841"/>
                <a:gd name="connsiteX3" fmla="*/ 257792 w 260250"/>
                <a:gd name="connsiteY3" fmla="*/ 0 h 228841"/>
                <a:gd name="connsiteX4" fmla="*/ 92218 w 260250"/>
                <a:gd name="connsiteY4" fmla="*/ 113523 h 228841"/>
                <a:gd name="connsiteX5" fmla="*/ 12348 w 260250"/>
                <a:gd name="connsiteY5" fmla="*/ 119356 h 228841"/>
                <a:gd name="connsiteX6" fmla="*/ 1579 w 260250"/>
                <a:gd name="connsiteY6" fmla="*/ 116215 h 228841"/>
                <a:gd name="connsiteX7" fmla="*/ 1131 w 260250"/>
                <a:gd name="connsiteY7" fmla="*/ 172304 h 228841"/>
                <a:gd name="connsiteX8" fmla="*/ 42412 w 260250"/>
                <a:gd name="connsiteY8" fmla="*/ 231982 h 22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250" h="228841">
                  <a:moveTo>
                    <a:pt x="42412" y="231982"/>
                  </a:moveTo>
                  <a:cubicBezTo>
                    <a:pt x="111962" y="182175"/>
                    <a:pt x="183755" y="131022"/>
                    <a:pt x="255099" y="79870"/>
                  </a:cubicBezTo>
                  <a:cubicBezTo>
                    <a:pt x="259138" y="77178"/>
                    <a:pt x="263625" y="71344"/>
                    <a:pt x="263176" y="67306"/>
                  </a:cubicBezTo>
                  <a:cubicBezTo>
                    <a:pt x="262279" y="45768"/>
                    <a:pt x="259586" y="24230"/>
                    <a:pt x="257792" y="0"/>
                  </a:cubicBezTo>
                  <a:cubicBezTo>
                    <a:pt x="200357" y="39037"/>
                    <a:pt x="145166" y="74485"/>
                    <a:pt x="92218" y="113523"/>
                  </a:cubicBezTo>
                  <a:cubicBezTo>
                    <a:pt x="64847" y="133715"/>
                    <a:pt x="41066" y="144035"/>
                    <a:pt x="12348" y="119356"/>
                  </a:cubicBezTo>
                  <a:cubicBezTo>
                    <a:pt x="11002" y="118010"/>
                    <a:pt x="8310" y="118010"/>
                    <a:pt x="1579" y="116215"/>
                  </a:cubicBezTo>
                  <a:cubicBezTo>
                    <a:pt x="1579" y="136856"/>
                    <a:pt x="3823" y="154804"/>
                    <a:pt x="1131" y="172304"/>
                  </a:cubicBezTo>
                  <a:cubicBezTo>
                    <a:pt x="-3805" y="205059"/>
                    <a:pt x="6964" y="225700"/>
                    <a:pt x="42412" y="23198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21">
              <a:extLst>
                <a:ext uri="{FF2B5EF4-FFF2-40B4-BE49-F238E27FC236}">
                  <a16:creationId xmlns:a16="http://schemas.microsoft.com/office/drawing/2014/main" id="{A826898B-54D0-4272-BD54-91C69EE01C6C}"/>
                </a:ext>
              </a:extLst>
            </p:cNvPr>
            <p:cNvSpPr/>
            <p:nvPr/>
          </p:nvSpPr>
          <p:spPr>
            <a:xfrm>
              <a:off x="10497533" y="5497770"/>
              <a:ext cx="260251" cy="161535"/>
            </a:xfrm>
            <a:custGeom>
              <a:avLst/>
              <a:gdLst>
                <a:gd name="connsiteX0" fmla="*/ 69999 w 260250"/>
                <a:gd name="connsiteY0" fmla="*/ 163799 h 161534"/>
                <a:gd name="connsiteX1" fmla="*/ 260699 w 260250"/>
                <a:gd name="connsiteY1" fmla="*/ 34571 h 161534"/>
                <a:gd name="connsiteX2" fmla="*/ 213136 w 260250"/>
                <a:gd name="connsiteY2" fmla="*/ 4957 h 161534"/>
                <a:gd name="connsiteX3" fmla="*/ 185765 w 260250"/>
                <a:gd name="connsiteY3" fmla="*/ 5854 h 161534"/>
                <a:gd name="connsiteX4" fmla="*/ 80767 w 260250"/>
                <a:gd name="connsiteY4" fmla="*/ 80340 h 161534"/>
                <a:gd name="connsiteX5" fmla="*/ 0 w 260250"/>
                <a:gd name="connsiteY5" fmla="*/ 137326 h 161534"/>
                <a:gd name="connsiteX6" fmla="*/ 54742 w 260250"/>
                <a:gd name="connsiteY6" fmla="*/ 164248 h 161534"/>
                <a:gd name="connsiteX7" fmla="*/ 69999 w 260250"/>
                <a:gd name="connsiteY7" fmla="*/ 163799 h 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250" h="161534">
                  <a:moveTo>
                    <a:pt x="69999" y="163799"/>
                  </a:moveTo>
                  <a:cubicBezTo>
                    <a:pt x="133266" y="121621"/>
                    <a:pt x="196085" y="78545"/>
                    <a:pt x="260699" y="34571"/>
                  </a:cubicBezTo>
                  <a:cubicBezTo>
                    <a:pt x="243648" y="23802"/>
                    <a:pt x="227944" y="15277"/>
                    <a:pt x="213136" y="4957"/>
                  </a:cubicBezTo>
                  <a:cubicBezTo>
                    <a:pt x="203265" y="-2223"/>
                    <a:pt x="195637" y="-1325"/>
                    <a:pt x="185765" y="5854"/>
                  </a:cubicBezTo>
                  <a:cubicBezTo>
                    <a:pt x="151215" y="30982"/>
                    <a:pt x="115767" y="55661"/>
                    <a:pt x="80767" y="80340"/>
                  </a:cubicBezTo>
                  <a:cubicBezTo>
                    <a:pt x="54742" y="98737"/>
                    <a:pt x="28269" y="117134"/>
                    <a:pt x="0" y="137326"/>
                  </a:cubicBezTo>
                  <a:cubicBezTo>
                    <a:pt x="20192" y="147197"/>
                    <a:pt x="37243" y="156171"/>
                    <a:pt x="54742" y="164248"/>
                  </a:cubicBezTo>
                  <a:cubicBezTo>
                    <a:pt x="59230" y="166043"/>
                    <a:pt x="66409" y="166492"/>
                    <a:pt x="69999" y="16379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22">
              <a:extLst>
                <a:ext uri="{FF2B5EF4-FFF2-40B4-BE49-F238E27FC236}">
                  <a16:creationId xmlns:a16="http://schemas.microsoft.com/office/drawing/2014/main" id="{4C097C66-A3FF-4AAF-B777-5962ED1971A7}"/>
                </a:ext>
              </a:extLst>
            </p:cNvPr>
            <p:cNvSpPr/>
            <p:nvPr/>
          </p:nvSpPr>
          <p:spPr>
            <a:xfrm>
              <a:off x="10548237" y="5778234"/>
              <a:ext cx="210893" cy="210893"/>
            </a:xfrm>
            <a:custGeom>
              <a:avLst/>
              <a:gdLst>
                <a:gd name="connsiteX0" fmla="*/ 5385 w 210892"/>
                <a:gd name="connsiteY0" fmla="*/ 212239 h 210892"/>
                <a:gd name="connsiteX1" fmla="*/ 202816 w 210892"/>
                <a:gd name="connsiteY1" fmla="*/ 70896 h 210892"/>
                <a:gd name="connsiteX2" fmla="*/ 211342 w 210892"/>
                <a:gd name="connsiteY2" fmla="*/ 58332 h 210892"/>
                <a:gd name="connsiteX3" fmla="*/ 203265 w 210892"/>
                <a:gd name="connsiteY3" fmla="*/ 0 h 210892"/>
                <a:gd name="connsiteX4" fmla="*/ 6731 w 210892"/>
                <a:gd name="connsiteY4" fmla="*/ 134164 h 210892"/>
                <a:gd name="connsiteX5" fmla="*/ 0 w 210892"/>
                <a:gd name="connsiteY5" fmla="*/ 149420 h 210892"/>
                <a:gd name="connsiteX6" fmla="*/ 5385 w 210892"/>
                <a:gd name="connsiteY6" fmla="*/ 212239 h 21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892" h="210892">
                  <a:moveTo>
                    <a:pt x="5385" y="212239"/>
                  </a:moveTo>
                  <a:cubicBezTo>
                    <a:pt x="73588" y="163330"/>
                    <a:pt x="138202" y="117561"/>
                    <a:pt x="202816" y="70896"/>
                  </a:cubicBezTo>
                  <a:cubicBezTo>
                    <a:pt x="206855" y="68204"/>
                    <a:pt x="211790" y="62370"/>
                    <a:pt x="211342" y="58332"/>
                  </a:cubicBezTo>
                  <a:cubicBezTo>
                    <a:pt x="209547" y="39486"/>
                    <a:pt x="206406" y="21089"/>
                    <a:pt x="203265" y="0"/>
                  </a:cubicBezTo>
                  <a:cubicBezTo>
                    <a:pt x="135510" y="45768"/>
                    <a:pt x="70896" y="89742"/>
                    <a:pt x="6731" y="134164"/>
                  </a:cubicBezTo>
                  <a:cubicBezTo>
                    <a:pt x="2692" y="136856"/>
                    <a:pt x="0" y="144484"/>
                    <a:pt x="0" y="149420"/>
                  </a:cubicBezTo>
                  <a:cubicBezTo>
                    <a:pt x="897" y="169163"/>
                    <a:pt x="3141" y="189355"/>
                    <a:pt x="5385" y="21223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23">
              <a:extLst>
                <a:ext uri="{FF2B5EF4-FFF2-40B4-BE49-F238E27FC236}">
                  <a16:creationId xmlns:a16="http://schemas.microsoft.com/office/drawing/2014/main" id="{FFE72E3B-EFFE-476D-B361-7CF47DBB0984}"/>
                </a:ext>
              </a:extLst>
            </p:cNvPr>
            <p:cNvSpPr/>
            <p:nvPr/>
          </p:nvSpPr>
          <p:spPr>
            <a:xfrm>
              <a:off x="10281705" y="5649392"/>
              <a:ext cx="264738" cy="161535"/>
            </a:xfrm>
            <a:custGeom>
              <a:avLst/>
              <a:gdLst>
                <a:gd name="connsiteX0" fmla="*/ 80319 w 264737"/>
                <a:gd name="connsiteY0" fmla="*/ 153072 h 161534"/>
                <a:gd name="connsiteX1" fmla="*/ 190252 w 264737"/>
                <a:gd name="connsiteY1" fmla="*/ 78138 h 161534"/>
                <a:gd name="connsiteX2" fmla="*/ 267430 w 264737"/>
                <a:gd name="connsiteY2" fmla="*/ 25639 h 161534"/>
                <a:gd name="connsiteX3" fmla="*/ 156150 w 264737"/>
                <a:gd name="connsiteY3" fmla="*/ 27883 h 161534"/>
                <a:gd name="connsiteX4" fmla="*/ 137305 w 264737"/>
                <a:gd name="connsiteY4" fmla="*/ 40895 h 161534"/>
                <a:gd name="connsiteX5" fmla="*/ 0 w 264737"/>
                <a:gd name="connsiteY5" fmla="*/ 137816 h 161534"/>
                <a:gd name="connsiteX6" fmla="*/ 39486 w 264737"/>
                <a:gd name="connsiteY6" fmla="*/ 156662 h 161534"/>
                <a:gd name="connsiteX7" fmla="*/ 80319 w 264737"/>
                <a:gd name="connsiteY7" fmla="*/ 153072 h 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737" h="161534">
                  <a:moveTo>
                    <a:pt x="80319" y="153072"/>
                  </a:moveTo>
                  <a:cubicBezTo>
                    <a:pt x="116215" y="127047"/>
                    <a:pt x="153458" y="102817"/>
                    <a:pt x="190252" y="78138"/>
                  </a:cubicBezTo>
                  <a:cubicBezTo>
                    <a:pt x="215828" y="60638"/>
                    <a:pt x="241405" y="43587"/>
                    <a:pt x="267430" y="25639"/>
                  </a:cubicBezTo>
                  <a:cubicBezTo>
                    <a:pt x="208649" y="-8911"/>
                    <a:pt x="208649" y="-8911"/>
                    <a:pt x="156150" y="27883"/>
                  </a:cubicBezTo>
                  <a:cubicBezTo>
                    <a:pt x="149868" y="32370"/>
                    <a:pt x="143587" y="36408"/>
                    <a:pt x="137305" y="40895"/>
                  </a:cubicBezTo>
                  <a:cubicBezTo>
                    <a:pt x="91985" y="72753"/>
                    <a:pt x="47114" y="104612"/>
                    <a:pt x="0" y="137816"/>
                  </a:cubicBezTo>
                  <a:cubicBezTo>
                    <a:pt x="14807" y="144995"/>
                    <a:pt x="27820" y="149483"/>
                    <a:pt x="39486" y="156662"/>
                  </a:cubicBezTo>
                  <a:cubicBezTo>
                    <a:pt x="54742" y="166533"/>
                    <a:pt x="66409" y="163392"/>
                    <a:pt x="80319" y="15307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24">
              <a:extLst>
                <a:ext uri="{FF2B5EF4-FFF2-40B4-BE49-F238E27FC236}">
                  <a16:creationId xmlns:a16="http://schemas.microsoft.com/office/drawing/2014/main" id="{9E6CFFF0-EEB4-4765-9E2A-38FDCA3A2D83}"/>
                </a:ext>
              </a:extLst>
            </p:cNvPr>
            <p:cNvSpPr/>
            <p:nvPr/>
          </p:nvSpPr>
          <p:spPr>
            <a:xfrm>
              <a:off x="10152477" y="5831869"/>
              <a:ext cx="246789" cy="152561"/>
            </a:xfrm>
            <a:custGeom>
              <a:avLst/>
              <a:gdLst>
                <a:gd name="connsiteX0" fmla="*/ 69998 w 246789"/>
                <a:gd name="connsiteY0" fmla="*/ 151873 h 152560"/>
                <a:gd name="connsiteX1" fmla="*/ 248584 w 246789"/>
                <a:gd name="connsiteY1" fmla="*/ 23992 h 152560"/>
                <a:gd name="connsiteX2" fmla="*/ 198778 w 246789"/>
                <a:gd name="connsiteY2" fmla="*/ 1107 h 152560"/>
                <a:gd name="connsiteX3" fmla="*/ 183970 w 246789"/>
                <a:gd name="connsiteY3" fmla="*/ 2005 h 152560"/>
                <a:gd name="connsiteX4" fmla="*/ 0 w 246789"/>
                <a:gd name="connsiteY4" fmla="*/ 126297 h 152560"/>
                <a:gd name="connsiteX5" fmla="*/ 53396 w 246789"/>
                <a:gd name="connsiteY5" fmla="*/ 154117 h 152560"/>
                <a:gd name="connsiteX6" fmla="*/ 69998 w 246789"/>
                <a:gd name="connsiteY6" fmla="*/ 151873 h 1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89" h="152560">
                  <a:moveTo>
                    <a:pt x="69998" y="151873"/>
                  </a:moveTo>
                  <a:cubicBezTo>
                    <a:pt x="128779" y="110143"/>
                    <a:pt x="187560" y="68414"/>
                    <a:pt x="248584" y="23992"/>
                  </a:cubicBezTo>
                  <a:cubicBezTo>
                    <a:pt x="230187" y="15466"/>
                    <a:pt x="214482" y="7389"/>
                    <a:pt x="198778" y="1107"/>
                  </a:cubicBezTo>
                  <a:cubicBezTo>
                    <a:pt x="194739" y="-687"/>
                    <a:pt x="187560" y="-239"/>
                    <a:pt x="183970" y="2005"/>
                  </a:cubicBezTo>
                  <a:cubicBezTo>
                    <a:pt x="122946" y="42837"/>
                    <a:pt x="62819" y="84118"/>
                    <a:pt x="0" y="126297"/>
                  </a:cubicBezTo>
                  <a:cubicBezTo>
                    <a:pt x="19294" y="136617"/>
                    <a:pt x="35897" y="146040"/>
                    <a:pt x="53396" y="154117"/>
                  </a:cubicBezTo>
                  <a:cubicBezTo>
                    <a:pt x="57883" y="156361"/>
                    <a:pt x="65960" y="155014"/>
                    <a:pt x="69998" y="15187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25">
              <a:extLst>
                <a:ext uri="{FF2B5EF4-FFF2-40B4-BE49-F238E27FC236}">
                  <a16:creationId xmlns:a16="http://schemas.microsoft.com/office/drawing/2014/main" id="{9F4DE35E-5D0C-46C1-B370-ABB28B040D99}"/>
                </a:ext>
              </a:extLst>
            </p:cNvPr>
            <p:cNvSpPr/>
            <p:nvPr/>
          </p:nvSpPr>
          <p:spPr>
            <a:xfrm>
              <a:off x="10354844" y="5683826"/>
              <a:ext cx="255764" cy="161535"/>
            </a:xfrm>
            <a:custGeom>
              <a:avLst/>
              <a:gdLst>
                <a:gd name="connsiteX0" fmla="*/ 200124 w 255763"/>
                <a:gd name="connsiteY0" fmla="*/ 2423 h 161534"/>
                <a:gd name="connsiteX1" fmla="*/ 0 w 255763"/>
                <a:gd name="connsiteY1" fmla="*/ 137484 h 161534"/>
                <a:gd name="connsiteX2" fmla="*/ 40832 w 255763"/>
                <a:gd name="connsiteY2" fmla="*/ 157227 h 161534"/>
                <a:gd name="connsiteX3" fmla="*/ 72242 w 255763"/>
                <a:gd name="connsiteY3" fmla="*/ 154086 h 161534"/>
                <a:gd name="connsiteX4" fmla="*/ 171855 w 255763"/>
                <a:gd name="connsiteY4" fmla="*/ 82293 h 161534"/>
                <a:gd name="connsiteX5" fmla="*/ 257558 w 255763"/>
                <a:gd name="connsiteY5" fmla="*/ 20820 h 161534"/>
                <a:gd name="connsiteX6" fmla="*/ 216277 w 255763"/>
                <a:gd name="connsiteY6" fmla="*/ 1077 h 161534"/>
                <a:gd name="connsiteX7" fmla="*/ 200124 w 255763"/>
                <a:gd name="connsiteY7" fmla="*/ 2423 h 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763" h="161534">
                  <a:moveTo>
                    <a:pt x="200124" y="2423"/>
                  </a:moveTo>
                  <a:cubicBezTo>
                    <a:pt x="134164" y="46845"/>
                    <a:pt x="68204" y="91267"/>
                    <a:pt x="0" y="137484"/>
                  </a:cubicBezTo>
                  <a:cubicBezTo>
                    <a:pt x="15256" y="144663"/>
                    <a:pt x="28717" y="150048"/>
                    <a:pt x="40832" y="157227"/>
                  </a:cubicBezTo>
                  <a:cubicBezTo>
                    <a:pt x="52947" y="164407"/>
                    <a:pt x="61473" y="162163"/>
                    <a:pt x="72242" y="154086"/>
                  </a:cubicBezTo>
                  <a:cubicBezTo>
                    <a:pt x="104998" y="129407"/>
                    <a:pt x="138651" y="106075"/>
                    <a:pt x="171855" y="82293"/>
                  </a:cubicBezTo>
                  <a:cubicBezTo>
                    <a:pt x="199675" y="62101"/>
                    <a:pt x="227944" y="42358"/>
                    <a:pt x="257558" y="20820"/>
                  </a:cubicBezTo>
                  <a:cubicBezTo>
                    <a:pt x="242302" y="13192"/>
                    <a:pt x="229739" y="6013"/>
                    <a:pt x="216277" y="1077"/>
                  </a:cubicBezTo>
                  <a:cubicBezTo>
                    <a:pt x="211790" y="-718"/>
                    <a:pt x="204162" y="-269"/>
                    <a:pt x="200124" y="242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26">
              <a:extLst>
                <a:ext uri="{FF2B5EF4-FFF2-40B4-BE49-F238E27FC236}">
                  <a16:creationId xmlns:a16="http://schemas.microsoft.com/office/drawing/2014/main" id="{4BC7A5E3-389E-400E-8ECA-2E338E17B2E1}"/>
                </a:ext>
              </a:extLst>
            </p:cNvPr>
            <p:cNvSpPr/>
            <p:nvPr/>
          </p:nvSpPr>
          <p:spPr>
            <a:xfrm>
              <a:off x="10488559" y="5745299"/>
              <a:ext cx="251276" cy="152561"/>
            </a:xfrm>
            <a:custGeom>
              <a:avLst/>
              <a:gdLst>
                <a:gd name="connsiteX0" fmla="*/ 254417 w 251276"/>
                <a:gd name="connsiteY0" fmla="*/ 23961 h 152560"/>
                <a:gd name="connsiteX1" fmla="*/ 207303 w 251276"/>
                <a:gd name="connsiteY1" fmla="*/ 1077 h 152560"/>
                <a:gd name="connsiteX2" fmla="*/ 190701 w 251276"/>
                <a:gd name="connsiteY2" fmla="*/ 2423 h 152560"/>
                <a:gd name="connsiteX3" fmla="*/ 0 w 251276"/>
                <a:gd name="connsiteY3" fmla="*/ 135689 h 152560"/>
                <a:gd name="connsiteX4" fmla="*/ 91537 w 251276"/>
                <a:gd name="connsiteY4" fmla="*/ 135689 h 152560"/>
                <a:gd name="connsiteX5" fmla="*/ 254417 w 251276"/>
                <a:gd name="connsiteY5" fmla="*/ 23961 h 1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276" h="152560">
                  <a:moveTo>
                    <a:pt x="254417" y="23961"/>
                  </a:moveTo>
                  <a:cubicBezTo>
                    <a:pt x="237367" y="15436"/>
                    <a:pt x="222559" y="7359"/>
                    <a:pt x="207303" y="1077"/>
                  </a:cubicBezTo>
                  <a:cubicBezTo>
                    <a:pt x="202816" y="-718"/>
                    <a:pt x="194739" y="-269"/>
                    <a:pt x="190701" y="2423"/>
                  </a:cubicBezTo>
                  <a:cubicBezTo>
                    <a:pt x="126984" y="46396"/>
                    <a:pt x="63717" y="90818"/>
                    <a:pt x="0" y="135689"/>
                  </a:cubicBezTo>
                  <a:cubicBezTo>
                    <a:pt x="31858" y="163509"/>
                    <a:pt x="58781" y="161266"/>
                    <a:pt x="91537" y="135689"/>
                  </a:cubicBezTo>
                  <a:cubicBezTo>
                    <a:pt x="143138" y="96203"/>
                    <a:pt x="198778" y="62101"/>
                    <a:pt x="254417" y="2396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27">
              <a:extLst>
                <a:ext uri="{FF2B5EF4-FFF2-40B4-BE49-F238E27FC236}">
                  <a16:creationId xmlns:a16="http://schemas.microsoft.com/office/drawing/2014/main" id="{F0A8D11F-0D75-4942-A9F4-30605957D464}"/>
                </a:ext>
              </a:extLst>
            </p:cNvPr>
            <p:cNvSpPr/>
            <p:nvPr/>
          </p:nvSpPr>
          <p:spPr>
            <a:xfrm>
              <a:off x="10088312" y="5798155"/>
              <a:ext cx="242302" cy="148074"/>
            </a:xfrm>
            <a:custGeom>
              <a:avLst/>
              <a:gdLst>
                <a:gd name="connsiteX0" fmla="*/ 61922 w 242302"/>
                <a:gd name="connsiteY0" fmla="*/ 147447 h 148073"/>
                <a:gd name="connsiteX1" fmla="*/ 242302 w 242302"/>
                <a:gd name="connsiteY1" fmla="*/ 25399 h 148073"/>
                <a:gd name="connsiteX2" fmla="*/ 198778 w 242302"/>
                <a:gd name="connsiteY2" fmla="*/ 4309 h 148073"/>
                <a:gd name="connsiteX3" fmla="*/ 166919 w 242302"/>
                <a:gd name="connsiteY3" fmla="*/ 7002 h 148073"/>
                <a:gd name="connsiteX4" fmla="*/ 12564 w 242302"/>
                <a:gd name="connsiteY4" fmla="*/ 116038 h 148073"/>
                <a:gd name="connsiteX5" fmla="*/ 0 w 242302"/>
                <a:gd name="connsiteY5" fmla="*/ 126358 h 148073"/>
                <a:gd name="connsiteX6" fmla="*/ 42179 w 242302"/>
                <a:gd name="connsiteY6" fmla="*/ 148345 h 148073"/>
                <a:gd name="connsiteX7" fmla="*/ 61922 w 242302"/>
                <a:gd name="connsiteY7" fmla="*/ 147447 h 14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302" h="148073">
                  <a:moveTo>
                    <a:pt x="61922" y="147447"/>
                  </a:moveTo>
                  <a:cubicBezTo>
                    <a:pt x="121151" y="107961"/>
                    <a:pt x="179932" y="67577"/>
                    <a:pt x="242302" y="25399"/>
                  </a:cubicBezTo>
                  <a:cubicBezTo>
                    <a:pt x="225700" y="17771"/>
                    <a:pt x="211790" y="11938"/>
                    <a:pt x="198778" y="4309"/>
                  </a:cubicBezTo>
                  <a:cubicBezTo>
                    <a:pt x="187111" y="-2421"/>
                    <a:pt x="178137" y="-1075"/>
                    <a:pt x="166919" y="7002"/>
                  </a:cubicBezTo>
                  <a:cubicBezTo>
                    <a:pt x="115767" y="43796"/>
                    <a:pt x="64165" y="79692"/>
                    <a:pt x="12564" y="116038"/>
                  </a:cubicBezTo>
                  <a:cubicBezTo>
                    <a:pt x="8526" y="118730"/>
                    <a:pt x="4936" y="122320"/>
                    <a:pt x="0" y="126358"/>
                  </a:cubicBezTo>
                  <a:cubicBezTo>
                    <a:pt x="15256" y="134435"/>
                    <a:pt x="28269" y="142511"/>
                    <a:pt x="42179" y="148345"/>
                  </a:cubicBezTo>
                  <a:cubicBezTo>
                    <a:pt x="47563" y="151037"/>
                    <a:pt x="56986" y="150588"/>
                    <a:pt x="61922" y="147447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28">
              <a:extLst>
                <a:ext uri="{FF2B5EF4-FFF2-40B4-BE49-F238E27FC236}">
                  <a16:creationId xmlns:a16="http://schemas.microsoft.com/office/drawing/2014/main" id="{312B7159-E7A7-4C41-9EA6-D0127F241344}"/>
                </a:ext>
              </a:extLst>
            </p:cNvPr>
            <p:cNvSpPr/>
            <p:nvPr/>
          </p:nvSpPr>
          <p:spPr>
            <a:xfrm>
              <a:off x="10424843" y="5714996"/>
              <a:ext cx="246789" cy="157048"/>
            </a:xfrm>
            <a:custGeom>
              <a:avLst/>
              <a:gdLst>
                <a:gd name="connsiteX0" fmla="*/ 223457 w 246789"/>
                <a:gd name="connsiteY0" fmla="*/ 7149 h 157047"/>
                <a:gd name="connsiteX1" fmla="*/ 179483 w 246789"/>
                <a:gd name="connsiteY1" fmla="*/ 10290 h 157047"/>
                <a:gd name="connsiteX2" fmla="*/ 30961 w 246789"/>
                <a:gd name="connsiteY2" fmla="*/ 117083 h 157047"/>
                <a:gd name="connsiteX3" fmla="*/ 0 w 246789"/>
                <a:gd name="connsiteY3" fmla="*/ 139518 h 157047"/>
                <a:gd name="connsiteX4" fmla="*/ 38589 w 246789"/>
                <a:gd name="connsiteY4" fmla="*/ 157018 h 157047"/>
                <a:gd name="connsiteX5" fmla="*/ 58781 w 246789"/>
                <a:gd name="connsiteY5" fmla="*/ 154774 h 157047"/>
                <a:gd name="connsiteX6" fmla="*/ 249930 w 246789"/>
                <a:gd name="connsiteY6" fmla="*/ 20610 h 157047"/>
                <a:gd name="connsiteX7" fmla="*/ 223457 w 246789"/>
                <a:gd name="connsiteY7" fmla="*/ 7149 h 15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789" h="157047">
                  <a:moveTo>
                    <a:pt x="223457" y="7149"/>
                  </a:moveTo>
                  <a:cubicBezTo>
                    <a:pt x="207752" y="-4068"/>
                    <a:pt x="195188" y="-1376"/>
                    <a:pt x="179483" y="10290"/>
                  </a:cubicBezTo>
                  <a:cubicBezTo>
                    <a:pt x="130574" y="47084"/>
                    <a:pt x="80767" y="81635"/>
                    <a:pt x="30961" y="117083"/>
                  </a:cubicBezTo>
                  <a:cubicBezTo>
                    <a:pt x="21089" y="123813"/>
                    <a:pt x="11667" y="130993"/>
                    <a:pt x="0" y="139518"/>
                  </a:cubicBezTo>
                  <a:cubicBezTo>
                    <a:pt x="14808" y="146249"/>
                    <a:pt x="26474" y="152979"/>
                    <a:pt x="38589" y="157018"/>
                  </a:cubicBezTo>
                  <a:cubicBezTo>
                    <a:pt x="44422" y="158812"/>
                    <a:pt x="53845" y="158364"/>
                    <a:pt x="58781" y="154774"/>
                  </a:cubicBezTo>
                  <a:cubicBezTo>
                    <a:pt x="122049" y="111249"/>
                    <a:pt x="184868" y="66827"/>
                    <a:pt x="249930" y="20610"/>
                  </a:cubicBezTo>
                  <a:cubicBezTo>
                    <a:pt x="239162" y="15226"/>
                    <a:pt x="230636" y="12085"/>
                    <a:pt x="223457" y="714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29">
              <a:extLst>
                <a:ext uri="{FF2B5EF4-FFF2-40B4-BE49-F238E27FC236}">
                  <a16:creationId xmlns:a16="http://schemas.microsoft.com/office/drawing/2014/main" id="{DA9C8BA1-F59C-41F0-97DB-692A402A452B}"/>
                </a:ext>
              </a:extLst>
            </p:cNvPr>
            <p:cNvSpPr/>
            <p:nvPr/>
          </p:nvSpPr>
          <p:spPr>
            <a:xfrm>
              <a:off x="10281705" y="5896324"/>
              <a:ext cx="242302" cy="148074"/>
            </a:xfrm>
            <a:custGeom>
              <a:avLst/>
              <a:gdLst>
                <a:gd name="connsiteX0" fmla="*/ 106792 w 242302"/>
                <a:gd name="connsiteY0" fmla="*/ 55111 h 148073"/>
                <a:gd name="connsiteX1" fmla="*/ 0 w 242302"/>
                <a:gd name="connsiteY1" fmla="*/ 130046 h 148073"/>
                <a:gd name="connsiteX2" fmla="*/ 27371 w 242302"/>
                <a:gd name="connsiteY2" fmla="*/ 145301 h 148073"/>
                <a:gd name="connsiteX3" fmla="*/ 65960 w 242302"/>
                <a:gd name="connsiteY3" fmla="*/ 143058 h 148073"/>
                <a:gd name="connsiteX4" fmla="*/ 197880 w 242302"/>
                <a:gd name="connsiteY4" fmla="*/ 52419 h 148073"/>
                <a:gd name="connsiteX5" fmla="*/ 243648 w 242302"/>
                <a:gd name="connsiteY5" fmla="*/ 21009 h 148073"/>
                <a:gd name="connsiteX6" fmla="*/ 152561 w 242302"/>
                <a:gd name="connsiteY6" fmla="*/ 22804 h 148073"/>
                <a:gd name="connsiteX7" fmla="*/ 106792 w 242302"/>
                <a:gd name="connsiteY7" fmla="*/ 55111 h 14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302" h="148073">
                  <a:moveTo>
                    <a:pt x="106792" y="55111"/>
                  </a:moveTo>
                  <a:cubicBezTo>
                    <a:pt x="71793" y="79790"/>
                    <a:pt x="36794" y="104020"/>
                    <a:pt x="0" y="130046"/>
                  </a:cubicBezTo>
                  <a:cubicBezTo>
                    <a:pt x="10769" y="135879"/>
                    <a:pt x="19743" y="139917"/>
                    <a:pt x="27371" y="145301"/>
                  </a:cubicBezTo>
                  <a:cubicBezTo>
                    <a:pt x="41281" y="155173"/>
                    <a:pt x="52050" y="152930"/>
                    <a:pt x="65960" y="143058"/>
                  </a:cubicBezTo>
                  <a:cubicBezTo>
                    <a:pt x="109485" y="112097"/>
                    <a:pt x="153907" y="82482"/>
                    <a:pt x="197880" y="52419"/>
                  </a:cubicBezTo>
                  <a:cubicBezTo>
                    <a:pt x="213585" y="41650"/>
                    <a:pt x="228841" y="30881"/>
                    <a:pt x="243648" y="21009"/>
                  </a:cubicBezTo>
                  <a:cubicBezTo>
                    <a:pt x="211790" y="-8605"/>
                    <a:pt x="182175" y="-5913"/>
                    <a:pt x="152561" y="22804"/>
                  </a:cubicBezTo>
                  <a:cubicBezTo>
                    <a:pt x="139099" y="35368"/>
                    <a:pt x="122049" y="44342"/>
                    <a:pt x="106792" y="5511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30">
              <a:extLst>
                <a:ext uri="{FF2B5EF4-FFF2-40B4-BE49-F238E27FC236}">
                  <a16:creationId xmlns:a16="http://schemas.microsoft.com/office/drawing/2014/main" id="{7DFE40DD-91AA-43C4-B84F-CB9F1F01C4E9}"/>
                </a:ext>
              </a:extLst>
            </p:cNvPr>
            <p:cNvSpPr/>
            <p:nvPr/>
          </p:nvSpPr>
          <p:spPr>
            <a:xfrm>
              <a:off x="10225168" y="5864882"/>
              <a:ext cx="233328" cy="152561"/>
            </a:xfrm>
            <a:custGeom>
              <a:avLst/>
              <a:gdLst>
                <a:gd name="connsiteX0" fmla="*/ 235572 w 233328"/>
                <a:gd name="connsiteY0" fmla="*/ 21491 h 152560"/>
                <a:gd name="connsiteX1" fmla="*/ 157945 w 233328"/>
                <a:gd name="connsiteY1" fmla="*/ 19247 h 152560"/>
                <a:gd name="connsiteX2" fmla="*/ 0 w 233328"/>
                <a:gd name="connsiteY2" fmla="*/ 131873 h 152560"/>
                <a:gd name="connsiteX3" fmla="*/ 38589 w 233328"/>
                <a:gd name="connsiteY3" fmla="*/ 152065 h 152560"/>
                <a:gd name="connsiteX4" fmla="*/ 53396 w 233328"/>
                <a:gd name="connsiteY4" fmla="*/ 149372 h 152560"/>
                <a:gd name="connsiteX5" fmla="*/ 235572 w 233328"/>
                <a:gd name="connsiteY5" fmla="*/ 21491 h 1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328" h="152560">
                  <a:moveTo>
                    <a:pt x="235572" y="21491"/>
                  </a:moveTo>
                  <a:cubicBezTo>
                    <a:pt x="195188" y="-6778"/>
                    <a:pt x="193842" y="-6778"/>
                    <a:pt x="157945" y="19247"/>
                  </a:cubicBezTo>
                  <a:cubicBezTo>
                    <a:pt x="106344" y="56041"/>
                    <a:pt x="54294" y="93284"/>
                    <a:pt x="0" y="131873"/>
                  </a:cubicBezTo>
                  <a:cubicBezTo>
                    <a:pt x="14359" y="139501"/>
                    <a:pt x="26474" y="146680"/>
                    <a:pt x="38589" y="152065"/>
                  </a:cubicBezTo>
                  <a:cubicBezTo>
                    <a:pt x="42627" y="153859"/>
                    <a:pt x="49358" y="152065"/>
                    <a:pt x="53396" y="149372"/>
                  </a:cubicBezTo>
                  <a:cubicBezTo>
                    <a:pt x="113972" y="107194"/>
                    <a:pt x="174547" y="64567"/>
                    <a:pt x="235572" y="2149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31">
              <a:extLst>
                <a:ext uri="{FF2B5EF4-FFF2-40B4-BE49-F238E27FC236}">
                  <a16:creationId xmlns:a16="http://schemas.microsoft.com/office/drawing/2014/main" id="{23CD4097-52AB-4B68-A4A5-5D4B7EE32F89}"/>
                </a:ext>
              </a:extLst>
            </p:cNvPr>
            <p:cNvSpPr/>
            <p:nvPr/>
          </p:nvSpPr>
          <p:spPr>
            <a:xfrm>
              <a:off x="9929020" y="6485846"/>
              <a:ext cx="76280" cy="130125"/>
            </a:xfrm>
            <a:custGeom>
              <a:avLst/>
              <a:gdLst>
                <a:gd name="connsiteX0" fmla="*/ 0 w 76280"/>
                <a:gd name="connsiteY0" fmla="*/ 6731 h 130125"/>
                <a:gd name="connsiteX1" fmla="*/ 0 w 76280"/>
                <a:gd name="connsiteY1" fmla="*/ 133266 h 130125"/>
                <a:gd name="connsiteX2" fmla="*/ 78973 w 76280"/>
                <a:gd name="connsiteY2" fmla="*/ 124741 h 130125"/>
                <a:gd name="connsiteX3" fmla="*/ 73588 w 76280"/>
                <a:gd name="connsiteY3" fmla="*/ 0 h 130125"/>
                <a:gd name="connsiteX4" fmla="*/ 0 w 76280"/>
                <a:gd name="connsiteY4" fmla="*/ 6731 h 1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80" h="130125">
                  <a:moveTo>
                    <a:pt x="0" y="6731"/>
                  </a:moveTo>
                  <a:cubicBezTo>
                    <a:pt x="0" y="49807"/>
                    <a:pt x="0" y="90639"/>
                    <a:pt x="0" y="133266"/>
                  </a:cubicBezTo>
                  <a:cubicBezTo>
                    <a:pt x="27820" y="130125"/>
                    <a:pt x="52948" y="127433"/>
                    <a:pt x="78973" y="124741"/>
                  </a:cubicBezTo>
                  <a:cubicBezTo>
                    <a:pt x="77178" y="82113"/>
                    <a:pt x="75383" y="41730"/>
                    <a:pt x="73588" y="0"/>
                  </a:cubicBezTo>
                  <a:cubicBezTo>
                    <a:pt x="47563" y="2244"/>
                    <a:pt x="23782" y="4487"/>
                    <a:pt x="0" y="673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32">
              <a:extLst>
                <a:ext uri="{FF2B5EF4-FFF2-40B4-BE49-F238E27FC236}">
                  <a16:creationId xmlns:a16="http://schemas.microsoft.com/office/drawing/2014/main" id="{3997058F-A6BA-4258-8626-196299AC1D61}"/>
                </a:ext>
              </a:extLst>
            </p:cNvPr>
            <p:cNvSpPr/>
            <p:nvPr/>
          </p:nvSpPr>
          <p:spPr>
            <a:xfrm>
              <a:off x="11061111" y="5422170"/>
              <a:ext cx="148074" cy="89742"/>
            </a:xfrm>
            <a:custGeom>
              <a:avLst/>
              <a:gdLst>
                <a:gd name="connsiteX0" fmla="*/ 62819 w 148073"/>
                <a:gd name="connsiteY0" fmla="*/ 88185 h 89741"/>
                <a:gd name="connsiteX1" fmla="*/ 152112 w 148073"/>
                <a:gd name="connsiteY1" fmla="*/ 23571 h 89741"/>
                <a:gd name="connsiteX2" fmla="*/ 105446 w 148073"/>
                <a:gd name="connsiteY2" fmla="*/ 1585 h 89741"/>
                <a:gd name="connsiteX3" fmla="*/ 87049 w 148073"/>
                <a:gd name="connsiteY3" fmla="*/ 2482 h 89741"/>
                <a:gd name="connsiteX4" fmla="*/ 0 w 148073"/>
                <a:gd name="connsiteY4" fmla="*/ 65301 h 89741"/>
                <a:gd name="connsiteX5" fmla="*/ 48460 w 148073"/>
                <a:gd name="connsiteY5" fmla="*/ 88185 h 89741"/>
                <a:gd name="connsiteX6" fmla="*/ 62819 w 148073"/>
                <a:gd name="connsiteY6" fmla="*/ 88185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9741">
                  <a:moveTo>
                    <a:pt x="62819" y="88185"/>
                  </a:moveTo>
                  <a:cubicBezTo>
                    <a:pt x="91985" y="67545"/>
                    <a:pt x="120702" y="46455"/>
                    <a:pt x="152112" y="23571"/>
                  </a:cubicBezTo>
                  <a:cubicBezTo>
                    <a:pt x="134164" y="15046"/>
                    <a:pt x="120254" y="7418"/>
                    <a:pt x="105446" y="1585"/>
                  </a:cubicBezTo>
                  <a:cubicBezTo>
                    <a:pt x="100062" y="-659"/>
                    <a:pt x="91536" y="-659"/>
                    <a:pt x="87049" y="2482"/>
                  </a:cubicBezTo>
                  <a:cubicBezTo>
                    <a:pt x="57883" y="22225"/>
                    <a:pt x="30063" y="43314"/>
                    <a:pt x="0" y="65301"/>
                  </a:cubicBezTo>
                  <a:cubicBezTo>
                    <a:pt x="17499" y="73827"/>
                    <a:pt x="32756" y="81455"/>
                    <a:pt x="48460" y="88185"/>
                  </a:cubicBezTo>
                  <a:cubicBezTo>
                    <a:pt x="52050" y="90429"/>
                    <a:pt x="59229" y="90877"/>
                    <a:pt x="62819" y="8818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33">
              <a:extLst>
                <a:ext uri="{FF2B5EF4-FFF2-40B4-BE49-F238E27FC236}">
                  <a16:creationId xmlns:a16="http://schemas.microsoft.com/office/drawing/2014/main" id="{2A3ADC61-966E-4A00-AD5A-72D1056922FF}"/>
                </a:ext>
              </a:extLst>
            </p:cNvPr>
            <p:cNvSpPr/>
            <p:nvPr/>
          </p:nvSpPr>
          <p:spPr>
            <a:xfrm>
              <a:off x="11166108" y="5344897"/>
              <a:ext cx="148074" cy="89742"/>
            </a:xfrm>
            <a:custGeom>
              <a:avLst/>
              <a:gdLst>
                <a:gd name="connsiteX0" fmla="*/ 64165 w 148073"/>
                <a:gd name="connsiteY0" fmla="*/ 88281 h 89741"/>
                <a:gd name="connsiteX1" fmla="*/ 151663 w 148073"/>
                <a:gd name="connsiteY1" fmla="*/ 24564 h 89741"/>
                <a:gd name="connsiteX2" fmla="*/ 100959 w 148073"/>
                <a:gd name="connsiteY2" fmla="*/ 783 h 89741"/>
                <a:gd name="connsiteX3" fmla="*/ 89742 w 148073"/>
                <a:gd name="connsiteY3" fmla="*/ 1680 h 89741"/>
                <a:gd name="connsiteX4" fmla="*/ 0 w 148073"/>
                <a:gd name="connsiteY4" fmla="*/ 66294 h 89741"/>
                <a:gd name="connsiteX5" fmla="*/ 51153 w 148073"/>
                <a:gd name="connsiteY5" fmla="*/ 90076 h 89741"/>
                <a:gd name="connsiteX6" fmla="*/ 64165 w 148073"/>
                <a:gd name="connsiteY6" fmla="*/ 88281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9741">
                  <a:moveTo>
                    <a:pt x="64165" y="88281"/>
                  </a:moveTo>
                  <a:cubicBezTo>
                    <a:pt x="92883" y="68089"/>
                    <a:pt x="121151" y="47000"/>
                    <a:pt x="151663" y="24564"/>
                  </a:cubicBezTo>
                  <a:cubicBezTo>
                    <a:pt x="133266" y="15590"/>
                    <a:pt x="117113" y="7962"/>
                    <a:pt x="100959" y="783"/>
                  </a:cubicBezTo>
                  <a:cubicBezTo>
                    <a:pt x="97818" y="-563"/>
                    <a:pt x="92434" y="-115"/>
                    <a:pt x="89742" y="1680"/>
                  </a:cubicBezTo>
                  <a:cubicBezTo>
                    <a:pt x="60576" y="22321"/>
                    <a:pt x="31410" y="43410"/>
                    <a:pt x="0" y="66294"/>
                  </a:cubicBezTo>
                  <a:cubicBezTo>
                    <a:pt x="18846" y="75268"/>
                    <a:pt x="34551" y="82896"/>
                    <a:pt x="51153" y="90076"/>
                  </a:cubicBezTo>
                  <a:cubicBezTo>
                    <a:pt x="54742" y="91422"/>
                    <a:pt x="61024" y="90524"/>
                    <a:pt x="64165" y="8828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34">
              <a:extLst>
                <a:ext uri="{FF2B5EF4-FFF2-40B4-BE49-F238E27FC236}">
                  <a16:creationId xmlns:a16="http://schemas.microsoft.com/office/drawing/2014/main" id="{B89836B3-E166-4A29-A7D6-4688BD80FC7C}"/>
                </a:ext>
              </a:extLst>
            </p:cNvPr>
            <p:cNvSpPr/>
            <p:nvPr/>
          </p:nvSpPr>
          <p:spPr>
            <a:xfrm>
              <a:off x="10991561" y="5389891"/>
              <a:ext cx="148074" cy="89742"/>
            </a:xfrm>
            <a:custGeom>
              <a:avLst/>
              <a:gdLst>
                <a:gd name="connsiteX0" fmla="*/ 89742 w 148073"/>
                <a:gd name="connsiteY0" fmla="*/ 2005 h 89741"/>
                <a:gd name="connsiteX1" fmla="*/ 0 w 148073"/>
                <a:gd name="connsiteY1" fmla="*/ 64824 h 89741"/>
                <a:gd name="connsiteX2" fmla="*/ 49806 w 148073"/>
                <a:gd name="connsiteY2" fmla="*/ 88606 h 89741"/>
                <a:gd name="connsiteX3" fmla="*/ 62819 w 148073"/>
                <a:gd name="connsiteY3" fmla="*/ 88606 h 89741"/>
                <a:gd name="connsiteX4" fmla="*/ 152112 w 148073"/>
                <a:gd name="connsiteY4" fmla="*/ 23992 h 89741"/>
                <a:gd name="connsiteX5" fmla="*/ 103203 w 148073"/>
                <a:gd name="connsiteY5" fmla="*/ 1107 h 89741"/>
                <a:gd name="connsiteX6" fmla="*/ 89742 w 148073"/>
                <a:gd name="connsiteY6" fmla="*/ 2005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9741">
                  <a:moveTo>
                    <a:pt x="89742" y="2005"/>
                  </a:moveTo>
                  <a:cubicBezTo>
                    <a:pt x="60576" y="22197"/>
                    <a:pt x="31410" y="42389"/>
                    <a:pt x="0" y="64824"/>
                  </a:cubicBezTo>
                  <a:cubicBezTo>
                    <a:pt x="18846" y="73798"/>
                    <a:pt x="34102" y="81875"/>
                    <a:pt x="49806" y="88606"/>
                  </a:cubicBezTo>
                  <a:cubicBezTo>
                    <a:pt x="53396" y="90400"/>
                    <a:pt x="60127" y="90400"/>
                    <a:pt x="62819" y="88606"/>
                  </a:cubicBezTo>
                  <a:cubicBezTo>
                    <a:pt x="91985" y="67965"/>
                    <a:pt x="120702" y="46876"/>
                    <a:pt x="152112" y="23992"/>
                  </a:cubicBezTo>
                  <a:cubicBezTo>
                    <a:pt x="133715" y="15466"/>
                    <a:pt x="118459" y="7389"/>
                    <a:pt x="103203" y="1107"/>
                  </a:cubicBezTo>
                  <a:cubicBezTo>
                    <a:pt x="99164" y="-687"/>
                    <a:pt x="92882" y="-239"/>
                    <a:pt x="89742" y="200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35">
              <a:extLst>
                <a:ext uri="{FF2B5EF4-FFF2-40B4-BE49-F238E27FC236}">
                  <a16:creationId xmlns:a16="http://schemas.microsoft.com/office/drawing/2014/main" id="{B386F94B-16DF-419A-94D7-9CDC47E4583F}"/>
                </a:ext>
              </a:extLst>
            </p:cNvPr>
            <p:cNvSpPr/>
            <p:nvPr/>
          </p:nvSpPr>
          <p:spPr>
            <a:xfrm>
              <a:off x="11098802" y="5311578"/>
              <a:ext cx="148074" cy="89742"/>
            </a:xfrm>
            <a:custGeom>
              <a:avLst/>
              <a:gdLst>
                <a:gd name="connsiteX0" fmla="*/ 0 w 148073"/>
                <a:gd name="connsiteY0" fmla="*/ 67755 h 89741"/>
                <a:gd name="connsiteX1" fmla="*/ 46217 w 148073"/>
                <a:gd name="connsiteY1" fmla="*/ 89293 h 89741"/>
                <a:gd name="connsiteX2" fmla="*/ 62819 w 148073"/>
                <a:gd name="connsiteY2" fmla="*/ 88844 h 89741"/>
                <a:gd name="connsiteX3" fmla="*/ 149869 w 148073"/>
                <a:gd name="connsiteY3" fmla="*/ 25576 h 89741"/>
                <a:gd name="connsiteX4" fmla="*/ 95575 w 148073"/>
                <a:gd name="connsiteY4" fmla="*/ 0 h 89741"/>
                <a:gd name="connsiteX5" fmla="*/ 0 w 148073"/>
                <a:gd name="connsiteY5" fmla="*/ 67755 h 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073" h="89741">
                  <a:moveTo>
                    <a:pt x="0" y="67755"/>
                  </a:moveTo>
                  <a:cubicBezTo>
                    <a:pt x="17051" y="75832"/>
                    <a:pt x="31410" y="83460"/>
                    <a:pt x="46217" y="89293"/>
                  </a:cubicBezTo>
                  <a:cubicBezTo>
                    <a:pt x="51153" y="91088"/>
                    <a:pt x="58781" y="91536"/>
                    <a:pt x="62819" y="88844"/>
                  </a:cubicBezTo>
                  <a:cubicBezTo>
                    <a:pt x="91537" y="68652"/>
                    <a:pt x="119805" y="47563"/>
                    <a:pt x="149869" y="25576"/>
                  </a:cubicBezTo>
                  <a:cubicBezTo>
                    <a:pt x="130125" y="16154"/>
                    <a:pt x="112177" y="7628"/>
                    <a:pt x="95575" y="0"/>
                  </a:cubicBezTo>
                  <a:cubicBezTo>
                    <a:pt x="63717" y="22435"/>
                    <a:pt x="32756" y="44422"/>
                    <a:pt x="0" y="6775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36">
              <a:extLst>
                <a:ext uri="{FF2B5EF4-FFF2-40B4-BE49-F238E27FC236}">
                  <a16:creationId xmlns:a16="http://schemas.microsoft.com/office/drawing/2014/main" id="{F892CCF5-BC1E-41F6-B6D2-1D99A54E5806}"/>
                </a:ext>
              </a:extLst>
            </p:cNvPr>
            <p:cNvSpPr/>
            <p:nvPr/>
          </p:nvSpPr>
          <p:spPr>
            <a:xfrm>
              <a:off x="10925601" y="5359236"/>
              <a:ext cx="148074" cy="85255"/>
            </a:xfrm>
            <a:custGeom>
              <a:avLst/>
              <a:gdLst>
                <a:gd name="connsiteX0" fmla="*/ 61024 w 148073"/>
                <a:gd name="connsiteY0" fmla="*/ 85159 h 85254"/>
                <a:gd name="connsiteX1" fmla="*/ 149868 w 148073"/>
                <a:gd name="connsiteY1" fmla="*/ 22340 h 85254"/>
                <a:gd name="connsiteX2" fmla="*/ 104100 w 148073"/>
                <a:gd name="connsiteY2" fmla="*/ 1251 h 85254"/>
                <a:gd name="connsiteX3" fmla="*/ 87498 w 148073"/>
                <a:gd name="connsiteY3" fmla="*/ 2148 h 85254"/>
                <a:gd name="connsiteX4" fmla="*/ 0 w 148073"/>
                <a:gd name="connsiteY4" fmla="*/ 63173 h 85254"/>
                <a:gd name="connsiteX5" fmla="*/ 45768 w 148073"/>
                <a:gd name="connsiteY5" fmla="*/ 85159 h 85254"/>
                <a:gd name="connsiteX6" fmla="*/ 61024 w 148073"/>
                <a:gd name="connsiteY6" fmla="*/ 85159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5254">
                  <a:moveTo>
                    <a:pt x="61024" y="85159"/>
                  </a:moveTo>
                  <a:cubicBezTo>
                    <a:pt x="90190" y="65416"/>
                    <a:pt x="118908" y="44776"/>
                    <a:pt x="149868" y="22340"/>
                  </a:cubicBezTo>
                  <a:cubicBezTo>
                    <a:pt x="132369" y="14263"/>
                    <a:pt x="118459" y="7084"/>
                    <a:pt x="104100" y="1251"/>
                  </a:cubicBezTo>
                  <a:cubicBezTo>
                    <a:pt x="99164" y="-544"/>
                    <a:pt x="91536" y="-544"/>
                    <a:pt x="87498" y="2148"/>
                  </a:cubicBezTo>
                  <a:cubicBezTo>
                    <a:pt x="59230" y="21443"/>
                    <a:pt x="30961" y="41635"/>
                    <a:pt x="0" y="63173"/>
                  </a:cubicBezTo>
                  <a:cubicBezTo>
                    <a:pt x="17499" y="71698"/>
                    <a:pt x="31410" y="78877"/>
                    <a:pt x="45768" y="85159"/>
                  </a:cubicBezTo>
                  <a:cubicBezTo>
                    <a:pt x="50255" y="87403"/>
                    <a:pt x="57435" y="87403"/>
                    <a:pt x="61024" y="8515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37">
              <a:extLst>
                <a:ext uri="{FF2B5EF4-FFF2-40B4-BE49-F238E27FC236}">
                  <a16:creationId xmlns:a16="http://schemas.microsoft.com/office/drawing/2014/main" id="{E4CDA912-8F62-4659-A9B4-D87CB1242E5E}"/>
                </a:ext>
              </a:extLst>
            </p:cNvPr>
            <p:cNvSpPr/>
            <p:nvPr/>
          </p:nvSpPr>
          <p:spPr>
            <a:xfrm>
              <a:off x="11032393" y="5283585"/>
              <a:ext cx="148074" cy="85255"/>
            </a:xfrm>
            <a:custGeom>
              <a:avLst/>
              <a:gdLst>
                <a:gd name="connsiteX0" fmla="*/ 61922 w 148073"/>
                <a:gd name="connsiteY0" fmla="*/ 84530 h 85254"/>
                <a:gd name="connsiteX1" fmla="*/ 150317 w 148073"/>
                <a:gd name="connsiteY1" fmla="*/ 22160 h 85254"/>
                <a:gd name="connsiteX2" fmla="*/ 105446 w 148073"/>
                <a:gd name="connsiteY2" fmla="*/ 1519 h 85254"/>
                <a:gd name="connsiteX3" fmla="*/ 90639 w 148073"/>
                <a:gd name="connsiteY3" fmla="*/ 1519 h 85254"/>
                <a:gd name="connsiteX4" fmla="*/ 0 w 148073"/>
                <a:gd name="connsiteY4" fmla="*/ 64787 h 85254"/>
                <a:gd name="connsiteX5" fmla="*/ 47563 w 148073"/>
                <a:gd name="connsiteY5" fmla="*/ 86774 h 85254"/>
                <a:gd name="connsiteX6" fmla="*/ 61922 w 148073"/>
                <a:gd name="connsiteY6" fmla="*/ 84530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73" h="85254">
                  <a:moveTo>
                    <a:pt x="61922" y="84530"/>
                  </a:moveTo>
                  <a:cubicBezTo>
                    <a:pt x="90639" y="64787"/>
                    <a:pt x="118908" y="44146"/>
                    <a:pt x="150317" y="22160"/>
                  </a:cubicBezTo>
                  <a:cubicBezTo>
                    <a:pt x="132817" y="14083"/>
                    <a:pt x="119356" y="7352"/>
                    <a:pt x="105446" y="1519"/>
                  </a:cubicBezTo>
                  <a:cubicBezTo>
                    <a:pt x="100959" y="-276"/>
                    <a:pt x="94229" y="-724"/>
                    <a:pt x="90639" y="1519"/>
                  </a:cubicBezTo>
                  <a:cubicBezTo>
                    <a:pt x="61024" y="21262"/>
                    <a:pt x="32307" y="41903"/>
                    <a:pt x="0" y="64787"/>
                  </a:cubicBezTo>
                  <a:cubicBezTo>
                    <a:pt x="17948" y="73312"/>
                    <a:pt x="32307" y="80940"/>
                    <a:pt x="47563" y="86774"/>
                  </a:cubicBezTo>
                  <a:cubicBezTo>
                    <a:pt x="51153" y="88120"/>
                    <a:pt x="58332" y="87222"/>
                    <a:pt x="61922" y="8453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38">
              <a:extLst>
                <a:ext uri="{FF2B5EF4-FFF2-40B4-BE49-F238E27FC236}">
                  <a16:creationId xmlns:a16="http://schemas.microsoft.com/office/drawing/2014/main" id="{DD849C91-A1F5-4942-BA92-3E4607E97FA7}"/>
                </a:ext>
              </a:extLst>
            </p:cNvPr>
            <p:cNvSpPr/>
            <p:nvPr/>
          </p:nvSpPr>
          <p:spPr>
            <a:xfrm>
              <a:off x="10144288" y="5968037"/>
              <a:ext cx="58332" cy="130125"/>
            </a:xfrm>
            <a:custGeom>
              <a:avLst/>
              <a:gdLst>
                <a:gd name="connsiteX0" fmla="*/ 57098 w 58332"/>
                <a:gd name="connsiteY0" fmla="*/ 30063 h 130125"/>
                <a:gd name="connsiteX1" fmla="*/ 112 w 58332"/>
                <a:gd name="connsiteY1" fmla="*/ 0 h 130125"/>
                <a:gd name="connsiteX2" fmla="*/ 561 w 58332"/>
                <a:gd name="connsiteY2" fmla="*/ 87498 h 130125"/>
                <a:gd name="connsiteX3" fmla="*/ 8638 w 58332"/>
                <a:gd name="connsiteY3" fmla="*/ 101856 h 130125"/>
                <a:gd name="connsiteX4" fmla="*/ 62034 w 58332"/>
                <a:gd name="connsiteY4" fmla="*/ 131471 h 130125"/>
                <a:gd name="connsiteX5" fmla="*/ 62034 w 58332"/>
                <a:gd name="connsiteY5" fmla="*/ 43076 h 130125"/>
                <a:gd name="connsiteX6" fmla="*/ 57098 w 58332"/>
                <a:gd name="connsiteY6" fmla="*/ 30063 h 1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2" h="130125">
                  <a:moveTo>
                    <a:pt x="57098" y="30063"/>
                  </a:moveTo>
                  <a:cubicBezTo>
                    <a:pt x="39599" y="20192"/>
                    <a:pt x="21650" y="11218"/>
                    <a:pt x="112" y="0"/>
                  </a:cubicBezTo>
                  <a:cubicBezTo>
                    <a:pt x="112" y="32307"/>
                    <a:pt x="-336" y="59678"/>
                    <a:pt x="561" y="87498"/>
                  </a:cubicBezTo>
                  <a:cubicBezTo>
                    <a:pt x="561" y="92434"/>
                    <a:pt x="4599" y="99164"/>
                    <a:pt x="8638" y="101856"/>
                  </a:cubicBezTo>
                  <a:cubicBezTo>
                    <a:pt x="24791" y="111728"/>
                    <a:pt x="42291" y="120254"/>
                    <a:pt x="62034" y="131471"/>
                  </a:cubicBezTo>
                  <a:cubicBezTo>
                    <a:pt x="62034" y="99164"/>
                    <a:pt x="62034" y="70896"/>
                    <a:pt x="62034" y="43076"/>
                  </a:cubicBezTo>
                  <a:cubicBezTo>
                    <a:pt x="62034" y="38140"/>
                    <a:pt x="60239" y="31858"/>
                    <a:pt x="57098" y="3006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39">
              <a:extLst>
                <a:ext uri="{FF2B5EF4-FFF2-40B4-BE49-F238E27FC236}">
                  <a16:creationId xmlns:a16="http://schemas.microsoft.com/office/drawing/2014/main" id="{057B78BA-3D27-4FBD-9EE7-BFACAF0EABB2}"/>
                </a:ext>
              </a:extLst>
            </p:cNvPr>
            <p:cNvSpPr/>
            <p:nvPr/>
          </p:nvSpPr>
          <p:spPr>
            <a:xfrm>
              <a:off x="11236107" y="5377422"/>
              <a:ext cx="143587" cy="85255"/>
            </a:xfrm>
            <a:custGeom>
              <a:avLst/>
              <a:gdLst>
                <a:gd name="connsiteX0" fmla="*/ 56537 w 143586"/>
                <a:gd name="connsiteY0" fmla="*/ 84472 h 85254"/>
                <a:gd name="connsiteX1" fmla="*/ 145381 w 143586"/>
                <a:gd name="connsiteY1" fmla="*/ 21204 h 85254"/>
                <a:gd name="connsiteX2" fmla="*/ 111280 w 143586"/>
                <a:gd name="connsiteY2" fmla="*/ 4602 h 85254"/>
                <a:gd name="connsiteX3" fmla="*/ 79870 w 143586"/>
                <a:gd name="connsiteY3" fmla="*/ 7294 h 85254"/>
                <a:gd name="connsiteX4" fmla="*/ 0 w 143586"/>
                <a:gd name="connsiteY4" fmla="*/ 66075 h 85254"/>
                <a:gd name="connsiteX5" fmla="*/ 41730 w 143586"/>
                <a:gd name="connsiteY5" fmla="*/ 85818 h 85254"/>
                <a:gd name="connsiteX6" fmla="*/ 56537 w 143586"/>
                <a:gd name="connsiteY6" fmla="*/ 84472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86" h="85254">
                  <a:moveTo>
                    <a:pt x="56537" y="84472"/>
                  </a:moveTo>
                  <a:cubicBezTo>
                    <a:pt x="85703" y="64280"/>
                    <a:pt x="114421" y="43191"/>
                    <a:pt x="145381" y="21204"/>
                  </a:cubicBezTo>
                  <a:cubicBezTo>
                    <a:pt x="132369" y="14923"/>
                    <a:pt x="121151" y="10436"/>
                    <a:pt x="111280" y="4602"/>
                  </a:cubicBezTo>
                  <a:cubicBezTo>
                    <a:pt x="99613" y="-2128"/>
                    <a:pt x="91088" y="-1680"/>
                    <a:pt x="79870" y="7294"/>
                  </a:cubicBezTo>
                  <a:cubicBezTo>
                    <a:pt x="55191" y="27038"/>
                    <a:pt x="28717" y="44986"/>
                    <a:pt x="0" y="66075"/>
                  </a:cubicBezTo>
                  <a:cubicBezTo>
                    <a:pt x="15705" y="73703"/>
                    <a:pt x="28717" y="80434"/>
                    <a:pt x="41730" y="85818"/>
                  </a:cubicBezTo>
                  <a:cubicBezTo>
                    <a:pt x="45768" y="87165"/>
                    <a:pt x="52947" y="87165"/>
                    <a:pt x="56537" y="8447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40">
              <a:extLst>
                <a:ext uri="{FF2B5EF4-FFF2-40B4-BE49-F238E27FC236}">
                  <a16:creationId xmlns:a16="http://schemas.microsoft.com/office/drawing/2014/main" id="{20231984-C1B8-4EBE-B27D-28B7F1D51CAB}"/>
                </a:ext>
              </a:extLst>
            </p:cNvPr>
            <p:cNvSpPr/>
            <p:nvPr/>
          </p:nvSpPr>
          <p:spPr>
            <a:xfrm>
              <a:off x="11129314" y="5454542"/>
              <a:ext cx="143587" cy="85255"/>
            </a:xfrm>
            <a:custGeom>
              <a:avLst/>
              <a:gdLst>
                <a:gd name="connsiteX0" fmla="*/ 55640 w 143586"/>
                <a:gd name="connsiteY0" fmla="*/ 84530 h 85254"/>
                <a:gd name="connsiteX1" fmla="*/ 145830 w 143586"/>
                <a:gd name="connsiteY1" fmla="*/ 20365 h 85254"/>
                <a:gd name="connsiteX2" fmla="*/ 105446 w 143586"/>
                <a:gd name="connsiteY2" fmla="*/ 1519 h 85254"/>
                <a:gd name="connsiteX3" fmla="*/ 88844 w 143586"/>
                <a:gd name="connsiteY3" fmla="*/ 1519 h 85254"/>
                <a:gd name="connsiteX4" fmla="*/ 0 w 143586"/>
                <a:gd name="connsiteY4" fmla="*/ 65684 h 85254"/>
                <a:gd name="connsiteX5" fmla="*/ 41281 w 143586"/>
                <a:gd name="connsiteY5" fmla="*/ 85427 h 85254"/>
                <a:gd name="connsiteX6" fmla="*/ 55640 w 143586"/>
                <a:gd name="connsiteY6" fmla="*/ 84530 h 8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86" h="85254">
                  <a:moveTo>
                    <a:pt x="55640" y="84530"/>
                  </a:moveTo>
                  <a:cubicBezTo>
                    <a:pt x="85255" y="64338"/>
                    <a:pt x="113972" y="43249"/>
                    <a:pt x="145830" y="20365"/>
                  </a:cubicBezTo>
                  <a:cubicBezTo>
                    <a:pt x="130574" y="13185"/>
                    <a:pt x="118010" y="6455"/>
                    <a:pt x="105446" y="1519"/>
                  </a:cubicBezTo>
                  <a:cubicBezTo>
                    <a:pt x="100511" y="-276"/>
                    <a:pt x="92883" y="-725"/>
                    <a:pt x="88844" y="1519"/>
                  </a:cubicBezTo>
                  <a:cubicBezTo>
                    <a:pt x="59678" y="21711"/>
                    <a:pt x="30961" y="43249"/>
                    <a:pt x="0" y="65684"/>
                  </a:cubicBezTo>
                  <a:cubicBezTo>
                    <a:pt x="15256" y="72864"/>
                    <a:pt x="27820" y="80043"/>
                    <a:pt x="41281" y="85427"/>
                  </a:cubicBezTo>
                  <a:cubicBezTo>
                    <a:pt x="45320" y="87222"/>
                    <a:pt x="52050" y="86774"/>
                    <a:pt x="55640" y="8453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41">
              <a:extLst>
                <a:ext uri="{FF2B5EF4-FFF2-40B4-BE49-F238E27FC236}">
                  <a16:creationId xmlns:a16="http://schemas.microsoft.com/office/drawing/2014/main" id="{1EA48AA6-43E0-45C7-A6DB-8577AD0D6FA3}"/>
                </a:ext>
              </a:extLst>
            </p:cNvPr>
            <p:cNvSpPr/>
            <p:nvPr/>
          </p:nvSpPr>
          <p:spPr>
            <a:xfrm>
              <a:off x="10216467" y="6006626"/>
              <a:ext cx="49358" cy="121151"/>
            </a:xfrm>
            <a:custGeom>
              <a:avLst/>
              <a:gdLst>
                <a:gd name="connsiteX0" fmla="*/ 53123 w 49357"/>
                <a:gd name="connsiteY0" fmla="*/ 123843 h 121151"/>
                <a:gd name="connsiteX1" fmla="*/ 53123 w 49357"/>
                <a:gd name="connsiteY1" fmla="*/ 37243 h 121151"/>
                <a:gd name="connsiteX2" fmla="*/ 48636 w 49357"/>
                <a:gd name="connsiteY2" fmla="*/ 24679 h 121151"/>
                <a:gd name="connsiteX3" fmla="*/ 1970 w 49357"/>
                <a:gd name="connsiteY3" fmla="*/ 0 h 121151"/>
                <a:gd name="connsiteX4" fmla="*/ 1521 w 49357"/>
                <a:gd name="connsiteY4" fmla="*/ 53845 h 121151"/>
                <a:gd name="connsiteX5" fmla="*/ 53123 w 49357"/>
                <a:gd name="connsiteY5" fmla="*/ 123843 h 12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57" h="121151">
                  <a:moveTo>
                    <a:pt x="53123" y="123843"/>
                  </a:moveTo>
                  <a:cubicBezTo>
                    <a:pt x="53123" y="93780"/>
                    <a:pt x="53123" y="65511"/>
                    <a:pt x="53123" y="37243"/>
                  </a:cubicBezTo>
                  <a:cubicBezTo>
                    <a:pt x="53123" y="33204"/>
                    <a:pt x="51328" y="26474"/>
                    <a:pt x="48636" y="24679"/>
                  </a:cubicBezTo>
                  <a:cubicBezTo>
                    <a:pt x="34277" y="16153"/>
                    <a:pt x="19470" y="8974"/>
                    <a:pt x="1970" y="0"/>
                  </a:cubicBezTo>
                  <a:cubicBezTo>
                    <a:pt x="1970" y="21089"/>
                    <a:pt x="4214" y="38140"/>
                    <a:pt x="1521" y="53845"/>
                  </a:cubicBezTo>
                  <a:cubicBezTo>
                    <a:pt x="-5658" y="92883"/>
                    <a:pt x="12739" y="112626"/>
                    <a:pt x="53123" y="12384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42">
              <a:extLst>
                <a:ext uri="{FF2B5EF4-FFF2-40B4-BE49-F238E27FC236}">
                  <a16:creationId xmlns:a16="http://schemas.microsoft.com/office/drawing/2014/main" id="{5B1E63B2-3EAC-4569-977F-02AFE84EB52A}"/>
                </a:ext>
              </a:extLst>
            </p:cNvPr>
            <p:cNvSpPr/>
            <p:nvPr/>
          </p:nvSpPr>
          <p:spPr>
            <a:xfrm>
              <a:off x="10574263" y="5539072"/>
              <a:ext cx="358966" cy="215380"/>
            </a:xfrm>
            <a:custGeom>
              <a:avLst/>
              <a:gdLst>
                <a:gd name="connsiteX0" fmla="*/ 65063 w 358966"/>
                <a:gd name="connsiteY0" fmla="*/ 89293 h 215379"/>
                <a:gd name="connsiteX1" fmla="*/ 0 w 358966"/>
                <a:gd name="connsiteY1" fmla="*/ 133715 h 215379"/>
                <a:gd name="connsiteX2" fmla="*/ 24230 w 358966"/>
                <a:gd name="connsiteY2" fmla="*/ 146279 h 215379"/>
                <a:gd name="connsiteX3" fmla="*/ 71344 w 358966"/>
                <a:gd name="connsiteY3" fmla="*/ 142240 h 215379"/>
                <a:gd name="connsiteX4" fmla="*/ 218072 w 358966"/>
                <a:gd name="connsiteY4" fmla="*/ 36794 h 215379"/>
                <a:gd name="connsiteX5" fmla="*/ 236918 w 358966"/>
                <a:gd name="connsiteY5" fmla="*/ 30063 h 215379"/>
                <a:gd name="connsiteX6" fmla="*/ 239610 w 358966"/>
                <a:gd name="connsiteY6" fmla="*/ 36345 h 215379"/>
                <a:gd name="connsiteX7" fmla="*/ 61024 w 358966"/>
                <a:gd name="connsiteY7" fmla="*/ 163778 h 215379"/>
                <a:gd name="connsiteX8" fmla="*/ 87049 w 358966"/>
                <a:gd name="connsiteY8" fmla="*/ 177240 h 215379"/>
                <a:gd name="connsiteX9" fmla="*/ 132817 w 358966"/>
                <a:gd name="connsiteY9" fmla="*/ 174099 h 215379"/>
                <a:gd name="connsiteX10" fmla="*/ 275507 w 358966"/>
                <a:gd name="connsiteY10" fmla="*/ 73588 h 215379"/>
                <a:gd name="connsiteX11" fmla="*/ 293455 w 358966"/>
                <a:gd name="connsiteY11" fmla="*/ 67755 h 215379"/>
                <a:gd name="connsiteX12" fmla="*/ 295698 w 358966"/>
                <a:gd name="connsiteY12" fmla="*/ 74486 h 215379"/>
                <a:gd name="connsiteX13" fmla="*/ 123395 w 358966"/>
                <a:gd name="connsiteY13" fmla="*/ 195637 h 215379"/>
                <a:gd name="connsiteX14" fmla="*/ 157945 w 358966"/>
                <a:gd name="connsiteY14" fmla="*/ 213136 h 215379"/>
                <a:gd name="connsiteX15" fmla="*/ 198778 w 358966"/>
                <a:gd name="connsiteY15" fmla="*/ 209995 h 215379"/>
                <a:gd name="connsiteX16" fmla="*/ 346402 w 358966"/>
                <a:gd name="connsiteY16" fmla="*/ 109036 h 215379"/>
                <a:gd name="connsiteX17" fmla="*/ 363005 w 358966"/>
                <a:gd name="connsiteY17" fmla="*/ 104100 h 215379"/>
                <a:gd name="connsiteX18" fmla="*/ 193842 w 358966"/>
                <a:gd name="connsiteY18" fmla="*/ 0 h 215379"/>
                <a:gd name="connsiteX19" fmla="*/ 180829 w 358966"/>
                <a:gd name="connsiteY19" fmla="*/ 9423 h 215379"/>
                <a:gd name="connsiteX20" fmla="*/ 65063 w 358966"/>
                <a:gd name="connsiteY20" fmla="*/ 89293 h 2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966" h="215379">
                  <a:moveTo>
                    <a:pt x="65063" y="89293"/>
                  </a:moveTo>
                  <a:cubicBezTo>
                    <a:pt x="43973" y="103652"/>
                    <a:pt x="23333" y="118010"/>
                    <a:pt x="0" y="133715"/>
                  </a:cubicBezTo>
                  <a:cubicBezTo>
                    <a:pt x="10320" y="139099"/>
                    <a:pt x="17948" y="141792"/>
                    <a:pt x="24230" y="146279"/>
                  </a:cubicBezTo>
                  <a:cubicBezTo>
                    <a:pt x="41730" y="158843"/>
                    <a:pt x="55191" y="154804"/>
                    <a:pt x="71344" y="142240"/>
                  </a:cubicBezTo>
                  <a:cubicBezTo>
                    <a:pt x="119356" y="105895"/>
                    <a:pt x="169163" y="71345"/>
                    <a:pt x="218072" y="36794"/>
                  </a:cubicBezTo>
                  <a:cubicBezTo>
                    <a:pt x="223456" y="33204"/>
                    <a:pt x="230636" y="32307"/>
                    <a:pt x="236918" y="30063"/>
                  </a:cubicBezTo>
                  <a:cubicBezTo>
                    <a:pt x="237815" y="32307"/>
                    <a:pt x="238712" y="34102"/>
                    <a:pt x="239610" y="36345"/>
                  </a:cubicBezTo>
                  <a:cubicBezTo>
                    <a:pt x="180380" y="78524"/>
                    <a:pt x="121600" y="120703"/>
                    <a:pt x="61024" y="163778"/>
                  </a:cubicBezTo>
                  <a:cubicBezTo>
                    <a:pt x="70896" y="168714"/>
                    <a:pt x="79870" y="171855"/>
                    <a:pt x="87049" y="177240"/>
                  </a:cubicBezTo>
                  <a:cubicBezTo>
                    <a:pt x="103651" y="188906"/>
                    <a:pt x="116664" y="186214"/>
                    <a:pt x="132817" y="174099"/>
                  </a:cubicBezTo>
                  <a:cubicBezTo>
                    <a:pt x="179483" y="139548"/>
                    <a:pt x="227495" y="106344"/>
                    <a:pt x="275507" y="73588"/>
                  </a:cubicBezTo>
                  <a:cubicBezTo>
                    <a:pt x="280442" y="69998"/>
                    <a:pt x="287622" y="69550"/>
                    <a:pt x="293455" y="67755"/>
                  </a:cubicBezTo>
                  <a:cubicBezTo>
                    <a:pt x="294352" y="69998"/>
                    <a:pt x="295250" y="72242"/>
                    <a:pt x="295698" y="74486"/>
                  </a:cubicBezTo>
                  <a:cubicBezTo>
                    <a:pt x="239161" y="114421"/>
                    <a:pt x="182175" y="154356"/>
                    <a:pt x="123395" y="195637"/>
                  </a:cubicBezTo>
                  <a:cubicBezTo>
                    <a:pt x="137305" y="202367"/>
                    <a:pt x="148074" y="206854"/>
                    <a:pt x="157945" y="213136"/>
                  </a:cubicBezTo>
                  <a:cubicBezTo>
                    <a:pt x="172753" y="223008"/>
                    <a:pt x="184419" y="220316"/>
                    <a:pt x="198778" y="209995"/>
                  </a:cubicBezTo>
                  <a:cubicBezTo>
                    <a:pt x="247238" y="175445"/>
                    <a:pt x="297044" y="142240"/>
                    <a:pt x="346402" y="109036"/>
                  </a:cubicBezTo>
                  <a:cubicBezTo>
                    <a:pt x="350889" y="105895"/>
                    <a:pt x="357171" y="105446"/>
                    <a:pt x="363005" y="104100"/>
                  </a:cubicBezTo>
                  <a:lnTo>
                    <a:pt x="193842" y="0"/>
                  </a:lnTo>
                  <a:cubicBezTo>
                    <a:pt x="189355" y="3141"/>
                    <a:pt x="184867" y="6282"/>
                    <a:pt x="180829" y="9423"/>
                  </a:cubicBezTo>
                  <a:cubicBezTo>
                    <a:pt x="143587" y="37243"/>
                    <a:pt x="104100" y="62819"/>
                    <a:pt x="65063" y="89293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43">
              <a:extLst>
                <a:ext uri="{FF2B5EF4-FFF2-40B4-BE49-F238E27FC236}">
                  <a16:creationId xmlns:a16="http://schemas.microsoft.com/office/drawing/2014/main" id="{61B4F9E0-2338-4400-AD28-FC729AFBBCA7}"/>
                </a:ext>
              </a:extLst>
            </p:cNvPr>
            <p:cNvSpPr/>
            <p:nvPr/>
          </p:nvSpPr>
          <p:spPr>
            <a:xfrm>
              <a:off x="10779771" y="5434527"/>
              <a:ext cx="385889" cy="233328"/>
            </a:xfrm>
            <a:custGeom>
              <a:avLst/>
              <a:gdLst>
                <a:gd name="connsiteX0" fmla="*/ 386786 w 385888"/>
                <a:gd name="connsiteY0" fmla="*/ 118007 h 233328"/>
                <a:gd name="connsiteX1" fmla="*/ 363005 w 385888"/>
                <a:gd name="connsiteY1" fmla="*/ 105443 h 233328"/>
                <a:gd name="connsiteX2" fmla="*/ 316788 w 385888"/>
                <a:gd name="connsiteY2" fmla="*/ 108584 h 233328"/>
                <a:gd name="connsiteX3" fmla="*/ 207752 w 385888"/>
                <a:gd name="connsiteY3" fmla="*/ 188454 h 233328"/>
                <a:gd name="connsiteX4" fmla="*/ 189803 w 385888"/>
                <a:gd name="connsiteY4" fmla="*/ 196980 h 233328"/>
                <a:gd name="connsiteX5" fmla="*/ 186662 w 385888"/>
                <a:gd name="connsiteY5" fmla="*/ 191595 h 233328"/>
                <a:gd name="connsiteX6" fmla="*/ 327108 w 385888"/>
                <a:gd name="connsiteY6" fmla="*/ 88841 h 233328"/>
                <a:gd name="connsiteX7" fmla="*/ 288519 w 385888"/>
                <a:gd name="connsiteY7" fmla="*/ 69995 h 233328"/>
                <a:gd name="connsiteX8" fmla="*/ 253520 w 385888"/>
                <a:gd name="connsiteY8" fmla="*/ 72688 h 233328"/>
                <a:gd name="connsiteX9" fmla="*/ 150766 w 385888"/>
                <a:gd name="connsiteY9" fmla="*/ 147173 h 233328"/>
                <a:gd name="connsiteX10" fmla="*/ 132369 w 385888"/>
                <a:gd name="connsiteY10" fmla="*/ 156147 h 233328"/>
                <a:gd name="connsiteX11" fmla="*/ 129228 w 385888"/>
                <a:gd name="connsiteY11" fmla="*/ 150763 h 233328"/>
                <a:gd name="connsiteX12" fmla="*/ 258456 w 385888"/>
                <a:gd name="connsiteY12" fmla="*/ 56085 h 233328"/>
                <a:gd name="connsiteX13" fmla="*/ 217174 w 385888"/>
                <a:gd name="connsiteY13" fmla="*/ 35445 h 233328"/>
                <a:gd name="connsiteX14" fmla="*/ 185316 w 385888"/>
                <a:gd name="connsiteY14" fmla="*/ 38586 h 233328"/>
                <a:gd name="connsiteX15" fmla="*/ 81665 w 385888"/>
                <a:gd name="connsiteY15" fmla="*/ 111725 h 233328"/>
                <a:gd name="connsiteX16" fmla="*/ 64165 w 385888"/>
                <a:gd name="connsiteY16" fmla="*/ 118456 h 233328"/>
                <a:gd name="connsiteX17" fmla="*/ 61922 w 385888"/>
                <a:gd name="connsiteY17" fmla="*/ 113520 h 233328"/>
                <a:gd name="connsiteX18" fmla="*/ 188906 w 385888"/>
                <a:gd name="connsiteY18" fmla="*/ 22881 h 233328"/>
                <a:gd name="connsiteX19" fmla="*/ 156599 w 385888"/>
                <a:gd name="connsiteY19" fmla="*/ 6279 h 233328"/>
                <a:gd name="connsiteX20" fmla="*/ 114421 w 385888"/>
                <a:gd name="connsiteY20" fmla="*/ 10317 h 233328"/>
                <a:gd name="connsiteX21" fmla="*/ 0 w 385888"/>
                <a:gd name="connsiteY21" fmla="*/ 96918 h 233328"/>
                <a:gd name="connsiteX22" fmla="*/ 223905 w 385888"/>
                <a:gd name="connsiteY22" fmla="*/ 234671 h 233328"/>
                <a:gd name="connsiteX23" fmla="*/ 386786 w 385888"/>
                <a:gd name="connsiteY23" fmla="*/ 118007 h 2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5888" h="233328">
                  <a:moveTo>
                    <a:pt x="386786" y="118007"/>
                  </a:moveTo>
                  <a:cubicBezTo>
                    <a:pt x="377363" y="113071"/>
                    <a:pt x="369735" y="109930"/>
                    <a:pt x="363005" y="105443"/>
                  </a:cubicBezTo>
                  <a:cubicBezTo>
                    <a:pt x="346403" y="94226"/>
                    <a:pt x="332941" y="96020"/>
                    <a:pt x="316788" y="108584"/>
                  </a:cubicBezTo>
                  <a:cubicBezTo>
                    <a:pt x="281340" y="136404"/>
                    <a:pt x="244546" y="161981"/>
                    <a:pt x="207752" y="188454"/>
                  </a:cubicBezTo>
                  <a:cubicBezTo>
                    <a:pt x="202367" y="192044"/>
                    <a:pt x="195637" y="194287"/>
                    <a:pt x="189803" y="196980"/>
                  </a:cubicBezTo>
                  <a:cubicBezTo>
                    <a:pt x="188906" y="195185"/>
                    <a:pt x="187560" y="193390"/>
                    <a:pt x="186662" y="191595"/>
                  </a:cubicBezTo>
                  <a:cubicBezTo>
                    <a:pt x="232879" y="157942"/>
                    <a:pt x="278648" y="124289"/>
                    <a:pt x="327108" y="88841"/>
                  </a:cubicBezTo>
                  <a:cubicBezTo>
                    <a:pt x="313198" y="82110"/>
                    <a:pt x="300185" y="77175"/>
                    <a:pt x="288519" y="69995"/>
                  </a:cubicBezTo>
                  <a:cubicBezTo>
                    <a:pt x="275507" y="61919"/>
                    <a:pt x="265635" y="63265"/>
                    <a:pt x="253520" y="72688"/>
                  </a:cubicBezTo>
                  <a:cubicBezTo>
                    <a:pt x="219867" y="98264"/>
                    <a:pt x="185316" y="122943"/>
                    <a:pt x="150766" y="147173"/>
                  </a:cubicBezTo>
                  <a:cubicBezTo>
                    <a:pt x="145381" y="151212"/>
                    <a:pt x="138651" y="153006"/>
                    <a:pt x="132369" y="156147"/>
                  </a:cubicBezTo>
                  <a:cubicBezTo>
                    <a:pt x="131471" y="154352"/>
                    <a:pt x="130125" y="152558"/>
                    <a:pt x="129228" y="150763"/>
                  </a:cubicBezTo>
                  <a:cubicBezTo>
                    <a:pt x="171855" y="119802"/>
                    <a:pt x="214034" y="88393"/>
                    <a:pt x="258456" y="56085"/>
                  </a:cubicBezTo>
                  <a:cubicBezTo>
                    <a:pt x="242751" y="48457"/>
                    <a:pt x="229290" y="43073"/>
                    <a:pt x="217174" y="35445"/>
                  </a:cubicBezTo>
                  <a:cubicBezTo>
                    <a:pt x="205060" y="28266"/>
                    <a:pt x="196534" y="30509"/>
                    <a:pt x="185316" y="38586"/>
                  </a:cubicBezTo>
                  <a:cubicBezTo>
                    <a:pt x="151215" y="63714"/>
                    <a:pt x="116664" y="87944"/>
                    <a:pt x="81665" y="111725"/>
                  </a:cubicBezTo>
                  <a:cubicBezTo>
                    <a:pt x="76729" y="115315"/>
                    <a:pt x="69998" y="116212"/>
                    <a:pt x="64165" y="118456"/>
                  </a:cubicBezTo>
                  <a:cubicBezTo>
                    <a:pt x="63268" y="116661"/>
                    <a:pt x="62819" y="114866"/>
                    <a:pt x="61922" y="113520"/>
                  </a:cubicBezTo>
                  <a:cubicBezTo>
                    <a:pt x="103651" y="83905"/>
                    <a:pt x="145381" y="54291"/>
                    <a:pt x="188906" y="22881"/>
                  </a:cubicBezTo>
                  <a:cubicBezTo>
                    <a:pt x="175894" y="16599"/>
                    <a:pt x="165573" y="12561"/>
                    <a:pt x="156599" y="6279"/>
                  </a:cubicBezTo>
                  <a:cubicBezTo>
                    <a:pt x="140894" y="-4041"/>
                    <a:pt x="128779" y="-900"/>
                    <a:pt x="114421" y="10317"/>
                  </a:cubicBezTo>
                  <a:cubicBezTo>
                    <a:pt x="76729" y="39932"/>
                    <a:pt x="38589" y="68649"/>
                    <a:pt x="0" y="96918"/>
                  </a:cubicBezTo>
                  <a:lnTo>
                    <a:pt x="223905" y="234671"/>
                  </a:lnTo>
                  <a:cubicBezTo>
                    <a:pt x="278199" y="195634"/>
                    <a:pt x="332044" y="157045"/>
                    <a:pt x="386786" y="118007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44">
              <a:extLst>
                <a:ext uri="{FF2B5EF4-FFF2-40B4-BE49-F238E27FC236}">
                  <a16:creationId xmlns:a16="http://schemas.microsoft.com/office/drawing/2014/main" id="{1B9D37F2-417E-4968-AD58-144E31913063}"/>
                </a:ext>
              </a:extLst>
            </p:cNvPr>
            <p:cNvSpPr/>
            <p:nvPr/>
          </p:nvSpPr>
          <p:spPr>
            <a:xfrm>
              <a:off x="10764515" y="5644519"/>
              <a:ext cx="224354" cy="188457"/>
            </a:xfrm>
            <a:custGeom>
              <a:avLst/>
              <a:gdLst>
                <a:gd name="connsiteX0" fmla="*/ 0 w 224353"/>
                <a:gd name="connsiteY0" fmla="*/ 135959 h 188457"/>
                <a:gd name="connsiteX1" fmla="*/ 7179 w 224353"/>
                <a:gd name="connsiteY1" fmla="*/ 190252 h 188457"/>
                <a:gd name="connsiteX2" fmla="*/ 228392 w 224353"/>
                <a:gd name="connsiteY2" fmla="*/ 31858 h 188457"/>
                <a:gd name="connsiteX3" fmla="*/ 176791 w 224353"/>
                <a:gd name="connsiteY3" fmla="*/ 0 h 188457"/>
                <a:gd name="connsiteX4" fmla="*/ 177689 w 224353"/>
                <a:gd name="connsiteY4" fmla="*/ 3590 h 188457"/>
                <a:gd name="connsiteX5" fmla="*/ 11218 w 224353"/>
                <a:gd name="connsiteY5" fmla="*/ 117113 h 188457"/>
                <a:gd name="connsiteX6" fmla="*/ 0 w 224353"/>
                <a:gd name="connsiteY6" fmla="*/ 135959 h 1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53" h="188457">
                  <a:moveTo>
                    <a:pt x="0" y="135959"/>
                  </a:moveTo>
                  <a:cubicBezTo>
                    <a:pt x="449" y="153009"/>
                    <a:pt x="4038" y="170060"/>
                    <a:pt x="7179" y="190252"/>
                  </a:cubicBezTo>
                  <a:cubicBezTo>
                    <a:pt x="81665" y="136856"/>
                    <a:pt x="155253" y="84357"/>
                    <a:pt x="228392" y="31858"/>
                  </a:cubicBezTo>
                  <a:lnTo>
                    <a:pt x="176791" y="0"/>
                  </a:lnTo>
                  <a:cubicBezTo>
                    <a:pt x="177240" y="1346"/>
                    <a:pt x="177240" y="2244"/>
                    <a:pt x="177689" y="3590"/>
                  </a:cubicBezTo>
                  <a:cubicBezTo>
                    <a:pt x="122049" y="41281"/>
                    <a:pt x="66409" y="78973"/>
                    <a:pt x="11218" y="117113"/>
                  </a:cubicBezTo>
                  <a:cubicBezTo>
                    <a:pt x="6282" y="121151"/>
                    <a:pt x="0" y="129677"/>
                    <a:pt x="0" y="13595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45">
              <a:extLst>
                <a:ext uri="{FF2B5EF4-FFF2-40B4-BE49-F238E27FC236}">
                  <a16:creationId xmlns:a16="http://schemas.microsoft.com/office/drawing/2014/main" id="{AE9DD06A-BE17-4F63-A1CA-0D5DE312107F}"/>
                </a:ext>
              </a:extLst>
            </p:cNvPr>
            <p:cNvSpPr/>
            <p:nvPr/>
          </p:nvSpPr>
          <p:spPr>
            <a:xfrm>
              <a:off x="9653514" y="5408499"/>
              <a:ext cx="1736500" cy="1072412"/>
            </a:xfrm>
            <a:custGeom>
              <a:avLst/>
              <a:gdLst>
                <a:gd name="connsiteX0" fmla="*/ 369735 w 1736499"/>
                <a:gd name="connsiteY0" fmla="*/ 1052220 h 1072411"/>
                <a:gd name="connsiteX1" fmla="*/ 1058951 w 1736499"/>
                <a:gd name="connsiteY1" fmla="*/ 571654 h 1072411"/>
                <a:gd name="connsiteX2" fmla="*/ 1725282 w 1736499"/>
                <a:gd name="connsiteY2" fmla="*/ 105446 h 1072411"/>
                <a:gd name="connsiteX3" fmla="*/ 1740089 w 1736499"/>
                <a:gd name="connsiteY3" fmla="*/ 90190 h 1072411"/>
                <a:gd name="connsiteX4" fmla="*/ 1734705 w 1736499"/>
                <a:gd name="connsiteY4" fmla="*/ 0 h 1072411"/>
                <a:gd name="connsiteX5" fmla="*/ 1656630 w 1736499"/>
                <a:gd name="connsiteY5" fmla="*/ 55191 h 1072411"/>
                <a:gd name="connsiteX6" fmla="*/ 1646309 w 1736499"/>
                <a:gd name="connsiteY6" fmla="*/ 82562 h 1072411"/>
                <a:gd name="connsiteX7" fmla="*/ 1646758 w 1736499"/>
                <a:gd name="connsiteY7" fmla="*/ 104549 h 1072411"/>
                <a:gd name="connsiteX8" fmla="*/ 1640476 w 1736499"/>
                <a:gd name="connsiteY8" fmla="*/ 104549 h 1072411"/>
                <a:gd name="connsiteX9" fmla="*/ 1631502 w 1736499"/>
                <a:gd name="connsiteY9" fmla="*/ 73139 h 1072411"/>
                <a:gd name="connsiteX10" fmla="*/ 1547593 w 1736499"/>
                <a:gd name="connsiteY10" fmla="*/ 132817 h 1072411"/>
                <a:gd name="connsiteX11" fmla="*/ 1538171 w 1736499"/>
                <a:gd name="connsiteY11" fmla="*/ 157048 h 1072411"/>
                <a:gd name="connsiteX12" fmla="*/ 1538619 w 1736499"/>
                <a:gd name="connsiteY12" fmla="*/ 179932 h 1072411"/>
                <a:gd name="connsiteX13" fmla="*/ 1532338 w 1736499"/>
                <a:gd name="connsiteY13" fmla="*/ 180381 h 1072411"/>
                <a:gd name="connsiteX14" fmla="*/ 1524261 w 1736499"/>
                <a:gd name="connsiteY14" fmla="*/ 151214 h 1072411"/>
                <a:gd name="connsiteX15" fmla="*/ 1517979 w 1736499"/>
                <a:gd name="connsiteY15" fmla="*/ 154804 h 1072411"/>
                <a:gd name="connsiteX16" fmla="*/ 1353303 w 1736499"/>
                <a:gd name="connsiteY16" fmla="*/ 272366 h 1072411"/>
                <a:gd name="connsiteX17" fmla="*/ 1353752 w 1736499"/>
                <a:gd name="connsiteY17" fmla="*/ 310506 h 1072411"/>
                <a:gd name="connsiteX18" fmla="*/ 1341637 w 1736499"/>
                <a:gd name="connsiteY18" fmla="*/ 310506 h 1072411"/>
                <a:gd name="connsiteX19" fmla="*/ 1341188 w 1736499"/>
                <a:gd name="connsiteY19" fmla="*/ 280891 h 1072411"/>
                <a:gd name="connsiteX20" fmla="*/ 1131641 w 1736499"/>
                <a:gd name="connsiteY20" fmla="*/ 429862 h 1072411"/>
                <a:gd name="connsiteX21" fmla="*/ 1122667 w 1736499"/>
                <a:gd name="connsiteY21" fmla="*/ 458579 h 1072411"/>
                <a:gd name="connsiteX22" fmla="*/ 1120872 w 1736499"/>
                <a:gd name="connsiteY22" fmla="*/ 481912 h 1072411"/>
                <a:gd name="connsiteX23" fmla="*/ 1114590 w 1736499"/>
                <a:gd name="connsiteY23" fmla="*/ 481015 h 1072411"/>
                <a:gd name="connsiteX24" fmla="*/ 1108309 w 1736499"/>
                <a:gd name="connsiteY24" fmla="*/ 446913 h 1072411"/>
                <a:gd name="connsiteX25" fmla="*/ 920300 w 1736499"/>
                <a:gd name="connsiteY25" fmla="*/ 581077 h 1072411"/>
                <a:gd name="connsiteX26" fmla="*/ 902352 w 1736499"/>
                <a:gd name="connsiteY26" fmla="*/ 613832 h 1072411"/>
                <a:gd name="connsiteX27" fmla="*/ 896518 w 1736499"/>
                <a:gd name="connsiteY27" fmla="*/ 626396 h 1072411"/>
                <a:gd name="connsiteX28" fmla="*/ 892480 w 1736499"/>
                <a:gd name="connsiteY28" fmla="*/ 625050 h 1072411"/>
                <a:gd name="connsiteX29" fmla="*/ 888890 w 1736499"/>
                <a:gd name="connsiteY29" fmla="*/ 603961 h 1072411"/>
                <a:gd name="connsiteX30" fmla="*/ 869147 w 1736499"/>
                <a:gd name="connsiteY30" fmla="*/ 617422 h 1072411"/>
                <a:gd name="connsiteX31" fmla="*/ 677998 w 1736499"/>
                <a:gd name="connsiteY31" fmla="*/ 754278 h 1072411"/>
                <a:gd name="connsiteX32" fmla="*/ 652421 w 1736499"/>
                <a:gd name="connsiteY32" fmla="*/ 757419 h 1072411"/>
                <a:gd name="connsiteX33" fmla="*/ 492233 w 1736499"/>
                <a:gd name="connsiteY33" fmla="*/ 669472 h 1072411"/>
                <a:gd name="connsiteX34" fmla="*/ 479669 w 1736499"/>
                <a:gd name="connsiteY34" fmla="*/ 647486 h 1072411"/>
                <a:gd name="connsiteX35" fmla="*/ 480117 w 1736499"/>
                <a:gd name="connsiteY35" fmla="*/ 566269 h 1072411"/>
                <a:gd name="connsiteX36" fmla="*/ 474284 w 1736499"/>
                <a:gd name="connsiteY36" fmla="*/ 550565 h 1072411"/>
                <a:gd name="connsiteX37" fmla="*/ 429414 w 1736499"/>
                <a:gd name="connsiteY37" fmla="*/ 526783 h 1072411"/>
                <a:gd name="connsiteX38" fmla="*/ 395312 w 1736499"/>
                <a:gd name="connsiteY38" fmla="*/ 628640 h 1072411"/>
                <a:gd name="connsiteX39" fmla="*/ 564475 w 1736499"/>
                <a:gd name="connsiteY39" fmla="*/ 721522 h 1072411"/>
                <a:gd name="connsiteX40" fmla="*/ 616973 w 1736499"/>
                <a:gd name="connsiteY40" fmla="*/ 815302 h 1072411"/>
                <a:gd name="connsiteX41" fmla="*/ 600820 w 1736499"/>
                <a:gd name="connsiteY41" fmla="*/ 845814 h 1072411"/>
                <a:gd name="connsiteX42" fmla="*/ 376915 w 1736499"/>
                <a:gd name="connsiteY42" fmla="*/ 1001067 h 1072411"/>
                <a:gd name="connsiteX43" fmla="*/ 345505 w 1736499"/>
                <a:gd name="connsiteY43" fmla="*/ 1002862 h 1072411"/>
                <a:gd name="connsiteX44" fmla="*/ 116664 w 1736499"/>
                <a:gd name="connsiteY44" fmla="*/ 875429 h 1072411"/>
                <a:gd name="connsiteX45" fmla="*/ 98267 w 1736499"/>
                <a:gd name="connsiteY45" fmla="*/ 870493 h 1072411"/>
                <a:gd name="connsiteX46" fmla="*/ 0 w 1736499"/>
                <a:gd name="connsiteY46" fmla="*/ 934659 h 1072411"/>
                <a:gd name="connsiteX47" fmla="*/ 246340 w 1736499"/>
                <a:gd name="connsiteY47" fmla="*/ 1060297 h 1072411"/>
                <a:gd name="connsiteX48" fmla="*/ 369735 w 1736499"/>
                <a:gd name="connsiteY48" fmla="*/ 1052220 h 107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36499" h="1072411">
                  <a:moveTo>
                    <a:pt x="369735" y="1052220"/>
                  </a:moveTo>
                  <a:cubicBezTo>
                    <a:pt x="600371" y="893377"/>
                    <a:pt x="829212" y="732291"/>
                    <a:pt x="1058951" y="571654"/>
                  </a:cubicBezTo>
                  <a:cubicBezTo>
                    <a:pt x="1281061" y="416401"/>
                    <a:pt x="1503172" y="261148"/>
                    <a:pt x="1725282" y="105446"/>
                  </a:cubicBezTo>
                  <a:cubicBezTo>
                    <a:pt x="1731115" y="101408"/>
                    <a:pt x="1740089" y="95126"/>
                    <a:pt x="1740089" y="90190"/>
                  </a:cubicBezTo>
                  <a:cubicBezTo>
                    <a:pt x="1739641" y="61024"/>
                    <a:pt x="1736948" y="31858"/>
                    <a:pt x="1734705" y="0"/>
                  </a:cubicBezTo>
                  <a:cubicBezTo>
                    <a:pt x="1706436" y="20192"/>
                    <a:pt x="1682206" y="38140"/>
                    <a:pt x="1656630" y="55191"/>
                  </a:cubicBezTo>
                  <a:cubicBezTo>
                    <a:pt x="1645861" y="62370"/>
                    <a:pt x="1641822" y="69550"/>
                    <a:pt x="1646309" y="82562"/>
                  </a:cubicBezTo>
                  <a:cubicBezTo>
                    <a:pt x="1648553" y="89293"/>
                    <a:pt x="1646758" y="97370"/>
                    <a:pt x="1646758" y="104549"/>
                  </a:cubicBezTo>
                  <a:cubicBezTo>
                    <a:pt x="1644515" y="104549"/>
                    <a:pt x="1642720" y="104549"/>
                    <a:pt x="1640476" y="104549"/>
                  </a:cubicBezTo>
                  <a:cubicBezTo>
                    <a:pt x="1637784" y="94677"/>
                    <a:pt x="1634643" y="85255"/>
                    <a:pt x="1631502" y="73139"/>
                  </a:cubicBezTo>
                  <a:cubicBezTo>
                    <a:pt x="1602785" y="93780"/>
                    <a:pt x="1575413" y="113972"/>
                    <a:pt x="1547593" y="132817"/>
                  </a:cubicBezTo>
                  <a:cubicBezTo>
                    <a:pt x="1538171" y="139099"/>
                    <a:pt x="1535030" y="145830"/>
                    <a:pt x="1538171" y="157048"/>
                  </a:cubicBezTo>
                  <a:cubicBezTo>
                    <a:pt x="1539966" y="164227"/>
                    <a:pt x="1538619" y="172304"/>
                    <a:pt x="1538619" y="179932"/>
                  </a:cubicBezTo>
                  <a:cubicBezTo>
                    <a:pt x="1536376" y="179932"/>
                    <a:pt x="1534581" y="180381"/>
                    <a:pt x="1532338" y="180381"/>
                  </a:cubicBezTo>
                  <a:cubicBezTo>
                    <a:pt x="1529645" y="170958"/>
                    <a:pt x="1526953" y="161535"/>
                    <a:pt x="1524261" y="151214"/>
                  </a:cubicBezTo>
                  <a:cubicBezTo>
                    <a:pt x="1521120" y="153009"/>
                    <a:pt x="1519325" y="153458"/>
                    <a:pt x="1517979" y="154804"/>
                  </a:cubicBezTo>
                  <a:cubicBezTo>
                    <a:pt x="1463236" y="193842"/>
                    <a:pt x="1408045" y="233328"/>
                    <a:pt x="1353303" y="272366"/>
                  </a:cubicBezTo>
                  <a:lnTo>
                    <a:pt x="1353752" y="310506"/>
                  </a:lnTo>
                  <a:lnTo>
                    <a:pt x="1341637" y="310506"/>
                  </a:lnTo>
                  <a:lnTo>
                    <a:pt x="1341188" y="280891"/>
                  </a:lnTo>
                  <a:cubicBezTo>
                    <a:pt x="1271190" y="330698"/>
                    <a:pt x="1201640" y="380504"/>
                    <a:pt x="1131641" y="429862"/>
                  </a:cubicBezTo>
                  <a:cubicBezTo>
                    <a:pt x="1119975" y="438388"/>
                    <a:pt x="1120872" y="446913"/>
                    <a:pt x="1122667" y="458579"/>
                  </a:cubicBezTo>
                  <a:cubicBezTo>
                    <a:pt x="1123565" y="466208"/>
                    <a:pt x="1121770" y="474284"/>
                    <a:pt x="1120872" y="481912"/>
                  </a:cubicBezTo>
                  <a:cubicBezTo>
                    <a:pt x="1118629" y="481464"/>
                    <a:pt x="1116834" y="481464"/>
                    <a:pt x="1114590" y="481015"/>
                  </a:cubicBezTo>
                  <a:cubicBezTo>
                    <a:pt x="1112796" y="470246"/>
                    <a:pt x="1111001" y="459926"/>
                    <a:pt x="1108309" y="446913"/>
                  </a:cubicBezTo>
                  <a:cubicBezTo>
                    <a:pt x="1044143" y="492681"/>
                    <a:pt x="982221" y="537103"/>
                    <a:pt x="920300" y="581077"/>
                  </a:cubicBezTo>
                  <a:cubicBezTo>
                    <a:pt x="908634" y="589153"/>
                    <a:pt x="896967" y="595884"/>
                    <a:pt x="902352" y="613832"/>
                  </a:cubicBezTo>
                  <a:cubicBezTo>
                    <a:pt x="903249" y="616973"/>
                    <a:pt x="898762" y="622358"/>
                    <a:pt x="896518" y="626396"/>
                  </a:cubicBezTo>
                  <a:cubicBezTo>
                    <a:pt x="895172" y="625948"/>
                    <a:pt x="893826" y="625499"/>
                    <a:pt x="892480" y="625050"/>
                  </a:cubicBezTo>
                  <a:cubicBezTo>
                    <a:pt x="891583" y="618768"/>
                    <a:pt x="890236" y="612486"/>
                    <a:pt x="888890" y="603961"/>
                  </a:cubicBezTo>
                  <a:cubicBezTo>
                    <a:pt x="881262" y="608897"/>
                    <a:pt x="874980" y="612935"/>
                    <a:pt x="869147" y="617422"/>
                  </a:cubicBezTo>
                  <a:cubicBezTo>
                    <a:pt x="805431" y="663190"/>
                    <a:pt x="741714" y="708510"/>
                    <a:pt x="677998" y="754278"/>
                  </a:cubicBezTo>
                  <a:cubicBezTo>
                    <a:pt x="669472" y="760111"/>
                    <a:pt x="663190" y="763701"/>
                    <a:pt x="652421" y="757419"/>
                  </a:cubicBezTo>
                  <a:cubicBezTo>
                    <a:pt x="599025" y="727804"/>
                    <a:pt x="545180" y="699536"/>
                    <a:pt x="492233" y="669472"/>
                  </a:cubicBezTo>
                  <a:cubicBezTo>
                    <a:pt x="485951" y="665882"/>
                    <a:pt x="480117" y="655114"/>
                    <a:pt x="479669" y="647486"/>
                  </a:cubicBezTo>
                  <a:cubicBezTo>
                    <a:pt x="478323" y="620563"/>
                    <a:pt x="480117" y="593192"/>
                    <a:pt x="480117" y="566269"/>
                  </a:cubicBezTo>
                  <a:cubicBezTo>
                    <a:pt x="480117" y="560885"/>
                    <a:pt x="478323" y="552808"/>
                    <a:pt x="474284" y="550565"/>
                  </a:cubicBezTo>
                  <a:cubicBezTo>
                    <a:pt x="459477" y="541142"/>
                    <a:pt x="443323" y="533962"/>
                    <a:pt x="429414" y="526783"/>
                  </a:cubicBezTo>
                  <a:cubicBezTo>
                    <a:pt x="413709" y="560436"/>
                    <a:pt x="447810" y="605307"/>
                    <a:pt x="395312" y="628640"/>
                  </a:cubicBezTo>
                  <a:cubicBezTo>
                    <a:pt x="454092" y="661395"/>
                    <a:pt x="507489" y="695497"/>
                    <a:pt x="564475" y="721522"/>
                  </a:cubicBezTo>
                  <a:cubicBezTo>
                    <a:pt x="608897" y="741714"/>
                    <a:pt x="625499" y="768637"/>
                    <a:pt x="616973" y="815302"/>
                  </a:cubicBezTo>
                  <a:cubicBezTo>
                    <a:pt x="614730" y="828315"/>
                    <a:pt x="612486" y="837738"/>
                    <a:pt x="600820" y="845814"/>
                  </a:cubicBezTo>
                  <a:cubicBezTo>
                    <a:pt x="525886" y="896967"/>
                    <a:pt x="450951" y="948568"/>
                    <a:pt x="376915" y="1001067"/>
                  </a:cubicBezTo>
                  <a:cubicBezTo>
                    <a:pt x="365697" y="1009144"/>
                    <a:pt x="357620" y="1009593"/>
                    <a:pt x="345505" y="1002862"/>
                  </a:cubicBezTo>
                  <a:cubicBezTo>
                    <a:pt x="269673" y="959786"/>
                    <a:pt x="192944" y="917608"/>
                    <a:pt x="116664" y="875429"/>
                  </a:cubicBezTo>
                  <a:cubicBezTo>
                    <a:pt x="111280" y="872288"/>
                    <a:pt x="102305" y="868250"/>
                    <a:pt x="98267" y="870493"/>
                  </a:cubicBezTo>
                  <a:cubicBezTo>
                    <a:pt x="65960" y="890685"/>
                    <a:pt x="34102" y="912223"/>
                    <a:pt x="0" y="934659"/>
                  </a:cubicBezTo>
                  <a:cubicBezTo>
                    <a:pt x="84357" y="978183"/>
                    <a:pt x="164676" y="1020811"/>
                    <a:pt x="246340" y="1060297"/>
                  </a:cubicBezTo>
                  <a:cubicBezTo>
                    <a:pt x="287622" y="1081386"/>
                    <a:pt x="332941" y="1077797"/>
                    <a:pt x="369735" y="105222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oup 11">
            <a:extLst>
              <a:ext uri="{FF2B5EF4-FFF2-40B4-BE49-F238E27FC236}">
                <a16:creationId xmlns:a16="http://schemas.microsoft.com/office/drawing/2014/main" id="{074FB630-32A6-4E36-89F9-AE22B575070C}"/>
              </a:ext>
            </a:extLst>
          </p:cNvPr>
          <p:cNvGrpSpPr/>
          <p:nvPr/>
        </p:nvGrpSpPr>
        <p:grpSpPr>
          <a:xfrm>
            <a:off x="250846" y="5403670"/>
            <a:ext cx="1120754" cy="687235"/>
            <a:chOff x="6964855" y="3758531"/>
            <a:chExt cx="2272754" cy="1397955"/>
          </a:xfrm>
          <a:solidFill>
            <a:schemeClr val="bg1"/>
          </a:solidFill>
        </p:grpSpPr>
        <p:sp>
          <p:nvSpPr>
            <p:cNvPr id="53" name="Freeform: Shape 12">
              <a:extLst>
                <a:ext uri="{FF2B5EF4-FFF2-40B4-BE49-F238E27FC236}">
                  <a16:creationId xmlns:a16="http://schemas.microsoft.com/office/drawing/2014/main" id="{47505D3A-5EDC-4A8B-AC96-29A9E17205F0}"/>
                </a:ext>
              </a:extLst>
            </p:cNvPr>
            <p:cNvSpPr/>
            <p:nvPr/>
          </p:nvSpPr>
          <p:spPr>
            <a:xfrm>
              <a:off x="6964855" y="4245589"/>
              <a:ext cx="1226318" cy="910897"/>
            </a:xfrm>
            <a:custGeom>
              <a:avLst/>
              <a:gdLst>
                <a:gd name="connsiteX0" fmla="*/ 0 w 1226318"/>
                <a:gd name="connsiteY0" fmla="*/ 728111 h 910897"/>
                <a:gd name="connsiteX1" fmla="*/ 192047 w 1226318"/>
                <a:gd name="connsiteY1" fmla="*/ 854647 h 910897"/>
                <a:gd name="connsiteX2" fmla="*/ 231533 w 1226318"/>
                <a:gd name="connsiteY2" fmla="*/ 857339 h 910897"/>
                <a:gd name="connsiteX3" fmla="*/ 389479 w 1226318"/>
                <a:gd name="connsiteY3" fmla="*/ 780161 h 910897"/>
                <a:gd name="connsiteX4" fmla="*/ 378711 w 1226318"/>
                <a:gd name="connsiteY4" fmla="*/ 829070 h 910897"/>
                <a:gd name="connsiteX5" fmla="*/ 336981 w 1226318"/>
                <a:gd name="connsiteY5" fmla="*/ 843429 h 910897"/>
                <a:gd name="connsiteX6" fmla="*/ 310956 w 1226318"/>
                <a:gd name="connsiteY6" fmla="*/ 829070 h 910897"/>
                <a:gd name="connsiteX7" fmla="*/ 288071 w 1226318"/>
                <a:gd name="connsiteY7" fmla="*/ 839391 h 910897"/>
                <a:gd name="connsiteX8" fmla="*/ 250828 w 1226318"/>
                <a:gd name="connsiteY8" fmla="*/ 881120 h 910897"/>
                <a:gd name="connsiteX9" fmla="*/ 197880 w 1226318"/>
                <a:gd name="connsiteY9" fmla="*/ 893236 h 910897"/>
                <a:gd name="connsiteX10" fmla="*/ 170958 w 1226318"/>
                <a:gd name="connsiteY10" fmla="*/ 873044 h 910897"/>
                <a:gd name="connsiteX11" fmla="*/ 34999 w 1226318"/>
                <a:gd name="connsiteY11" fmla="*/ 780161 h 910897"/>
                <a:gd name="connsiteX12" fmla="*/ 0 w 1226318"/>
                <a:gd name="connsiteY12" fmla="*/ 737983 h 910897"/>
                <a:gd name="connsiteX13" fmla="*/ 0 w 1226318"/>
                <a:gd name="connsiteY13" fmla="*/ 728111 h 910897"/>
                <a:gd name="connsiteX14" fmla="*/ 26922 w 1226318"/>
                <a:gd name="connsiteY14" fmla="*/ 483566 h 910897"/>
                <a:gd name="connsiteX15" fmla="*/ 147624 w 1226318"/>
                <a:gd name="connsiteY15" fmla="*/ 561192 h 910897"/>
                <a:gd name="connsiteX16" fmla="*/ 201021 w 1226318"/>
                <a:gd name="connsiteY16" fmla="*/ 660358 h 910897"/>
                <a:gd name="connsiteX17" fmla="*/ 200123 w 1226318"/>
                <a:gd name="connsiteY17" fmla="*/ 806637 h 910897"/>
                <a:gd name="connsiteX18" fmla="*/ 34550 w 1226318"/>
                <a:gd name="connsiteY18" fmla="*/ 701190 h 910897"/>
                <a:gd name="connsiteX19" fmla="*/ 27371 w 1226318"/>
                <a:gd name="connsiteY19" fmla="*/ 687280 h 910897"/>
                <a:gd name="connsiteX20" fmla="*/ 26922 w 1226318"/>
                <a:gd name="connsiteY20" fmla="*/ 483566 h 910897"/>
                <a:gd name="connsiteX21" fmla="*/ 1196705 w 1226318"/>
                <a:gd name="connsiteY21" fmla="*/ 380363 h 910897"/>
                <a:gd name="connsiteX22" fmla="*/ 1200294 w 1226318"/>
                <a:gd name="connsiteY22" fmla="*/ 383055 h 910897"/>
                <a:gd name="connsiteX23" fmla="*/ 1185935 w 1226318"/>
                <a:gd name="connsiteY23" fmla="*/ 403247 h 910897"/>
                <a:gd name="connsiteX24" fmla="*/ 1141065 w 1226318"/>
                <a:gd name="connsiteY24" fmla="*/ 466964 h 910897"/>
                <a:gd name="connsiteX25" fmla="*/ 1085874 w 1226318"/>
                <a:gd name="connsiteY25" fmla="*/ 475489 h 910897"/>
                <a:gd name="connsiteX26" fmla="*/ 1051323 w 1226318"/>
                <a:gd name="connsiteY26" fmla="*/ 486259 h 910897"/>
                <a:gd name="connsiteX27" fmla="*/ 974145 w 1226318"/>
                <a:gd name="connsiteY27" fmla="*/ 516323 h 910897"/>
                <a:gd name="connsiteX28" fmla="*/ 947672 w 1226318"/>
                <a:gd name="connsiteY28" fmla="*/ 521707 h 910897"/>
                <a:gd name="connsiteX29" fmla="*/ 437939 w 1226318"/>
                <a:gd name="connsiteY29" fmla="*/ 763112 h 910897"/>
                <a:gd name="connsiteX30" fmla="*/ 407876 w 1226318"/>
                <a:gd name="connsiteY30" fmla="*/ 777022 h 910897"/>
                <a:gd name="connsiteX31" fmla="*/ 404735 w 1226318"/>
                <a:gd name="connsiteY31" fmla="*/ 772535 h 910897"/>
                <a:gd name="connsiteX32" fmla="*/ 1196705 w 1226318"/>
                <a:gd name="connsiteY32" fmla="*/ 380363 h 910897"/>
                <a:gd name="connsiteX33" fmla="*/ 662853 w 1226318"/>
                <a:gd name="connsiteY33" fmla="*/ 375259 h 910897"/>
                <a:gd name="connsiteX34" fmla="*/ 671715 w 1226318"/>
                <a:gd name="connsiteY34" fmla="*/ 375427 h 910897"/>
                <a:gd name="connsiteX35" fmla="*/ 671267 w 1226318"/>
                <a:gd name="connsiteY35" fmla="*/ 583629 h 910897"/>
                <a:gd name="connsiteX36" fmla="*/ 661844 w 1226318"/>
                <a:gd name="connsiteY36" fmla="*/ 597539 h 910897"/>
                <a:gd name="connsiteX37" fmla="*/ 214033 w 1226318"/>
                <a:gd name="connsiteY37" fmla="*/ 809329 h 910897"/>
                <a:gd name="connsiteX38" fmla="*/ 214033 w 1226318"/>
                <a:gd name="connsiteY38" fmla="*/ 766702 h 910897"/>
                <a:gd name="connsiteX39" fmla="*/ 214482 w 1226318"/>
                <a:gd name="connsiteY39" fmla="*/ 614141 h 910897"/>
                <a:gd name="connsiteX40" fmla="*/ 224802 w 1226318"/>
                <a:gd name="connsiteY40" fmla="*/ 593052 h 910897"/>
                <a:gd name="connsiteX41" fmla="*/ 660049 w 1226318"/>
                <a:gd name="connsiteY41" fmla="*/ 375427 h 910897"/>
                <a:gd name="connsiteX42" fmla="*/ 662853 w 1226318"/>
                <a:gd name="connsiteY42" fmla="*/ 375259 h 910897"/>
                <a:gd name="connsiteX43" fmla="*/ 1223177 w 1226318"/>
                <a:gd name="connsiteY43" fmla="*/ 340428 h 910897"/>
                <a:gd name="connsiteX44" fmla="*/ 1226318 w 1226318"/>
                <a:gd name="connsiteY44" fmla="*/ 348505 h 910897"/>
                <a:gd name="connsiteX45" fmla="*/ 800046 w 1226318"/>
                <a:gd name="connsiteY45" fmla="*/ 558501 h 910897"/>
                <a:gd name="connsiteX46" fmla="*/ 232879 w 1226318"/>
                <a:gd name="connsiteY46" fmla="*/ 838495 h 910897"/>
                <a:gd name="connsiteX47" fmla="*/ 195636 w 1226318"/>
                <a:gd name="connsiteY47" fmla="*/ 836700 h 910897"/>
                <a:gd name="connsiteX48" fmla="*/ 23332 w 1226318"/>
                <a:gd name="connsiteY48" fmla="*/ 723626 h 910897"/>
                <a:gd name="connsiteX49" fmla="*/ 8525 w 1226318"/>
                <a:gd name="connsiteY49" fmla="*/ 712408 h 910897"/>
                <a:gd name="connsiteX50" fmla="*/ 11217 w 1226318"/>
                <a:gd name="connsiteY50" fmla="*/ 707023 h 910897"/>
                <a:gd name="connsiteX51" fmla="*/ 34550 w 1226318"/>
                <a:gd name="connsiteY51" fmla="*/ 717792 h 910897"/>
                <a:gd name="connsiteX52" fmla="*/ 194739 w 1226318"/>
                <a:gd name="connsiteY52" fmla="*/ 822790 h 910897"/>
                <a:gd name="connsiteX53" fmla="*/ 233776 w 1226318"/>
                <a:gd name="connsiteY53" fmla="*/ 825034 h 910897"/>
                <a:gd name="connsiteX54" fmla="*/ 1192217 w 1226318"/>
                <a:gd name="connsiteY54" fmla="*/ 351646 h 910897"/>
                <a:gd name="connsiteX55" fmla="*/ 1223177 w 1226318"/>
                <a:gd name="connsiteY55" fmla="*/ 340428 h 910897"/>
                <a:gd name="connsiteX56" fmla="*/ 482305 w 1226318"/>
                <a:gd name="connsiteY56" fmla="*/ 264429 h 910897"/>
                <a:gd name="connsiteX57" fmla="*/ 504349 w 1226318"/>
                <a:gd name="connsiteY57" fmla="*/ 272225 h 910897"/>
                <a:gd name="connsiteX58" fmla="*/ 660050 w 1226318"/>
                <a:gd name="connsiteY58" fmla="*/ 359724 h 910897"/>
                <a:gd name="connsiteX59" fmla="*/ 221662 w 1226318"/>
                <a:gd name="connsiteY59" fmla="*/ 578244 h 910897"/>
                <a:gd name="connsiteX60" fmla="*/ 201919 w 1226318"/>
                <a:gd name="connsiteY60" fmla="*/ 581385 h 910897"/>
                <a:gd name="connsiteX61" fmla="*/ 35448 w 1226318"/>
                <a:gd name="connsiteY61" fmla="*/ 473247 h 910897"/>
                <a:gd name="connsiteX62" fmla="*/ 383645 w 1226318"/>
                <a:gd name="connsiteY62" fmla="*/ 307224 h 910897"/>
                <a:gd name="connsiteX63" fmla="*/ 459926 w 1226318"/>
                <a:gd name="connsiteY63" fmla="*/ 270430 h 910897"/>
                <a:gd name="connsiteX64" fmla="*/ 482305 w 1226318"/>
                <a:gd name="connsiteY64" fmla="*/ 264429 h 910897"/>
                <a:gd name="connsiteX65" fmla="*/ 559987 w 1226318"/>
                <a:gd name="connsiteY65" fmla="*/ 234533 h 910897"/>
                <a:gd name="connsiteX66" fmla="*/ 724214 w 1226318"/>
                <a:gd name="connsiteY66" fmla="*/ 337287 h 910897"/>
                <a:gd name="connsiteX67" fmla="*/ 733188 w 1226318"/>
                <a:gd name="connsiteY67" fmla="*/ 352094 h 910897"/>
                <a:gd name="connsiteX68" fmla="*/ 733637 w 1226318"/>
                <a:gd name="connsiteY68" fmla="*/ 541449 h 910897"/>
                <a:gd name="connsiteX69" fmla="*/ 691010 w 1226318"/>
                <a:gd name="connsiteY69" fmla="*/ 494335 h 910897"/>
                <a:gd name="connsiteX70" fmla="*/ 688766 w 1226318"/>
                <a:gd name="connsiteY70" fmla="*/ 375427 h 910897"/>
                <a:gd name="connsiteX71" fmla="*/ 673959 w 1226318"/>
                <a:gd name="connsiteY71" fmla="*/ 348954 h 910897"/>
                <a:gd name="connsiteX72" fmla="*/ 590948 w 1226318"/>
                <a:gd name="connsiteY72" fmla="*/ 294660 h 910897"/>
                <a:gd name="connsiteX73" fmla="*/ 559987 w 1226318"/>
                <a:gd name="connsiteY73" fmla="*/ 234533 h 910897"/>
                <a:gd name="connsiteX74" fmla="*/ 1198500 w 1226318"/>
                <a:gd name="connsiteY74" fmla="*/ 122356 h 910897"/>
                <a:gd name="connsiteX75" fmla="*/ 1198051 w 1226318"/>
                <a:gd name="connsiteY75" fmla="*/ 314853 h 910897"/>
                <a:gd name="connsiteX76" fmla="*/ 1185936 w 1226318"/>
                <a:gd name="connsiteY76" fmla="*/ 337288 h 910897"/>
                <a:gd name="connsiteX77" fmla="*/ 756521 w 1226318"/>
                <a:gd name="connsiteY77" fmla="*/ 550873 h 910897"/>
                <a:gd name="connsiteX78" fmla="*/ 747547 w 1226318"/>
                <a:gd name="connsiteY78" fmla="*/ 551770 h 910897"/>
                <a:gd name="connsiteX79" fmla="*/ 747547 w 1226318"/>
                <a:gd name="connsiteY79" fmla="*/ 521707 h 910897"/>
                <a:gd name="connsiteX80" fmla="*/ 747996 w 1226318"/>
                <a:gd name="connsiteY80" fmla="*/ 361518 h 910897"/>
                <a:gd name="connsiteX81" fmla="*/ 761008 w 1226318"/>
                <a:gd name="connsiteY81" fmla="*/ 337288 h 910897"/>
                <a:gd name="connsiteX82" fmla="*/ 1183692 w 1226318"/>
                <a:gd name="connsiteY82" fmla="*/ 126394 h 910897"/>
                <a:gd name="connsiteX83" fmla="*/ 1198500 w 1226318"/>
                <a:gd name="connsiteY83" fmla="*/ 122356 h 910897"/>
                <a:gd name="connsiteX84" fmla="*/ 1014249 w 1226318"/>
                <a:gd name="connsiteY84" fmla="*/ 700 h 910897"/>
                <a:gd name="connsiteX85" fmla="*/ 1025299 w 1226318"/>
                <a:gd name="connsiteY85" fmla="*/ 1205 h 910897"/>
                <a:gd name="connsiteX86" fmla="*/ 1188629 w 1226318"/>
                <a:gd name="connsiteY86" fmla="*/ 108895 h 910897"/>
                <a:gd name="connsiteX87" fmla="*/ 862867 w 1226318"/>
                <a:gd name="connsiteY87" fmla="*/ 270879 h 910897"/>
                <a:gd name="connsiteX88" fmla="*/ 756523 w 1226318"/>
                <a:gd name="connsiteY88" fmla="*/ 323378 h 910897"/>
                <a:gd name="connsiteX89" fmla="*/ 734985 w 1226318"/>
                <a:gd name="connsiteY89" fmla="*/ 326070 h 910897"/>
                <a:gd name="connsiteX90" fmla="*/ 570308 w 1226318"/>
                <a:gd name="connsiteY90" fmla="*/ 224213 h 910897"/>
                <a:gd name="connsiteX91" fmla="*/ 589154 w 1226318"/>
                <a:gd name="connsiteY91" fmla="*/ 213444 h 910897"/>
                <a:gd name="connsiteX92" fmla="*/ 1001517 w 1226318"/>
                <a:gd name="connsiteY92" fmla="*/ 5243 h 910897"/>
                <a:gd name="connsiteX93" fmla="*/ 1014249 w 1226318"/>
                <a:gd name="connsiteY93" fmla="*/ 700 h 9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26318" h="910897">
                  <a:moveTo>
                    <a:pt x="0" y="728111"/>
                  </a:moveTo>
                  <a:cubicBezTo>
                    <a:pt x="64165" y="770290"/>
                    <a:pt x="128330" y="811571"/>
                    <a:pt x="192047" y="854647"/>
                  </a:cubicBezTo>
                  <a:cubicBezTo>
                    <a:pt x="205957" y="864070"/>
                    <a:pt x="216277" y="864967"/>
                    <a:pt x="231533" y="857339"/>
                  </a:cubicBezTo>
                  <a:cubicBezTo>
                    <a:pt x="283584" y="830865"/>
                    <a:pt x="336981" y="805738"/>
                    <a:pt x="389479" y="780161"/>
                  </a:cubicBezTo>
                  <a:cubicBezTo>
                    <a:pt x="393069" y="800353"/>
                    <a:pt x="384992" y="820994"/>
                    <a:pt x="378711" y="829070"/>
                  </a:cubicBezTo>
                  <a:cubicBezTo>
                    <a:pt x="369288" y="841185"/>
                    <a:pt x="351788" y="844775"/>
                    <a:pt x="336981" y="843429"/>
                  </a:cubicBezTo>
                  <a:cubicBezTo>
                    <a:pt x="330250" y="842980"/>
                    <a:pt x="325314" y="835352"/>
                    <a:pt x="310956" y="829070"/>
                  </a:cubicBezTo>
                  <a:cubicBezTo>
                    <a:pt x="306917" y="830865"/>
                    <a:pt x="297943" y="835801"/>
                    <a:pt x="288071" y="839391"/>
                  </a:cubicBezTo>
                  <a:cubicBezTo>
                    <a:pt x="267430" y="846570"/>
                    <a:pt x="256212" y="858685"/>
                    <a:pt x="250828" y="881120"/>
                  </a:cubicBezTo>
                  <a:cubicBezTo>
                    <a:pt x="241854" y="917017"/>
                    <a:pt x="223457" y="919709"/>
                    <a:pt x="197880" y="893236"/>
                  </a:cubicBezTo>
                  <a:cubicBezTo>
                    <a:pt x="190252" y="885159"/>
                    <a:pt x="180381" y="879326"/>
                    <a:pt x="170958" y="873044"/>
                  </a:cubicBezTo>
                  <a:cubicBezTo>
                    <a:pt x="125638" y="842083"/>
                    <a:pt x="80767" y="810673"/>
                    <a:pt x="34999" y="780161"/>
                  </a:cubicBezTo>
                  <a:cubicBezTo>
                    <a:pt x="19294" y="769392"/>
                    <a:pt x="3141" y="759072"/>
                    <a:pt x="0" y="737983"/>
                  </a:cubicBezTo>
                  <a:cubicBezTo>
                    <a:pt x="0" y="734393"/>
                    <a:pt x="0" y="731252"/>
                    <a:pt x="0" y="728111"/>
                  </a:cubicBezTo>
                  <a:close/>
                  <a:moveTo>
                    <a:pt x="26922" y="483566"/>
                  </a:moveTo>
                  <a:cubicBezTo>
                    <a:pt x="68203" y="510488"/>
                    <a:pt x="105895" y="539654"/>
                    <a:pt x="147624" y="561192"/>
                  </a:cubicBezTo>
                  <a:cubicBezTo>
                    <a:pt x="190252" y="583180"/>
                    <a:pt x="205956" y="612346"/>
                    <a:pt x="201021" y="660358"/>
                  </a:cubicBezTo>
                  <a:cubicBezTo>
                    <a:pt x="196534" y="707472"/>
                    <a:pt x="200123" y="755035"/>
                    <a:pt x="200123" y="806637"/>
                  </a:cubicBezTo>
                  <a:cubicBezTo>
                    <a:pt x="142689" y="770291"/>
                    <a:pt x="88395" y="736190"/>
                    <a:pt x="34550" y="701190"/>
                  </a:cubicBezTo>
                  <a:cubicBezTo>
                    <a:pt x="30512" y="698947"/>
                    <a:pt x="26922" y="692216"/>
                    <a:pt x="27371" y="687280"/>
                  </a:cubicBezTo>
                  <a:cubicBezTo>
                    <a:pt x="26922" y="620423"/>
                    <a:pt x="26922" y="554013"/>
                    <a:pt x="26922" y="483566"/>
                  </a:cubicBezTo>
                  <a:close/>
                  <a:moveTo>
                    <a:pt x="1196705" y="380363"/>
                  </a:moveTo>
                  <a:cubicBezTo>
                    <a:pt x="1198051" y="381260"/>
                    <a:pt x="1198948" y="382158"/>
                    <a:pt x="1200294" y="383055"/>
                  </a:cubicBezTo>
                  <a:cubicBezTo>
                    <a:pt x="1195358" y="389786"/>
                    <a:pt x="1193564" y="399657"/>
                    <a:pt x="1185935" y="403247"/>
                  </a:cubicBezTo>
                  <a:cubicBezTo>
                    <a:pt x="1142411" y="423439"/>
                    <a:pt x="1156769" y="446772"/>
                    <a:pt x="1141065" y="466964"/>
                  </a:cubicBezTo>
                  <a:cubicBezTo>
                    <a:pt x="1126706" y="485810"/>
                    <a:pt x="1099335" y="491644"/>
                    <a:pt x="1085874" y="475489"/>
                  </a:cubicBezTo>
                  <a:cubicBezTo>
                    <a:pt x="1068823" y="465169"/>
                    <a:pt x="1051323" y="468758"/>
                    <a:pt x="1051323" y="486259"/>
                  </a:cubicBezTo>
                  <a:cubicBezTo>
                    <a:pt x="1051323" y="529335"/>
                    <a:pt x="1001517" y="541899"/>
                    <a:pt x="974145" y="516323"/>
                  </a:cubicBezTo>
                  <a:cubicBezTo>
                    <a:pt x="966966" y="513630"/>
                    <a:pt x="955748" y="517669"/>
                    <a:pt x="947672" y="521707"/>
                  </a:cubicBezTo>
                  <a:cubicBezTo>
                    <a:pt x="777611" y="602026"/>
                    <a:pt x="608000" y="682344"/>
                    <a:pt x="437939" y="763112"/>
                  </a:cubicBezTo>
                  <a:cubicBezTo>
                    <a:pt x="428068" y="767599"/>
                    <a:pt x="417748" y="772535"/>
                    <a:pt x="407876" y="777022"/>
                  </a:cubicBezTo>
                  <a:cubicBezTo>
                    <a:pt x="406979" y="775676"/>
                    <a:pt x="405632" y="773881"/>
                    <a:pt x="404735" y="772535"/>
                  </a:cubicBezTo>
                  <a:cubicBezTo>
                    <a:pt x="669024" y="641961"/>
                    <a:pt x="932864" y="510938"/>
                    <a:pt x="1196705" y="380363"/>
                  </a:cubicBezTo>
                  <a:close/>
                  <a:moveTo>
                    <a:pt x="662853" y="375259"/>
                  </a:moveTo>
                  <a:cubicBezTo>
                    <a:pt x="664536" y="375315"/>
                    <a:pt x="667228" y="375427"/>
                    <a:pt x="671715" y="375427"/>
                  </a:cubicBezTo>
                  <a:cubicBezTo>
                    <a:pt x="671715" y="444977"/>
                    <a:pt x="671715" y="514528"/>
                    <a:pt x="671267" y="583629"/>
                  </a:cubicBezTo>
                  <a:cubicBezTo>
                    <a:pt x="671267" y="588116"/>
                    <a:pt x="666331" y="595295"/>
                    <a:pt x="661844" y="597539"/>
                  </a:cubicBezTo>
                  <a:cubicBezTo>
                    <a:pt x="514219" y="667986"/>
                    <a:pt x="366145" y="737536"/>
                    <a:pt x="214033" y="809329"/>
                  </a:cubicBezTo>
                  <a:cubicBezTo>
                    <a:pt x="214033" y="793175"/>
                    <a:pt x="214033" y="779714"/>
                    <a:pt x="214033" y="766702"/>
                  </a:cubicBezTo>
                  <a:cubicBezTo>
                    <a:pt x="214033" y="715998"/>
                    <a:pt x="213584" y="664845"/>
                    <a:pt x="214482" y="614141"/>
                  </a:cubicBezTo>
                  <a:cubicBezTo>
                    <a:pt x="214482" y="606962"/>
                    <a:pt x="218969" y="595744"/>
                    <a:pt x="224802" y="593052"/>
                  </a:cubicBezTo>
                  <a:cubicBezTo>
                    <a:pt x="369735" y="519912"/>
                    <a:pt x="515116" y="447669"/>
                    <a:pt x="660049" y="375427"/>
                  </a:cubicBezTo>
                  <a:cubicBezTo>
                    <a:pt x="660498" y="375203"/>
                    <a:pt x="661171" y="375203"/>
                    <a:pt x="662853" y="375259"/>
                  </a:cubicBezTo>
                  <a:close/>
                  <a:moveTo>
                    <a:pt x="1223177" y="340428"/>
                  </a:moveTo>
                  <a:cubicBezTo>
                    <a:pt x="1224075" y="343120"/>
                    <a:pt x="1225421" y="345813"/>
                    <a:pt x="1226318" y="348505"/>
                  </a:cubicBezTo>
                  <a:cubicBezTo>
                    <a:pt x="1084078" y="418503"/>
                    <a:pt x="942286" y="488503"/>
                    <a:pt x="800046" y="558501"/>
                  </a:cubicBezTo>
                  <a:cubicBezTo>
                    <a:pt x="611140" y="651832"/>
                    <a:pt x="421785" y="744715"/>
                    <a:pt x="232879" y="838495"/>
                  </a:cubicBezTo>
                  <a:cubicBezTo>
                    <a:pt x="219418" y="845225"/>
                    <a:pt x="209097" y="845674"/>
                    <a:pt x="195636" y="836700"/>
                  </a:cubicBezTo>
                  <a:cubicBezTo>
                    <a:pt x="138650" y="798560"/>
                    <a:pt x="80318" y="761766"/>
                    <a:pt x="23332" y="723626"/>
                  </a:cubicBezTo>
                  <a:cubicBezTo>
                    <a:pt x="17948" y="720036"/>
                    <a:pt x="13461" y="715998"/>
                    <a:pt x="8525" y="712408"/>
                  </a:cubicBezTo>
                  <a:cubicBezTo>
                    <a:pt x="9422" y="710613"/>
                    <a:pt x="10320" y="708818"/>
                    <a:pt x="11217" y="707023"/>
                  </a:cubicBezTo>
                  <a:cubicBezTo>
                    <a:pt x="18845" y="710613"/>
                    <a:pt x="27371" y="713305"/>
                    <a:pt x="34550" y="717792"/>
                  </a:cubicBezTo>
                  <a:cubicBezTo>
                    <a:pt x="87946" y="752343"/>
                    <a:pt x="141791" y="786893"/>
                    <a:pt x="194739" y="822790"/>
                  </a:cubicBezTo>
                  <a:cubicBezTo>
                    <a:pt x="208649" y="832213"/>
                    <a:pt x="218969" y="832213"/>
                    <a:pt x="233776" y="825034"/>
                  </a:cubicBezTo>
                  <a:cubicBezTo>
                    <a:pt x="552808" y="667088"/>
                    <a:pt x="872288" y="509143"/>
                    <a:pt x="1192217" y="351646"/>
                  </a:cubicBezTo>
                  <a:cubicBezTo>
                    <a:pt x="1202088" y="346710"/>
                    <a:pt x="1212857" y="344018"/>
                    <a:pt x="1223177" y="340428"/>
                  </a:cubicBezTo>
                  <a:close/>
                  <a:moveTo>
                    <a:pt x="482305" y="264429"/>
                  </a:moveTo>
                  <a:cubicBezTo>
                    <a:pt x="489429" y="264933"/>
                    <a:pt x="496496" y="267738"/>
                    <a:pt x="504349" y="272225"/>
                  </a:cubicBezTo>
                  <a:cubicBezTo>
                    <a:pt x="554604" y="301391"/>
                    <a:pt x="605308" y="329210"/>
                    <a:pt x="660050" y="359724"/>
                  </a:cubicBezTo>
                  <a:cubicBezTo>
                    <a:pt x="510631" y="434209"/>
                    <a:pt x="366146" y="506451"/>
                    <a:pt x="221662" y="578244"/>
                  </a:cubicBezTo>
                  <a:cubicBezTo>
                    <a:pt x="215829" y="581385"/>
                    <a:pt x="206406" y="584078"/>
                    <a:pt x="201919" y="581385"/>
                  </a:cubicBezTo>
                  <a:cubicBezTo>
                    <a:pt x="147176" y="546386"/>
                    <a:pt x="92434" y="510490"/>
                    <a:pt x="35448" y="473247"/>
                  </a:cubicBezTo>
                  <a:cubicBezTo>
                    <a:pt x="153907" y="416710"/>
                    <a:pt x="268776" y="361519"/>
                    <a:pt x="383645" y="307224"/>
                  </a:cubicBezTo>
                  <a:cubicBezTo>
                    <a:pt x="409222" y="295109"/>
                    <a:pt x="435247" y="284340"/>
                    <a:pt x="459926" y="270430"/>
                  </a:cubicBezTo>
                  <a:cubicBezTo>
                    <a:pt x="468003" y="265719"/>
                    <a:pt x="475182" y="263924"/>
                    <a:pt x="482305" y="264429"/>
                  </a:cubicBezTo>
                  <a:close/>
                  <a:moveTo>
                    <a:pt x="559987" y="234533"/>
                  </a:moveTo>
                  <a:cubicBezTo>
                    <a:pt x="616524" y="269532"/>
                    <a:pt x="670369" y="303185"/>
                    <a:pt x="724214" y="337287"/>
                  </a:cubicBezTo>
                  <a:cubicBezTo>
                    <a:pt x="728701" y="339979"/>
                    <a:pt x="733188" y="347159"/>
                    <a:pt x="733188" y="352094"/>
                  </a:cubicBezTo>
                  <a:cubicBezTo>
                    <a:pt x="733637" y="415362"/>
                    <a:pt x="733637" y="478181"/>
                    <a:pt x="733637" y="541449"/>
                  </a:cubicBezTo>
                  <a:cubicBezTo>
                    <a:pt x="691907" y="532026"/>
                    <a:pt x="691907" y="532026"/>
                    <a:pt x="691010" y="494335"/>
                  </a:cubicBezTo>
                  <a:cubicBezTo>
                    <a:pt x="690112" y="454400"/>
                    <a:pt x="691010" y="414914"/>
                    <a:pt x="688766" y="375427"/>
                  </a:cubicBezTo>
                  <a:cubicBezTo>
                    <a:pt x="688318" y="366453"/>
                    <a:pt x="681587" y="354338"/>
                    <a:pt x="673959" y="348954"/>
                  </a:cubicBezTo>
                  <a:cubicBezTo>
                    <a:pt x="647485" y="329659"/>
                    <a:pt x="619665" y="310813"/>
                    <a:pt x="590948" y="294660"/>
                  </a:cubicBezTo>
                  <a:cubicBezTo>
                    <a:pt x="568064" y="281647"/>
                    <a:pt x="557295" y="264596"/>
                    <a:pt x="559987" y="234533"/>
                  </a:cubicBezTo>
                  <a:close/>
                  <a:moveTo>
                    <a:pt x="1198500" y="122356"/>
                  </a:moveTo>
                  <a:cubicBezTo>
                    <a:pt x="1198500" y="188765"/>
                    <a:pt x="1198948" y="252034"/>
                    <a:pt x="1198051" y="314853"/>
                  </a:cubicBezTo>
                  <a:cubicBezTo>
                    <a:pt x="1198051" y="322481"/>
                    <a:pt x="1192218" y="334147"/>
                    <a:pt x="1185936" y="337288"/>
                  </a:cubicBezTo>
                  <a:cubicBezTo>
                    <a:pt x="1043247" y="409081"/>
                    <a:pt x="899660" y="479977"/>
                    <a:pt x="756521" y="550873"/>
                  </a:cubicBezTo>
                  <a:cubicBezTo>
                    <a:pt x="755175" y="551770"/>
                    <a:pt x="753380" y="551322"/>
                    <a:pt x="747547" y="551770"/>
                  </a:cubicBezTo>
                  <a:cubicBezTo>
                    <a:pt x="747547" y="541450"/>
                    <a:pt x="747547" y="531579"/>
                    <a:pt x="747547" y="521707"/>
                  </a:cubicBezTo>
                  <a:cubicBezTo>
                    <a:pt x="747547" y="468311"/>
                    <a:pt x="746650" y="414915"/>
                    <a:pt x="747996" y="361518"/>
                  </a:cubicBezTo>
                  <a:cubicBezTo>
                    <a:pt x="748444" y="352993"/>
                    <a:pt x="754278" y="340878"/>
                    <a:pt x="761008" y="337288"/>
                  </a:cubicBezTo>
                  <a:cubicBezTo>
                    <a:pt x="901904" y="266392"/>
                    <a:pt x="1042798" y="196841"/>
                    <a:pt x="1183692" y="126394"/>
                  </a:cubicBezTo>
                  <a:cubicBezTo>
                    <a:pt x="1185936" y="125497"/>
                    <a:pt x="1188179" y="125048"/>
                    <a:pt x="1198500" y="122356"/>
                  </a:cubicBezTo>
                  <a:close/>
                  <a:moveTo>
                    <a:pt x="1014249" y="700"/>
                  </a:moveTo>
                  <a:cubicBezTo>
                    <a:pt x="1018680" y="-254"/>
                    <a:pt x="1022831" y="-366"/>
                    <a:pt x="1025299" y="1205"/>
                  </a:cubicBezTo>
                  <a:cubicBezTo>
                    <a:pt x="1079593" y="35755"/>
                    <a:pt x="1132989" y="71652"/>
                    <a:pt x="1188629" y="108895"/>
                  </a:cubicBezTo>
                  <a:cubicBezTo>
                    <a:pt x="1078246" y="163637"/>
                    <a:pt x="970556" y="217482"/>
                    <a:pt x="862867" y="270879"/>
                  </a:cubicBezTo>
                  <a:cubicBezTo>
                    <a:pt x="827419" y="288379"/>
                    <a:pt x="792419" y="306327"/>
                    <a:pt x="756523" y="323378"/>
                  </a:cubicBezTo>
                  <a:cubicBezTo>
                    <a:pt x="750241" y="326519"/>
                    <a:pt x="739921" y="329660"/>
                    <a:pt x="734985" y="326070"/>
                  </a:cubicBezTo>
                  <a:cubicBezTo>
                    <a:pt x="680690" y="293315"/>
                    <a:pt x="626845" y="259661"/>
                    <a:pt x="570308" y="224213"/>
                  </a:cubicBezTo>
                  <a:cubicBezTo>
                    <a:pt x="578385" y="219725"/>
                    <a:pt x="583769" y="216136"/>
                    <a:pt x="589154" y="213444"/>
                  </a:cubicBezTo>
                  <a:cubicBezTo>
                    <a:pt x="726458" y="143894"/>
                    <a:pt x="863764" y="74344"/>
                    <a:pt x="1001517" y="5243"/>
                  </a:cubicBezTo>
                  <a:cubicBezTo>
                    <a:pt x="1005107" y="3448"/>
                    <a:pt x="1009818" y="1653"/>
                    <a:pt x="1014249" y="70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13">
              <a:extLst>
                <a:ext uri="{FF2B5EF4-FFF2-40B4-BE49-F238E27FC236}">
                  <a16:creationId xmlns:a16="http://schemas.microsoft.com/office/drawing/2014/main" id="{5802AD19-3EDA-484D-97B9-4852A3421012}"/>
                </a:ext>
              </a:extLst>
            </p:cNvPr>
            <p:cNvSpPr/>
            <p:nvPr/>
          </p:nvSpPr>
          <p:spPr>
            <a:xfrm>
              <a:off x="8130498" y="3758531"/>
              <a:ext cx="1107111" cy="831076"/>
            </a:xfrm>
            <a:custGeom>
              <a:avLst/>
              <a:gdLst>
                <a:gd name="connsiteX0" fmla="*/ 112727 w 1107111"/>
                <a:gd name="connsiteY0" fmla="*/ 710822 h 831076"/>
                <a:gd name="connsiteX1" fmla="*/ 169265 w 1107111"/>
                <a:gd name="connsiteY1" fmla="*/ 721591 h 831076"/>
                <a:gd name="connsiteX2" fmla="*/ 169265 w 1107111"/>
                <a:gd name="connsiteY2" fmla="*/ 824795 h 831076"/>
                <a:gd name="connsiteX3" fmla="*/ 112727 w 1107111"/>
                <a:gd name="connsiteY3" fmla="*/ 824795 h 831076"/>
                <a:gd name="connsiteX4" fmla="*/ 112727 w 1107111"/>
                <a:gd name="connsiteY4" fmla="*/ 710822 h 831076"/>
                <a:gd name="connsiteX5" fmla="*/ 53946 w 1107111"/>
                <a:gd name="connsiteY5" fmla="*/ 679861 h 831076"/>
                <a:gd name="connsiteX6" fmla="*/ 89395 w 1107111"/>
                <a:gd name="connsiteY6" fmla="*/ 705437 h 831076"/>
                <a:gd name="connsiteX7" fmla="*/ 96574 w 1107111"/>
                <a:gd name="connsiteY7" fmla="*/ 718001 h 831076"/>
                <a:gd name="connsiteX8" fmla="*/ 97023 w 1107111"/>
                <a:gd name="connsiteY8" fmla="*/ 818063 h 831076"/>
                <a:gd name="connsiteX9" fmla="*/ 53946 w 1107111"/>
                <a:gd name="connsiteY9" fmla="*/ 679861 h 831076"/>
                <a:gd name="connsiteX10" fmla="*/ 5934 w 1107111"/>
                <a:gd name="connsiteY10" fmla="*/ 436661 h 831076"/>
                <a:gd name="connsiteX11" fmla="*/ 125739 w 1107111"/>
                <a:gd name="connsiteY11" fmla="*/ 516531 h 831076"/>
                <a:gd name="connsiteX12" fmla="*/ 131572 w 1107111"/>
                <a:gd name="connsiteY12" fmla="*/ 528646 h 831076"/>
                <a:gd name="connsiteX13" fmla="*/ 132021 w 1107111"/>
                <a:gd name="connsiteY13" fmla="*/ 697810 h 831076"/>
                <a:gd name="connsiteX14" fmla="*/ 124393 w 1107111"/>
                <a:gd name="connsiteY14" fmla="*/ 704989 h 831076"/>
                <a:gd name="connsiteX15" fmla="*/ 59330 w 1107111"/>
                <a:gd name="connsiteY15" fmla="*/ 663708 h 831076"/>
                <a:gd name="connsiteX16" fmla="*/ 50356 w 1107111"/>
                <a:gd name="connsiteY16" fmla="*/ 624221 h 831076"/>
                <a:gd name="connsiteX17" fmla="*/ 23434 w 1107111"/>
                <a:gd name="connsiteY17" fmla="*/ 576658 h 831076"/>
                <a:gd name="connsiteX18" fmla="*/ 550 w 1107111"/>
                <a:gd name="connsiteY18" fmla="*/ 532684 h 831076"/>
                <a:gd name="connsiteX19" fmla="*/ 5934 w 1107111"/>
                <a:gd name="connsiteY19" fmla="*/ 436661 h 831076"/>
                <a:gd name="connsiteX20" fmla="*/ 1102577 w 1107111"/>
                <a:gd name="connsiteY20" fmla="*/ 267947 h 831076"/>
                <a:gd name="connsiteX21" fmla="*/ 1102128 w 1107111"/>
                <a:gd name="connsiteY21" fmla="*/ 353650 h 831076"/>
                <a:gd name="connsiteX22" fmla="*/ 1093603 w 1107111"/>
                <a:gd name="connsiteY22" fmla="*/ 367111 h 831076"/>
                <a:gd name="connsiteX23" fmla="*/ 1037514 w 1107111"/>
                <a:gd name="connsiteY23" fmla="*/ 424995 h 831076"/>
                <a:gd name="connsiteX24" fmla="*/ 1007002 w 1107111"/>
                <a:gd name="connsiteY24" fmla="*/ 430379 h 831076"/>
                <a:gd name="connsiteX25" fmla="*/ 967067 w 1107111"/>
                <a:gd name="connsiteY25" fmla="*/ 456853 h 831076"/>
                <a:gd name="connsiteX26" fmla="*/ 938350 w 1107111"/>
                <a:gd name="connsiteY26" fmla="*/ 473904 h 831076"/>
                <a:gd name="connsiteX27" fmla="*/ 912325 w 1107111"/>
                <a:gd name="connsiteY27" fmla="*/ 468968 h 831076"/>
                <a:gd name="connsiteX28" fmla="*/ 890338 w 1107111"/>
                <a:gd name="connsiteY28" fmla="*/ 482878 h 831076"/>
                <a:gd name="connsiteX29" fmla="*/ 841429 w 1107111"/>
                <a:gd name="connsiteY29" fmla="*/ 504416 h 831076"/>
                <a:gd name="connsiteX30" fmla="*/ 796109 w 1107111"/>
                <a:gd name="connsiteY30" fmla="*/ 535377 h 831076"/>
                <a:gd name="connsiteX31" fmla="*/ 460924 w 1107111"/>
                <a:gd name="connsiteY31" fmla="*/ 698708 h 831076"/>
                <a:gd name="connsiteX32" fmla="*/ 434002 w 1107111"/>
                <a:gd name="connsiteY32" fmla="*/ 709925 h 831076"/>
                <a:gd name="connsiteX33" fmla="*/ 431758 w 1107111"/>
                <a:gd name="connsiteY33" fmla="*/ 666400 h 831076"/>
                <a:gd name="connsiteX34" fmla="*/ 425028 w 1107111"/>
                <a:gd name="connsiteY34" fmla="*/ 663259 h 831076"/>
                <a:gd name="connsiteX35" fmla="*/ 412913 w 1107111"/>
                <a:gd name="connsiteY35" fmla="*/ 683900 h 831076"/>
                <a:gd name="connsiteX36" fmla="*/ 407977 w 1107111"/>
                <a:gd name="connsiteY36" fmla="*/ 714861 h 831076"/>
                <a:gd name="connsiteX37" fmla="*/ 363555 w 1107111"/>
                <a:gd name="connsiteY37" fmla="*/ 739989 h 831076"/>
                <a:gd name="connsiteX38" fmla="*/ 335735 w 1107111"/>
                <a:gd name="connsiteY38" fmla="*/ 751655 h 831076"/>
                <a:gd name="connsiteX39" fmla="*/ 283685 w 1107111"/>
                <a:gd name="connsiteY39" fmla="*/ 778129 h 831076"/>
                <a:gd name="connsiteX40" fmla="*/ 250032 w 1107111"/>
                <a:gd name="connsiteY40" fmla="*/ 796077 h 831076"/>
                <a:gd name="connsiteX41" fmla="*/ 218173 w 1107111"/>
                <a:gd name="connsiteY41" fmla="*/ 827487 h 831076"/>
                <a:gd name="connsiteX42" fmla="*/ 202469 w 1107111"/>
                <a:gd name="connsiteY42" fmla="*/ 787103 h 831076"/>
                <a:gd name="connsiteX43" fmla="*/ 193943 w 1107111"/>
                <a:gd name="connsiteY43" fmla="*/ 831076 h 831076"/>
                <a:gd name="connsiteX44" fmla="*/ 186315 w 1107111"/>
                <a:gd name="connsiteY44" fmla="*/ 830179 h 831076"/>
                <a:gd name="connsiteX45" fmla="*/ 186764 w 1107111"/>
                <a:gd name="connsiteY45" fmla="*/ 721592 h 831076"/>
                <a:gd name="connsiteX46" fmla="*/ 199328 w 1107111"/>
                <a:gd name="connsiteY46" fmla="*/ 711720 h 831076"/>
                <a:gd name="connsiteX47" fmla="*/ 1090013 w 1107111"/>
                <a:gd name="connsiteY47" fmla="*/ 271088 h 831076"/>
                <a:gd name="connsiteX48" fmla="*/ 1102577 w 1107111"/>
                <a:gd name="connsiteY48" fmla="*/ 267947 h 831076"/>
                <a:gd name="connsiteX49" fmla="*/ 813609 w 1107111"/>
                <a:gd name="connsiteY49" fmla="*/ 195705 h 831076"/>
                <a:gd name="connsiteX50" fmla="*/ 813160 w 1107111"/>
                <a:gd name="connsiteY50" fmla="*/ 319100 h 831076"/>
                <a:gd name="connsiteX51" fmla="*/ 803737 w 1107111"/>
                <a:gd name="connsiteY51" fmla="*/ 333907 h 831076"/>
                <a:gd name="connsiteX52" fmla="*/ 568614 w 1107111"/>
                <a:gd name="connsiteY52" fmla="*/ 451918 h 831076"/>
                <a:gd name="connsiteX53" fmla="*/ 569063 w 1107111"/>
                <a:gd name="connsiteY53" fmla="*/ 328523 h 831076"/>
                <a:gd name="connsiteX54" fmla="*/ 578037 w 1107111"/>
                <a:gd name="connsiteY54" fmla="*/ 311472 h 831076"/>
                <a:gd name="connsiteX55" fmla="*/ 813609 w 1107111"/>
                <a:gd name="connsiteY55" fmla="*/ 195705 h 831076"/>
                <a:gd name="connsiteX56" fmla="*/ 992644 w 1107111"/>
                <a:gd name="connsiteY56" fmla="*/ 154424 h 831076"/>
                <a:gd name="connsiteX57" fmla="*/ 1001169 w 1107111"/>
                <a:gd name="connsiteY57" fmla="*/ 233845 h 831076"/>
                <a:gd name="connsiteX58" fmla="*/ 1031233 w 1107111"/>
                <a:gd name="connsiteY58" fmla="*/ 235640 h 831076"/>
                <a:gd name="connsiteX59" fmla="*/ 998477 w 1107111"/>
                <a:gd name="connsiteY59" fmla="*/ 297113 h 831076"/>
                <a:gd name="connsiteX60" fmla="*/ 193494 w 1107111"/>
                <a:gd name="connsiteY60" fmla="*/ 697362 h 831076"/>
                <a:gd name="connsiteX61" fmla="*/ 145482 w 1107111"/>
                <a:gd name="connsiteY61" fmla="*/ 709028 h 831076"/>
                <a:gd name="connsiteX62" fmla="*/ 145931 w 1107111"/>
                <a:gd name="connsiteY62" fmla="*/ 530890 h 831076"/>
                <a:gd name="connsiteX63" fmla="*/ 155802 w 1107111"/>
                <a:gd name="connsiteY63" fmla="*/ 516980 h 831076"/>
                <a:gd name="connsiteX64" fmla="*/ 550217 w 1107111"/>
                <a:gd name="connsiteY64" fmla="*/ 325382 h 831076"/>
                <a:gd name="connsiteX65" fmla="*/ 554704 w 1107111"/>
                <a:gd name="connsiteY65" fmla="*/ 326279 h 831076"/>
                <a:gd name="connsiteX66" fmla="*/ 554704 w 1107111"/>
                <a:gd name="connsiteY66" fmla="*/ 473455 h 831076"/>
                <a:gd name="connsiteX67" fmla="*/ 576242 w 1107111"/>
                <a:gd name="connsiteY67" fmla="*/ 463584 h 831076"/>
                <a:gd name="connsiteX68" fmla="*/ 808225 w 1107111"/>
                <a:gd name="connsiteY68" fmla="*/ 347817 h 831076"/>
                <a:gd name="connsiteX69" fmla="*/ 827071 w 1107111"/>
                <a:gd name="connsiteY69" fmla="*/ 319100 h 831076"/>
                <a:gd name="connsiteX70" fmla="*/ 834250 w 1107111"/>
                <a:gd name="connsiteY70" fmla="*/ 236538 h 831076"/>
                <a:gd name="connsiteX71" fmla="*/ 905146 w 1107111"/>
                <a:gd name="connsiteY71" fmla="*/ 197949 h 831076"/>
                <a:gd name="connsiteX72" fmla="*/ 992644 w 1107111"/>
                <a:gd name="connsiteY72" fmla="*/ 154424 h 831076"/>
                <a:gd name="connsiteX73" fmla="*/ 977669 w 1107111"/>
                <a:gd name="connsiteY73" fmla="*/ 100859 h 831076"/>
                <a:gd name="connsiteX74" fmla="*/ 986811 w 1107111"/>
                <a:gd name="connsiteY74" fmla="*/ 103720 h 831076"/>
                <a:gd name="connsiteX75" fmla="*/ 982324 w 1107111"/>
                <a:gd name="connsiteY75" fmla="*/ 141860 h 831076"/>
                <a:gd name="connsiteX76" fmla="*/ 831557 w 1107111"/>
                <a:gd name="connsiteY76" fmla="*/ 219935 h 831076"/>
                <a:gd name="connsiteX77" fmla="*/ 822583 w 1107111"/>
                <a:gd name="connsiteY77" fmla="*/ 162949 h 831076"/>
                <a:gd name="connsiteX78" fmla="*/ 896620 w 1107111"/>
                <a:gd name="connsiteY78" fmla="*/ 129745 h 831076"/>
                <a:gd name="connsiteX79" fmla="*/ 963478 w 1107111"/>
                <a:gd name="connsiteY79" fmla="*/ 101028 h 831076"/>
                <a:gd name="connsiteX80" fmla="*/ 977669 w 1107111"/>
                <a:gd name="connsiteY80" fmla="*/ 100859 h 831076"/>
                <a:gd name="connsiteX81" fmla="*/ 689933 w 1107111"/>
                <a:gd name="connsiteY81" fmla="*/ 95644 h 831076"/>
                <a:gd name="connsiteX82" fmla="*/ 709508 w 1107111"/>
                <a:gd name="connsiteY82" fmla="*/ 101925 h 831076"/>
                <a:gd name="connsiteX83" fmla="*/ 795211 w 1107111"/>
                <a:gd name="connsiteY83" fmla="*/ 157116 h 831076"/>
                <a:gd name="connsiteX84" fmla="*/ 793865 w 1107111"/>
                <a:gd name="connsiteY84" fmla="*/ 190769 h 831076"/>
                <a:gd name="connsiteX85" fmla="*/ 155803 w 1107111"/>
                <a:gd name="connsiteY85" fmla="*/ 501275 h 831076"/>
                <a:gd name="connsiteX86" fmla="*/ 131572 w 1107111"/>
                <a:gd name="connsiteY86" fmla="*/ 503519 h 831076"/>
                <a:gd name="connsiteX87" fmla="*/ 15357 w 1107111"/>
                <a:gd name="connsiteY87" fmla="*/ 426790 h 831076"/>
                <a:gd name="connsiteX88" fmla="*/ 531371 w 1107111"/>
                <a:gd name="connsiteY88" fmla="*/ 172372 h 831076"/>
                <a:gd name="connsiteX89" fmla="*/ 671368 w 1107111"/>
                <a:gd name="connsiteY89" fmla="*/ 101477 h 831076"/>
                <a:gd name="connsiteX90" fmla="*/ 689933 w 1107111"/>
                <a:gd name="connsiteY90" fmla="*/ 95644 h 831076"/>
                <a:gd name="connsiteX91" fmla="*/ 827407 w 1107111"/>
                <a:gd name="connsiteY91" fmla="*/ 237 h 831076"/>
                <a:gd name="connsiteX92" fmla="*/ 872390 w 1107111"/>
                <a:gd name="connsiteY92" fmla="*/ 18017 h 831076"/>
                <a:gd name="connsiteX93" fmla="*/ 963478 w 1107111"/>
                <a:gd name="connsiteY93" fmla="*/ 45837 h 831076"/>
                <a:gd name="connsiteX94" fmla="*/ 1017323 w 1107111"/>
                <a:gd name="connsiteY94" fmla="*/ 61542 h 831076"/>
                <a:gd name="connsiteX95" fmla="*/ 1062194 w 1107111"/>
                <a:gd name="connsiteY95" fmla="*/ 90259 h 831076"/>
                <a:gd name="connsiteX96" fmla="*/ 1107065 w 1107111"/>
                <a:gd name="connsiteY96" fmla="*/ 175515 h 831076"/>
                <a:gd name="connsiteX97" fmla="*/ 1103475 w 1107111"/>
                <a:gd name="connsiteY97" fmla="*/ 209168 h 831076"/>
                <a:gd name="connsiteX98" fmla="*/ 1044246 w 1107111"/>
                <a:gd name="connsiteY98" fmla="*/ 272436 h 831076"/>
                <a:gd name="connsiteX99" fmla="*/ 1049630 w 1107111"/>
                <a:gd name="connsiteY99" fmla="*/ 223078 h 831076"/>
                <a:gd name="connsiteX100" fmla="*/ 1016426 w 1107111"/>
                <a:gd name="connsiteY100" fmla="*/ 217693 h 831076"/>
                <a:gd name="connsiteX101" fmla="*/ 1006554 w 1107111"/>
                <a:gd name="connsiteY101" fmla="*/ 119425 h 831076"/>
                <a:gd name="connsiteX102" fmla="*/ 1011490 w 1107111"/>
                <a:gd name="connsiteY102" fmla="*/ 116733 h 831076"/>
                <a:gd name="connsiteX103" fmla="*/ 1020913 w 1107111"/>
                <a:gd name="connsiteY103" fmla="*/ 129745 h 831076"/>
                <a:gd name="connsiteX104" fmla="*/ 1090911 w 1107111"/>
                <a:gd name="connsiteY104" fmla="*/ 206476 h 831076"/>
                <a:gd name="connsiteX105" fmla="*/ 1048284 w 1107111"/>
                <a:gd name="connsiteY105" fmla="*/ 94298 h 831076"/>
                <a:gd name="connsiteX106" fmla="*/ 950017 w 1107111"/>
                <a:gd name="connsiteY106" fmla="*/ 54363 h 831076"/>
                <a:gd name="connsiteX107" fmla="*/ 932069 w 1107111"/>
                <a:gd name="connsiteY107" fmla="*/ 57503 h 831076"/>
                <a:gd name="connsiteX108" fmla="*/ 964824 w 1107111"/>
                <a:gd name="connsiteY108" fmla="*/ 84875 h 831076"/>
                <a:gd name="connsiteX109" fmla="*/ 819442 w 1107111"/>
                <a:gd name="connsiteY109" fmla="*/ 148591 h 831076"/>
                <a:gd name="connsiteX110" fmla="*/ 800148 w 1107111"/>
                <a:gd name="connsiteY110" fmla="*/ 143207 h 831076"/>
                <a:gd name="connsiteX111" fmla="*/ 720277 w 1107111"/>
                <a:gd name="connsiteY111" fmla="*/ 92503 h 831076"/>
                <a:gd name="connsiteX112" fmla="*/ 669125 w 1107111"/>
                <a:gd name="connsiteY112" fmla="*/ 88464 h 831076"/>
                <a:gd name="connsiteX113" fmla="*/ 664189 w 1107111"/>
                <a:gd name="connsiteY113" fmla="*/ 83977 h 831076"/>
                <a:gd name="connsiteX114" fmla="*/ 675855 w 1107111"/>
                <a:gd name="connsiteY114" fmla="*/ 65131 h 831076"/>
                <a:gd name="connsiteX115" fmla="*/ 780404 w 1107111"/>
                <a:gd name="connsiteY115" fmla="*/ 9043 h 831076"/>
                <a:gd name="connsiteX116" fmla="*/ 827407 w 1107111"/>
                <a:gd name="connsiteY116" fmla="*/ 237 h 8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107111" h="831076">
                  <a:moveTo>
                    <a:pt x="112727" y="710822"/>
                  </a:moveTo>
                  <a:cubicBezTo>
                    <a:pt x="132023" y="714412"/>
                    <a:pt x="150868" y="718001"/>
                    <a:pt x="169265" y="721591"/>
                  </a:cubicBezTo>
                  <a:cubicBezTo>
                    <a:pt x="169265" y="756143"/>
                    <a:pt x="169265" y="789796"/>
                    <a:pt x="169265" y="824795"/>
                  </a:cubicBezTo>
                  <a:cubicBezTo>
                    <a:pt x="149073" y="824795"/>
                    <a:pt x="131574" y="824795"/>
                    <a:pt x="112727" y="824795"/>
                  </a:cubicBezTo>
                  <a:cubicBezTo>
                    <a:pt x="112727" y="787103"/>
                    <a:pt x="112727" y="749861"/>
                    <a:pt x="112727" y="710822"/>
                  </a:cubicBezTo>
                  <a:close/>
                  <a:moveTo>
                    <a:pt x="53946" y="679861"/>
                  </a:moveTo>
                  <a:cubicBezTo>
                    <a:pt x="67408" y="689284"/>
                    <a:pt x="78626" y="696912"/>
                    <a:pt x="89395" y="705437"/>
                  </a:cubicBezTo>
                  <a:cubicBezTo>
                    <a:pt x="92984" y="708578"/>
                    <a:pt x="96574" y="713963"/>
                    <a:pt x="96574" y="718001"/>
                  </a:cubicBezTo>
                  <a:cubicBezTo>
                    <a:pt x="97471" y="751206"/>
                    <a:pt x="97023" y="783961"/>
                    <a:pt x="97023" y="818063"/>
                  </a:cubicBezTo>
                  <a:cubicBezTo>
                    <a:pt x="51702" y="791589"/>
                    <a:pt x="44972" y="769603"/>
                    <a:pt x="53946" y="679861"/>
                  </a:cubicBezTo>
                  <a:close/>
                  <a:moveTo>
                    <a:pt x="5934" y="436661"/>
                  </a:moveTo>
                  <a:cubicBezTo>
                    <a:pt x="47215" y="464032"/>
                    <a:pt x="86701" y="490057"/>
                    <a:pt x="125739" y="516531"/>
                  </a:cubicBezTo>
                  <a:cubicBezTo>
                    <a:pt x="128880" y="518775"/>
                    <a:pt x="131572" y="524608"/>
                    <a:pt x="131572" y="528646"/>
                  </a:cubicBezTo>
                  <a:cubicBezTo>
                    <a:pt x="132021" y="584735"/>
                    <a:pt x="132021" y="641273"/>
                    <a:pt x="132021" y="697810"/>
                  </a:cubicBezTo>
                  <a:cubicBezTo>
                    <a:pt x="129329" y="700054"/>
                    <a:pt x="127085" y="702746"/>
                    <a:pt x="124393" y="704989"/>
                  </a:cubicBezTo>
                  <a:cubicBezTo>
                    <a:pt x="102406" y="691528"/>
                    <a:pt x="78176" y="680310"/>
                    <a:pt x="59330" y="663708"/>
                  </a:cubicBezTo>
                  <a:cubicBezTo>
                    <a:pt x="50805" y="656529"/>
                    <a:pt x="49459" y="637683"/>
                    <a:pt x="50356" y="624221"/>
                  </a:cubicBezTo>
                  <a:cubicBezTo>
                    <a:pt x="51702" y="601337"/>
                    <a:pt x="45420" y="585183"/>
                    <a:pt x="23434" y="576658"/>
                  </a:cubicBezTo>
                  <a:cubicBezTo>
                    <a:pt x="2344" y="569030"/>
                    <a:pt x="-1694" y="553325"/>
                    <a:pt x="550" y="532684"/>
                  </a:cubicBezTo>
                  <a:cubicBezTo>
                    <a:pt x="3691" y="502172"/>
                    <a:pt x="4139" y="471660"/>
                    <a:pt x="5934" y="436661"/>
                  </a:cubicBezTo>
                  <a:close/>
                  <a:moveTo>
                    <a:pt x="1102577" y="267947"/>
                  </a:moveTo>
                  <a:cubicBezTo>
                    <a:pt x="1102577" y="297562"/>
                    <a:pt x="1103026" y="325830"/>
                    <a:pt x="1102128" y="353650"/>
                  </a:cubicBezTo>
                  <a:cubicBezTo>
                    <a:pt x="1102128" y="358137"/>
                    <a:pt x="1097192" y="363522"/>
                    <a:pt x="1093603" y="367111"/>
                  </a:cubicBezTo>
                  <a:cubicBezTo>
                    <a:pt x="1074308" y="385509"/>
                    <a:pt x="1047386" y="396277"/>
                    <a:pt x="1037514" y="424995"/>
                  </a:cubicBezTo>
                  <a:cubicBezTo>
                    <a:pt x="1035719" y="429931"/>
                    <a:pt x="1017322" y="431725"/>
                    <a:pt x="1007002" y="430379"/>
                  </a:cubicBezTo>
                  <a:cubicBezTo>
                    <a:pt x="978733" y="426790"/>
                    <a:pt x="973349" y="429482"/>
                    <a:pt x="967067" y="456853"/>
                  </a:cubicBezTo>
                  <a:cubicBezTo>
                    <a:pt x="963477" y="472558"/>
                    <a:pt x="953606" y="477942"/>
                    <a:pt x="938350" y="473904"/>
                  </a:cubicBezTo>
                  <a:cubicBezTo>
                    <a:pt x="929375" y="471660"/>
                    <a:pt x="920401" y="467622"/>
                    <a:pt x="912325" y="468968"/>
                  </a:cubicBezTo>
                  <a:cubicBezTo>
                    <a:pt x="904248" y="470314"/>
                    <a:pt x="893030" y="476148"/>
                    <a:pt x="890338" y="482878"/>
                  </a:cubicBezTo>
                  <a:cubicBezTo>
                    <a:pt x="873287" y="521916"/>
                    <a:pt x="874184" y="521916"/>
                    <a:pt x="841429" y="504416"/>
                  </a:cubicBezTo>
                  <a:cubicBezTo>
                    <a:pt x="824827" y="516083"/>
                    <a:pt x="811365" y="527749"/>
                    <a:pt x="796109" y="535377"/>
                  </a:cubicBezTo>
                  <a:cubicBezTo>
                    <a:pt x="684381" y="590119"/>
                    <a:pt x="572653" y="644413"/>
                    <a:pt x="460924" y="698708"/>
                  </a:cubicBezTo>
                  <a:cubicBezTo>
                    <a:pt x="452399" y="702746"/>
                    <a:pt x="443874" y="705887"/>
                    <a:pt x="434002" y="709925"/>
                  </a:cubicBezTo>
                  <a:cubicBezTo>
                    <a:pt x="433104" y="693323"/>
                    <a:pt x="432207" y="679862"/>
                    <a:pt x="431758" y="666400"/>
                  </a:cubicBezTo>
                  <a:cubicBezTo>
                    <a:pt x="429515" y="665502"/>
                    <a:pt x="427271" y="664156"/>
                    <a:pt x="425028" y="663259"/>
                  </a:cubicBezTo>
                  <a:cubicBezTo>
                    <a:pt x="420989" y="670438"/>
                    <a:pt x="415156" y="676720"/>
                    <a:pt x="412913" y="683900"/>
                  </a:cubicBezTo>
                  <a:cubicBezTo>
                    <a:pt x="409772" y="693772"/>
                    <a:pt x="410220" y="704541"/>
                    <a:pt x="407977" y="714861"/>
                  </a:cubicBezTo>
                  <a:cubicBezTo>
                    <a:pt x="402592" y="739091"/>
                    <a:pt x="385542" y="749860"/>
                    <a:pt x="363555" y="739989"/>
                  </a:cubicBezTo>
                  <a:cubicBezTo>
                    <a:pt x="347850" y="732809"/>
                    <a:pt x="340671" y="739091"/>
                    <a:pt x="335735" y="751655"/>
                  </a:cubicBezTo>
                  <a:cubicBezTo>
                    <a:pt x="325863" y="775885"/>
                    <a:pt x="308812" y="784860"/>
                    <a:pt x="283685" y="778129"/>
                  </a:cubicBezTo>
                  <a:cubicBezTo>
                    <a:pt x="267083" y="773642"/>
                    <a:pt x="258108" y="780372"/>
                    <a:pt x="250032" y="796077"/>
                  </a:cubicBezTo>
                  <a:cubicBezTo>
                    <a:pt x="244199" y="807295"/>
                    <a:pt x="231186" y="814923"/>
                    <a:pt x="218173" y="827487"/>
                  </a:cubicBezTo>
                  <a:cubicBezTo>
                    <a:pt x="211892" y="811333"/>
                    <a:pt x="208302" y="801910"/>
                    <a:pt x="202469" y="787103"/>
                  </a:cubicBezTo>
                  <a:cubicBezTo>
                    <a:pt x="198879" y="805051"/>
                    <a:pt x="196635" y="818064"/>
                    <a:pt x="193943" y="831076"/>
                  </a:cubicBezTo>
                  <a:cubicBezTo>
                    <a:pt x="191251" y="830628"/>
                    <a:pt x="189007" y="830628"/>
                    <a:pt x="186315" y="830179"/>
                  </a:cubicBezTo>
                  <a:cubicBezTo>
                    <a:pt x="186315" y="793834"/>
                    <a:pt x="185867" y="757937"/>
                    <a:pt x="186764" y="721592"/>
                  </a:cubicBezTo>
                  <a:cubicBezTo>
                    <a:pt x="186764" y="718451"/>
                    <a:pt x="194392" y="713964"/>
                    <a:pt x="199328" y="711720"/>
                  </a:cubicBezTo>
                  <a:cubicBezTo>
                    <a:pt x="495924" y="564543"/>
                    <a:pt x="792968" y="417815"/>
                    <a:pt x="1090013" y="271088"/>
                  </a:cubicBezTo>
                  <a:cubicBezTo>
                    <a:pt x="1092257" y="270191"/>
                    <a:pt x="1094500" y="270191"/>
                    <a:pt x="1102577" y="267947"/>
                  </a:cubicBezTo>
                  <a:close/>
                  <a:moveTo>
                    <a:pt x="813609" y="195705"/>
                  </a:moveTo>
                  <a:cubicBezTo>
                    <a:pt x="813609" y="238781"/>
                    <a:pt x="814057" y="279165"/>
                    <a:pt x="813160" y="319100"/>
                  </a:cubicBezTo>
                  <a:cubicBezTo>
                    <a:pt x="813160" y="324484"/>
                    <a:pt x="808224" y="331664"/>
                    <a:pt x="803737" y="333907"/>
                  </a:cubicBezTo>
                  <a:cubicBezTo>
                    <a:pt x="727008" y="372946"/>
                    <a:pt x="649830" y="411535"/>
                    <a:pt x="568614" y="451918"/>
                  </a:cubicBezTo>
                  <a:cubicBezTo>
                    <a:pt x="568614" y="407496"/>
                    <a:pt x="568165" y="368010"/>
                    <a:pt x="569063" y="328523"/>
                  </a:cubicBezTo>
                  <a:cubicBezTo>
                    <a:pt x="569063" y="322689"/>
                    <a:pt x="573101" y="313715"/>
                    <a:pt x="578037" y="311472"/>
                  </a:cubicBezTo>
                  <a:cubicBezTo>
                    <a:pt x="655663" y="272883"/>
                    <a:pt x="734187" y="235191"/>
                    <a:pt x="813609" y="195705"/>
                  </a:cubicBezTo>
                  <a:close/>
                  <a:moveTo>
                    <a:pt x="992644" y="154424"/>
                  </a:moveTo>
                  <a:cubicBezTo>
                    <a:pt x="995785" y="181795"/>
                    <a:pt x="998477" y="206923"/>
                    <a:pt x="1001169" y="233845"/>
                  </a:cubicBezTo>
                  <a:cubicBezTo>
                    <a:pt x="1011490" y="234294"/>
                    <a:pt x="1021361" y="235191"/>
                    <a:pt x="1031233" y="235640"/>
                  </a:cubicBezTo>
                  <a:cubicBezTo>
                    <a:pt x="1035720" y="278716"/>
                    <a:pt x="1035720" y="278716"/>
                    <a:pt x="998477" y="297113"/>
                  </a:cubicBezTo>
                  <a:cubicBezTo>
                    <a:pt x="730150" y="430828"/>
                    <a:pt x="461821" y="564095"/>
                    <a:pt x="193494" y="697362"/>
                  </a:cubicBezTo>
                  <a:cubicBezTo>
                    <a:pt x="180033" y="703644"/>
                    <a:pt x="164328" y="704541"/>
                    <a:pt x="145482" y="709028"/>
                  </a:cubicBezTo>
                  <a:cubicBezTo>
                    <a:pt x="145482" y="645311"/>
                    <a:pt x="145033" y="588326"/>
                    <a:pt x="145931" y="530890"/>
                  </a:cubicBezTo>
                  <a:cubicBezTo>
                    <a:pt x="145931" y="525954"/>
                    <a:pt x="151315" y="519224"/>
                    <a:pt x="155802" y="516980"/>
                  </a:cubicBezTo>
                  <a:cubicBezTo>
                    <a:pt x="287274" y="452815"/>
                    <a:pt x="418745" y="389098"/>
                    <a:pt x="550217" y="325382"/>
                  </a:cubicBezTo>
                  <a:cubicBezTo>
                    <a:pt x="551114" y="324933"/>
                    <a:pt x="552011" y="325382"/>
                    <a:pt x="554704" y="326279"/>
                  </a:cubicBezTo>
                  <a:cubicBezTo>
                    <a:pt x="554704" y="373842"/>
                    <a:pt x="554704" y="422303"/>
                    <a:pt x="554704" y="473455"/>
                  </a:cubicBezTo>
                  <a:cubicBezTo>
                    <a:pt x="563678" y="469417"/>
                    <a:pt x="569960" y="466725"/>
                    <a:pt x="576242" y="463584"/>
                  </a:cubicBezTo>
                  <a:cubicBezTo>
                    <a:pt x="653420" y="424995"/>
                    <a:pt x="730598" y="385957"/>
                    <a:pt x="808225" y="347817"/>
                  </a:cubicBezTo>
                  <a:cubicBezTo>
                    <a:pt x="821686" y="341086"/>
                    <a:pt x="827071" y="333458"/>
                    <a:pt x="827071" y="319100"/>
                  </a:cubicBezTo>
                  <a:cubicBezTo>
                    <a:pt x="827071" y="290831"/>
                    <a:pt x="821237" y="257178"/>
                    <a:pt x="834250" y="236538"/>
                  </a:cubicBezTo>
                  <a:cubicBezTo>
                    <a:pt x="846814" y="216794"/>
                    <a:pt x="880467" y="210064"/>
                    <a:pt x="905146" y="197949"/>
                  </a:cubicBezTo>
                  <a:cubicBezTo>
                    <a:pt x="933414" y="184039"/>
                    <a:pt x="961234" y="170129"/>
                    <a:pt x="992644" y="154424"/>
                  </a:cubicBezTo>
                  <a:close/>
                  <a:moveTo>
                    <a:pt x="977669" y="100859"/>
                  </a:moveTo>
                  <a:cubicBezTo>
                    <a:pt x="982660" y="101701"/>
                    <a:pt x="986811" y="103047"/>
                    <a:pt x="986811" y="103720"/>
                  </a:cubicBezTo>
                  <a:cubicBezTo>
                    <a:pt x="986811" y="116732"/>
                    <a:pt x="989055" y="137822"/>
                    <a:pt x="982324" y="141860"/>
                  </a:cubicBezTo>
                  <a:cubicBezTo>
                    <a:pt x="933415" y="169680"/>
                    <a:pt x="882710" y="193910"/>
                    <a:pt x="831557" y="219935"/>
                  </a:cubicBezTo>
                  <a:cubicBezTo>
                    <a:pt x="828865" y="201090"/>
                    <a:pt x="826173" y="184039"/>
                    <a:pt x="822583" y="162949"/>
                  </a:cubicBezTo>
                  <a:cubicBezTo>
                    <a:pt x="845916" y="152629"/>
                    <a:pt x="871043" y="140963"/>
                    <a:pt x="896620" y="129745"/>
                  </a:cubicBezTo>
                  <a:cubicBezTo>
                    <a:pt x="919056" y="119873"/>
                    <a:pt x="940594" y="109553"/>
                    <a:pt x="963478" y="101028"/>
                  </a:cubicBezTo>
                  <a:cubicBezTo>
                    <a:pt x="966843" y="99681"/>
                    <a:pt x="972677" y="100018"/>
                    <a:pt x="977669" y="100859"/>
                  </a:cubicBezTo>
                  <a:close/>
                  <a:moveTo>
                    <a:pt x="689933" y="95644"/>
                  </a:moveTo>
                  <a:cubicBezTo>
                    <a:pt x="696159" y="95307"/>
                    <a:pt x="702553" y="96989"/>
                    <a:pt x="709508" y="101925"/>
                  </a:cubicBezTo>
                  <a:cubicBezTo>
                    <a:pt x="737328" y="121668"/>
                    <a:pt x="766943" y="138719"/>
                    <a:pt x="795211" y="157116"/>
                  </a:cubicBezTo>
                  <a:cubicBezTo>
                    <a:pt x="815852" y="170578"/>
                    <a:pt x="815403" y="180449"/>
                    <a:pt x="793865" y="190769"/>
                  </a:cubicBezTo>
                  <a:cubicBezTo>
                    <a:pt x="581178" y="294421"/>
                    <a:pt x="368490" y="398073"/>
                    <a:pt x="155803" y="501275"/>
                  </a:cubicBezTo>
                  <a:cubicBezTo>
                    <a:pt x="149072" y="504416"/>
                    <a:pt x="137405" y="506660"/>
                    <a:pt x="131572" y="503519"/>
                  </a:cubicBezTo>
                  <a:cubicBezTo>
                    <a:pt x="93432" y="479289"/>
                    <a:pt x="56189" y="453712"/>
                    <a:pt x="15357" y="426790"/>
                  </a:cubicBezTo>
                  <a:cubicBezTo>
                    <a:pt x="189904" y="340638"/>
                    <a:pt x="360862" y="256730"/>
                    <a:pt x="531371" y="172372"/>
                  </a:cubicBezTo>
                  <a:cubicBezTo>
                    <a:pt x="578037" y="149488"/>
                    <a:pt x="624702" y="124809"/>
                    <a:pt x="671368" y="101477"/>
                  </a:cubicBezTo>
                  <a:cubicBezTo>
                    <a:pt x="677650" y="98336"/>
                    <a:pt x="683707" y="95980"/>
                    <a:pt x="689933" y="95644"/>
                  </a:cubicBezTo>
                  <a:close/>
                  <a:moveTo>
                    <a:pt x="827407" y="237"/>
                  </a:moveTo>
                  <a:cubicBezTo>
                    <a:pt x="843112" y="1415"/>
                    <a:pt x="858480" y="7023"/>
                    <a:pt x="872390" y="18017"/>
                  </a:cubicBezTo>
                  <a:cubicBezTo>
                    <a:pt x="899762" y="39555"/>
                    <a:pt x="928030" y="48529"/>
                    <a:pt x="963478" y="45837"/>
                  </a:cubicBezTo>
                  <a:cubicBezTo>
                    <a:pt x="980978" y="44491"/>
                    <a:pt x="1000272" y="53914"/>
                    <a:pt x="1017323" y="61542"/>
                  </a:cubicBezTo>
                  <a:cubicBezTo>
                    <a:pt x="1033477" y="68721"/>
                    <a:pt x="1046938" y="81734"/>
                    <a:pt x="1062194" y="90259"/>
                  </a:cubicBezTo>
                  <a:cubicBezTo>
                    <a:pt x="1095847" y="109105"/>
                    <a:pt x="1107962" y="138720"/>
                    <a:pt x="1107065" y="175515"/>
                  </a:cubicBezTo>
                  <a:cubicBezTo>
                    <a:pt x="1106616" y="186732"/>
                    <a:pt x="1104821" y="197950"/>
                    <a:pt x="1103475" y="209168"/>
                  </a:cubicBezTo>
                  <a:cubicBezTo>
                    <a:pt x="1097193" y="258974"/>
                    <a:pt x="1097193" y="258974"/>
                    <a:pt x="1044246" y="272436"/>
                  </a:cubicBezTo>
                  <a:cubicBezTo>
                    <a:pt x="1046040" y="256282"/>
                    <a:pt x="1047835" y="240577"/>
                    <a:pt x="1049630" y="223078"/>
                  </a:cubicBezTo>
                  <a:cubicBezTo>
                    <a:pt x="1038413" y="221283"/>
                    <a:pt x="1028541" y="219488"/>
                    <a:pt x="1016426" y="217693"/>
                  </a:cubicBezTo>
                  <a:cubicBezTo>
                    <a:pt x="1013285" y="184489"/>
                    <a:pt x="1009695" y="152181"/>
                    <a:pt x="1006554" y="119425"/>
                  </a:cubicBezTo>
                  <a:cubicBezTo>
                    <a:pt x="1008349" y="118528"/>
                    <a:pt x="1009695" y="117630"/>
                    <a:pt x="1011490" y="116733"/>
                  </a:cubicBezTo>
                  <a:cubicBezTo>
                    <a:pt x="1014631" y="120771"/>
                    <a:pt x="1019567" y="124810"/>
                    <a:pt x="1020913" y="129745"/>
                  </a:cubicBezTo>
                  <a:cubicBezTo>
                    <a:pt x="1035720" y="182694"/>
                    <a:pt x="1035720" y="182694"/>
                    <a:pt x="1090911" y="206476"/>
                  </a:cubicBezTo>
                  <a:cubicBezTo>
                    <a:pt x="1104373" y="148142"/>
                    <a:pt x="1095847" y="125258"/>
                    <a:pt x="1048284" y="94298"/>
                  </a:cubicBezTo>
                  <a:cubicBezTo>
                    <a:pt x="1018221" y="75003"/>
                    <a:pt x="990849" y="48081"/>
                    <a:pt x="950017" y="54363"/>
                  </a:cubicBezTo>
                  <a:cubicBezTo>
                    <a:pt x="945530" y="55260"/>
                    <a:pt x="941043" y="56157"/>
                    <a:pt x="932069" y="57503"/>
                  </a:cubicBezTo>
                  <a:cubicBezTo>
                    <a:pt x="944184" y="67824"/>
                    <a:pt x="953158" y="75003"/>
                    <a:pt x="964824" y="84875"/>
                  </a:cubicBezTo>
                  <a:cubicBezTo>
                    <a:pt x="915018" y="106861"/>
                    <a:pt x="867454" y="128399"/>
                    <a:pt x="819442" y="148591"/>
                  </a:cubicBezTo>
                  <a:cubicBezTo>
                    <a:pt x="814506" y="150835"/>
                    <a:pt x="805532" y="146796"/>
                    <a:pt x="800148" y="143207"/>
                  </a:cubicBezTo>
                  <a:cubicBezTo>
                    <a:pt x="773225" y="127053"/>
                    <a:pt x="745854" y="110900"/>
                    <a:pt x="720277" y="92503"/>
                  </a:cubicBezTo>
                  <a:cubicBezTo>
                    <a:pt x="703227" y="80836"/>
                    <a:pt x="687971" y="75900"/>
                    <a:pt x="669125" y="88464"/>
                  </a:cubicBezTo>
                  <a:cubicBezTo>
                    <a:pt x="667330" y="86669"/>
                    <a:pt x="665984" y="85323"/>
                    <a:pt x="664189" y="83977"/>
                  </a:cubicBezTo>
                  <a:cubicBezTo>
                    <a:pt x="667779" y="77695"/>
                    <a:pt x="670022" y="68272"/>
                    <a:pt x="675855" y="65131"/>
                  </a:cubicBezTo>
                  <a:cubicBezTo>
                    <a:pt x="710406" y="45388"/>
                    <a:pt x="744508" y="25196"/>
                    <a:pt x="780404" y="9043"/>
                  </a:cubicBezTo>
                  <a:cubicBezTo>
                    <a:pt x="795661" y="2312"/>
                    <a:pt x="811702" y="-941"/>
                    <a:pt x="827407" y="237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9" name="群組 128">
            <a:extLst>
              <a:ext uri="{FF2B5EF4-FFF2-40B4-BE49-F238E27FC236}">
                <a16:creationId xmlns:a16="http://schemas.microsoft.com/office/drawing/2014/main" id="{F99DB27C-00C2-4626-8BD8-68A0673BC107}"/>
              </a:ext>
            </a:extLst>
          </p:cNvPr>
          <p:cNvGrpSpPr/>
          <p:nvPr/>
        </p:nvGrpSpPr>
        <p:grpSpPr>
          <a:xfrm>
            <a:off x="9395409" y="124149"/>
            <a:ext cx="2359270" cy="2963607"/>
            <a:chOff x="172228" y="1784311"/>
            <a:chExt cx="2802629" cy="4770278"/>
          </a:xfrm>
        </p:grpSpPr>
        <p:grpSp>
          <p:nvGrpSpPr>
            <p:cNvPr id="130" name="Group 7">
              <a:extLst>
                <a:ext uri="{FF2B5EF4-FFF2-40B4-BE49-F238E27FC236}">
                  <a16:creationId xmlns:a16="http://schemas.microsoft.com/office/drawing/2014/main" id="{E61358E3-ACD5-4EE2-852D-0DB7DF01E090}"/>
                </a:ext>
              </a:extLst>
            </p:cNvPr>
            <p:cNvGrpSpPr/>
            <p:nvPr/>
          </p:nvGrpSpPr>
          <p:grpSpPr>
            <a:xfrm rot="165250">
              <a:off x="1167700" y="5358495"/>
              <a:ext cx="1574122" cy="1196094"/>
              <a:chOff x="9397302" y="2587944"/>
              <a:chExt cx="1726935" cy="1250100"/>
            </a:xfrm>
            <a:solidFill>
              <a:schemeClr val="bg1"/>
            </a:solidFill>
          </p:grpSpPr>
          <p:sp>
            <p:nvSpPr>
              <p:cNvPr id="166" name="Freeform: Shape 8">
                <a:extLst>
                  <a:ext uri="{FF2B5EF4-FFF2-40B4-BE49-F238E27FC236}">
                    <a16:creationId xmlns:a16="http://schemas.microsoft.com/office/drawing/2014/main" id="{046902AB-A2FC-42F9-ABFC-73F3BBB64705}"/>
                  </a:ext>
                </a:extLst>
              </p:cNvPr>
              <p:cNvSpPr/>
              <p:nvPr/>
            </p:nvSpPr>
            <p:spPr>
              <a:xfrm>
                <a:off x="10621684" y="2587944"/>
                <a:ext cx="502553" cy="650626"/>
              </a:xfrm>
              <a:custGeom>
                <a:avLst/>
                <a:gdLst>
                  <a:gd name="connsiteX0" fmla="*/ 505835 w 502552"/>
                  <a:gd name="connsiteY0" fmla="*/ 339223 h 650626"/>
                  <a:gd name="connsiteX1" fmla="*/ 499105 w 502552"/>
                  <a:gd name="connsiteY1" fmla="*/ 179483 h 650626"/>
                  <a:gd name="connsiteX2" fmla="*/ 491477 w 502552"/>
                  <a:gd name="connsiteY2" fmla="*/ 158394 h 650626"/>
                  <a:gd name="connsiteX3" fmla="*/ 347890 w 502552"/>
                  <a:gd name="connsiteY3" fmla="*/ 35448 h 650626"/>
                  <a:gd name="connsiteX4" fmla="*/ 261738 w 502552"/>
                  <a:gd name="connsiteY4" fmla="*/ 0 h 650626"/>
                  <a:gd name="connsiteX5" fmla="*/ 241546 w 502552"/>
                  <a:gd name="connsiteY5" fmla="*/ 0 h 650626"/>
                  <a:gd name="connsiteX6" fmla="*/ 166612 w 502552"/>
                  <a:gd name="connsiteY6" fmla="*/ 30063 h 650626"/>
                  <a:gd name="connsiteX7" fmla="*/ 24372 w 502552"/>
                  <a:gd name="connsiteY7" fmla="*/ 66857 h 650626"/>
                  <a:gd name="connsiteX8" fmla="*/ 141 w 502552"/>
                  <a:gd name="connsiteY8" fmla="*/ 93331 h 650626"/>
                  <a:gd name="connsiteX9" fmla="*/ 14500 w 502552"/>
                  <a:gd name="connsiteY9" fmla="*/ 114421 h 650626"/>
                  <a:gd name="connsiteX10" fmla="*/ 150459 w 502552"/>
                  <a:gd name="connsiteY10" fmla="*/ 188009 h 650626"/>
                  <a:gd name="connsiteX11" fmla="*/ 191740 w 502552"/>
                  <a:gd name="connsiteY11" fmla="*/ 260251 h 650626"/>
                  <a:gd name="connsiteX12" fmla="*/ 188150 w 502552"/>
                  <a:gd name="connsiteY12" fmla="*/ 305570 h 650626"/>
                  <a:gd name="connsiteX13" fmla="*/ 167061 w 502552"/>
                  <a:gd name="connsiteY13" fmla="*/ 602166 h 650626"/>
                  <a:gd name="connsiteX14" fmla="*/ 226290 w 502552"/>
                  <a:gd name="connsiteY14" fmla="*/ 652870 h 650626"/>
                  <a:gd name="connsiteX15" fmla="*/ 295391 w 502552"/>
                  <a:gd name="connsiteY15" fmla="*/ 642101 h 650626"/>
                  <a:gd name="connsiteX16" fmla="*/ 372569 w 502552"/>
                  <a:gd name="connsiteY16" fmla="*/ 594089 h 650626"/>
                  <a:gd name="connsiteX17" fmla="*/ 431799 w 502552"/>
                  <a:gd name="connsiteY17" fmla="*/ 533065 h 650626"/>
                  <a:gd name="connsiteX18" fmla="*/ 453785 w 502552"/>
                  <a:gd name="connsiteY18" fmla="*/ 520501 h 650626"/>
                  <a:gd name="connsiteX19" fmla="*/ 476220 w 502552"/>
                  <a:gd name="connsiteY19" fmla="*/ 486848 h 650626"/>
                  <a:gd name="connsiteX20" fmla="*/ 501797 w 502552"/>
                  <a:gd name="connsiteY20" fmla="*/ 367043 h 650626"/>
                  <a:gd name="connsiteX21" fmla="*/ 505835 w 502552"/>
                  <a:gd name="connsiteY21" fmla="*/ 339223 h 650626"/>
                  <a:gd name="connsiteX22" fmla="*/ 457824 w 502552"/>
                  <a:gd name="connsiteY22" fmla="*/ 300186 h 650626"/>
                  <a:gd name="connsiteX23" fmla="*/ 367184 w 502552"/>
                  <a:gd name="connsiteY23" fmla="*/ 335633 h 650626"/>
                  <a:gd name="connsiteX24" fmla="*/ 365390 w 502552"/>
                  <a:gd name="connsiteY24" fmla="*/ 327108 h 650626"/>
                  <a:gd name="connsiteX25" fmla="*/ 467246 w 502552"/>
                  <a:gd name="connsiteY25" fmla="*/ 204162 h 650626"/>
                  <a:gd name="connsiteX26" fmla="*/ 469490 w 502552"/>
                  <a:gd name="connsiteY26" fmla="*/ 289865 h 650626"/>
                  <a:gd name="connsiteX27" fmla="*/ 457824 w 502552"/>
                  <a:gd name="connsiteY27" fmla="*/ 300186 h 65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02552" h="650626">
                    <a:moveTo>
                      <a:pt x="505835" y="339223"/>
                    </a:moveTo>
                    <a:cubicBezTo>
                      <a:pt x="504040" y="285827"/>
                      <a:pt x="501797" y="232879"/>
                      <a:pt x="499105" y="179483"/>
                    </a:cubicBezTo>
                    <a:cubicBezTo>
                      <a:pt x="498656" y="172304"/>
                      <a:pt x="494169" y="165125"/>
                      <a:pt x="491477" y="158394"/>
                    </a:cubicBezTo>
                    <a:cubicBezTo>
                      <a:pt x="464554" y="92883"/>
                      <a:pt x="410709" y="58781"/>
                      <a:pt x="347890" y="35448"/>
                    </a:cubicBezTo>
                    <a:cubicBezTo>
                      <a:pt x="318724" y="24679"/>
                      <a:pt x="290456" y="11666"/>
                      <a:pt x="261738" y="0"/>
                    </a:cubicBezTo>
                    <a:cubicBezTo>
                      <a:pt x="255007" y="0"/>
                      <a:pt x="248277" y="0"/>
                      <a:pt x="241546" y="0"/>
                    </a:cubicBezTo>
                    <a:cubicBezTo>
                      <a:pt x="216419" y="9872"/>
                      <a:pt x="191291" y="18846"/>
                      <a:pt x="166612" y="30063"/>
                    </a:cubicBezTo>
                    <a:cubicBezTo>
                      <a:pt x="121293" y="50255"/>
                      <a:pt x="76870" y="74486"/>
                      <a:pt x="24372" y="66857"/>
                    </a:cubicBezTo>
                    <a:cubicBezTo>
                      <a:pt x="5077" y="64165"/>
                      <a:pt x="2385" y="81665"/>
                      <a:pt x="141" y="93331"/>
                    </a:cubicBezTo>
                    <a:cubicBezTo>
                      <a:pt x="-1205" y="99613"/>
                      <a:pt x="7321" y="110831"/>
                      <a:pt x="14500" y="114421"/>
                    </a:cubicBezTo>
                    <a:cubicBezTo>
                      <a:pt x="59371" y="139997"/>
                      <a:pt x="103793" y="166022"/>
                      <a:pt x="150459" y="188009"/>
                    </a:cubicBezTo>
                    <a:cubicBezTo>
                      <a:pt x="182766" y="203265"/>
                      <a:pt x="203406" y="220316"/>
                      <a:pt x="191740" y="260251"/>
                    </a:cubicBezTo>
                    <a:cubicBezTo>
                      <a:pt x="187701" y="274609"/>
                      <a:pt x="189047" y="290314"/>
                      <a:pt x="188150" y="305570"/>
                    </a:cubicBezTo>
                    <a:cubicBezTo>
                      <a:pt x="180971" y="404286"/>
                      <a:pt x="173791" y="503002"/>
                      <a:pt x="167061" y="602166"/>
                    </a:cubicBezTo>
                    <a:cubicBezTo>
                      <a:pt x="165266" y="628640"/>
                      <a:pt x="202509" y="658703"/>
                      <a:pt x="226290" y="652870"/>
                    </a:cubicBezTo>
                    <a:cubicBezTo>
                      <a:pt x="248726" y="647037"/>
                      <a:pt x="280584" y="624602"/>
                      <a:pt x="295391" y="642101"/>
                    </a:cubicBezTo>
                    <a:cubicBezTo>
                      <a:pt x="312442" y="662293"/>
                      <a:pt x="365838" y="637614"/>
                      <a:pt x="372569" y="594089"/>
                    </a:cubicBezTo>
                    <a:cubicBezTo>
                      <a:pt x="375261" y="563128"/>
                      <a:pt x="404427" y="546078"/>
                      <a:pt x="431799" y="533065"/>
                    </a:cubicBezTo>
                    <a:cubicBezTo>
                      <a:pt x="439427" y="529475"/>
                      <a:pt x="446157" y="523642"/>
                      <a:pt x="453785" y="520501"/>
                    </a:cubicBezTo>
                    <a:cubicBezTo>
                      <a:pt x="469041" y="514219"/>
                      <a:pt x="474426" y="503002"/>
                      <a:pt x="476220" y="486848"/>
                    </a:cubicBezTo>
                    <a:cubicBezTo>
                      <a:pt x="480708" y="446016"/>
                      <a:pt x="478464" y="403837"/>
                      <a:pt x="501797" y="367043"/>
                    </a:cubicBezTo>
                    <a:cubicBezTo>
                      <a:pt x="504938" y="358518"/>
                      <a:pt x="505835" y="348197"/>
                      <a:pt x="505835" y="339223"/>
                    </a:cubicBezTo>
                    <a:close/>
                    <a:moveTo>
                      <a:pt x="457824" y="300186"/>
                    </a:moveTo>
                    <a:cubicBezTo>
                      <a:pt x="428209" y="312301"/>
                      <a:pt x="398594" y="323518"/>
                      <a:pt x="367184" y="335633"/>
                    </a:cubicBezTo>
                    <a:cubicBezTo>
                      <a:pt x="365838" y="330249"/>
                      <a:pt x="365390" y="328903"/>
                      <a:pt x="365390" y="327108"/>
                    </a:cubicBezTo>
                    <a:cubicBezTo>
                      <a:pt x="367633" y="241854"/>
                      <a:pt x="367633" y="241854"/>
                      <a:pt x="467246" y="204162"/>
                    </a:cubicBezTo>
                    <a:cubicBezTo>
                      <a:pt x="468144" y="233777"/>
                      <a:pt x="469939" y="261597"/>
                      <a:pt x="469490" y="289865"/>
                    </a:cubicBezTo>
                    <a:cubicBezTo>
                      <a:pt x="469490" y="293455"/>
                      <a:pt x="462759" y="298391"/>
                      <a:pt x="457824" y="300186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9">
                <a:extLst>
                  <a:ext uri="{FF2B5EF4-FFF2-40B4-BE49-F238E27FC236}">
                    <a16:creationId xmlns:a16="http://schemas.microsoft.com/office/drawing/2014/main" id="{A648A5F0-8795-47FA-8EB5-CD73A8FF8D57}"/>
                  </a:ext>
                </a:extLst>
              </p:cNvPr>
              <p:cNvSpPr/>
              <p:nvPr/>
            </p:nvSpPr>
            <p:spPr>
              <a:xfrm>
                <a:off x="9397302" y="2837425"/>
                <a:ext cx="1382020" cy="1000619"/>
              </a:xfrm>
              <a:custGeom>
                <a:avLst/>
                <a:gdLst>
                  <a:gd name="connsiteX0" fmla="*/ 1360483 w 1382020"/>
                  <a:gd name="connsiteY0" fmla="*/ 314993 h 1000618"/>
                  <a:gd name="connsiteX1" fmla="*/ 1373046 w 1382020"/>
                  <a:gd name="connsiteY1" fmla="*/ 147625 h 1000618"/>
                  <a:gd name="connsiteX2" fmla="*/ 1382918 w 1382020"/>
                  <a:gd name="connsiteY2" fmla="*/ 0 h 1000618"/>
                  <a:gd name="connsiteX3" fmla="*/ 1369008 w 1382020"/>
                  <a:gd name="connsiteY3" fmla="*/ 6731 h 1000618"/>
                  <a:gd name="connsiteX4" fmla="*/ 330249 w 1382020"/>
                  <a:gd name="connsiteY4" fmla="*/ 573449 h 1000618"/>
                  <a:gd name="connsiteX5" fmla="*/ 313647 w 1382020"/>
                  <a:gd name="connsiteY5" fmla="*/ 603512 h 1000618"/>
                  <a:gd name="connsiteX6" fmla="*/ 310955 w 1382020"/>
                  <a:gd name="connsiteY6" fmla="*/ 896070 h 1000618"/>
                  <a:gd name="connsiteX7" fmla="*/ 312301 w 1382020"/>
                  <a:gd name="connsiteY7" fmla="*/ 918056 h 1000618"/>
                  <a:gd name="connsiteX8" fmla="*/ 366594 w 1382020"/>
                  <a:gd name="connsiteY8" fmla="*/ 888890 h 1000618"/>
                  <a:gd name="connsiteX9" fmla="*/ 370184 w 1382020"/>
                  <a:gd name="connsiteY9" fmla="*/ 895172 h 1000618"/>
                  <a:gd name="connsiteX10" fmla="*/ 266533 w 1382020"/>
                  <a:gd name="connsiteY10" fmla="*/ 961581 h 1000618"/>
                  <a:gd name="connsiteX11" fmla="*/ 261597 w 1382020"/>
                  <a:gd name="connsiteY11" fmla="*/ 926582 h 1000618"/>
                  <a:gd name="connsiteX12" fmla="*/ 279096 w 1382020"/>
                  <a:gd name="connsiteY12" fmla="*/ 928377 h 1000618"/>
                  <a:gd name="connsiteX13" fmla="*/ 288071 w 1382020"/>
                  <a:gd name="connsiteY13" fmla="*/ 604858 h 1000618"/>
                  <a:gd name="connsiteX14" fmla="*/ 281789 w 1382020"/>
                  <a:gd name="connsiteY14" fmla="*/ 587359 h 1000618"/>
                  <a:gd name="connsiteX15" fmla="*/ 148074 w 1382020"/>
                  <a:gd name="connsiteY15" fmla="*/ 509284 h 1000618"/>
                  <a:gd name="connsiteX16" fmla="*/ 146728 w 1382020"/>
                  <a:gd name="connsiteY16" fmla="*/ 537552 h 1000618"/>
                  <a:gd name="connsiteX17" fmla="*/ 142240 w 1382020"/>
                  <a:gd name="connsiteY17" fmla="*/ 799149 h 1000618"/>
                  <a:gd name="connsiteX18" fmla="*/ 195637 w 1382020"/>
                  <a:gd name="connsiteY18" fmla="*/ 887993 h 1000618"/>
                  <a:gd name="connsiteX19" fmla="*/ 212239 w 1382020"/>
                  <a:gd name="connsiteY19" fmla="*/ 923890 h 1000618"/>
                  <a:gd name="connsiteX20" fmla="*/ 76729 w 1382020"/>
                  <a:gd name="connsiteY20" fmla="*/ 848058 h 1000618"/>
                  <a:gd name="connsiteX21" fmla="*/ 64165 w 1382020"/>
                  <a:gd name="connsiteY21" fmla="*/ 824276 h 1000618"/>
                  <a:gd name="connsiteX22" fmla="*/ 69999 w 1382020"/>
                  <a:gd name="connsiteY22" fmla="*/ 820687 h 1000618"/>
                  <a:gd name="connsiteX23" fmla="*/ 125638 w 1382020"/>
                  <a:gd name="connsiteY23" fmla="*/ 850302 h 1000618"/>
                  <a:gd name="connsiteX24" fmla="*/ 125190 w 1382020"/>
                  <a:gd name="connsiteY24" fmla="*/ 514219 h 1000618"/>
                  <a:gd name="connsiteX25" fmla="*/ 118010 w 1382020"/>
                  <a:gd name="connsiteY25" fmla="*/ 494476 h 1000618"/>
                  <a:gd name="connsiteX26" fmla="*/ 449 w 1382020"/>
                  <a:gd name="connsiteY26" fmla="*/ 424478 h 1000618"/>
                  <a:gd name="connsiteX27" fmla="*/ 0 w 1382020"/>
                  <a:gd name="connsiteY27" fmla="*/ 754278 h 1000618"/>
                  <a:gd name="connsiteX28" fmla="*/ 24230 w 1382020"/>
                  <a:gd name="connsiteY28" fmla="*/ 795110 h 1000618"/>
                  <a:gd name="connsiteX29" fmla="*/ 42627 w 1382020"/>
                  <a:gd name="connsiteY29" fmla="*/ 828763 h 1000618"/>
                  <a:gd name="connsiteX30" fmla="*/ 13461 w 1382020"/>
                  <a:gd name="connsiteY30" fmla="*/ 812610 h 1000618"/>
                  <a:gd name="connsiteX31" fmla="*/ 51153 w 1382020"/>
                  <a:gd name="connsiteY31" fmla="*/ 886198 h 1000618"/>
                  <a:gd name="connsiteX32" fmla="*/ 240508 w 1382020"/>
                  <a:gd name="connsiteY32" fmla="*/ 994785 h 1000618"/>
                  <a:gd name="connsiteX33" fmla="*/ 279096 w 1382020"/>
                  <a:gd name="connsiteY33" fmla="*/ 994785 h 1000618"/>
                  <a:gd name="connsiteX34" fmla="*/ 358518 w 1382020"/>
                  <a:gd name="connsiteY34" fmla="*/ 951710 h 1000618"/>
                  <a:gd name="connsiteX35" fmla="*/ 468451 w 1382020"/>
                  <a:gd name="connsiteY35" fmla="*/ 971901 h 1000618"/>
                  <a:gd name="connsiteX36" fmla="*/ 495374 w 1382020"/>
                  <a:gd name="connsiteY36" fmla="*/ 897416 h 1000618"/>
                  <a:gd name="connsiteX37" fmla="*/ 515117 w 1382020"/>
                  <a:gd name="connsiteY37" fmla="*/ 865109 h 1000618"/>
                  <a:gd name="connsiteX38" fmla="*/ 536655 w 1382020"/>
                  <a:gd name="connsiteY38" fmla="*/ 853891 h 1000618"/>
                  <a:gd name="connsiteX39" fmla="*/ 648383 w 1382020"/>
                  <a:gd name="connsiteY39" fmla="*/ 859276 h 1000618"/>
                  <a:gd name="connsiteX40" fmla="*/ 670370 w 1382020"/>
                  <a:gd name="connsiteY40" fmla="*/ 798700 h 1000618"/>
                  <a:gd name="connsiteX41" fmla="*/ 689216 w 1382020"/>
                  <a:gd name="connsiteY41" fmla="*/ 769534 h 1000618"/>
                  <a:gd name="connsiteX42" fmla="*/ 958889 w 1382020"/>
                  <a:gd name="connsiteY42" fmla="*/ 622807 h 1000618"/>
                  <a:gd name="connsiteX43" fmla="*/ 970555 w 1382020"/>
                  <a:gd name="connsiteY43" fmla="*/ 617871 h 1000618"/>
                  <a:gd name="connsiteX44" fmla="*/ 976837 w 1382020"/>
                  <a:gd name="connsiteY44" fmla="*/ 636268 h 1000618"/>
                  <a:gd name="connsiteX45" fmla="*/ 1054464 w 1382020"/>
                  <a:gd name="connsiteY45" fmla="*/ 665434 h 1000618"/>
                  <a:gd name="connsiteX46" fmla="*/ 1107860 w 1382020"/>
                  <a:gd name="connsiteY46" fmla="*/ 578385 h 1000618"/>
                  <a:gd name="connsiteX47" fmla="*/ 1127603 w 1382020"/>
                  <a:gd name="connsiteY47" fmla="*/ 546975 h 1000618"/>
                  <a:gd name="connsiteX48" fmla="*/ 1157218 w 1382020"/>
                  <a:gd name="connsiteY48" fmla="*/ 529924 h 1000618"/>
                  <a:gd name="connsiteX49" fmla="*/ 1257729 w 1382020"/>
                  <a:gd name="connsiteY49" fmla="*/ 541590 h 1000618"/>
                  <a:gd name="connsiteX50" fmla="*/ 1291830 w 1382020"/>
                  <a:gd name="connsiteY50" fmla="*/ 484605 h 1000618"/>
                  <a:gd name="connsiteX51" fmla="*/ 1286446 w 1382020"/>
                  <a:gd name="connsiteY51" fmla="*/ 417747 h 1000618"/>
                  <a:gd name="connsiteX52" fmla="*/ 1377085 w 1382020"/>
                  <a:gd name="connsiteY52" fmla="*/ 362556 h 1000618"/>
                  <a:gd name="connsiteX53" fmla="*/ 1368111 w 1382020"/>
                  <a:gd name="connsiteY53" fmla="*/ 345954 h 1000618"/>
                  <a:gd name="connsiteX54" fmla="*/ 1273882 w 1382020"/>
                  <a:gd name="connsiteY54" fmla="*/ 402042 h 1000618"/>
                  <a:gd name="connsiteX55" fmla="*/ 1246959 w 1382020"/>
                  <a:gd name="connsiteY55" fmla="*/ 395312 h 1000618"/>
                  <a:gd name="connsiteX56" fmla="*/ 1341637 w 1382020"/>
                  <a:gd name="connsiteY56" fmla="*/ 343710 h 1000618"/>
                  <a:gd name="connsiteX57" fmla="*/ 1360483 w 1382020"/>
                  <a:gd name="connsiteY57" fmla="*/ 314993 h 1000618"/>
                  <a:gd name="connsiteX58" fmla="*/ 463067 w 1382020"/>
                  <a:gd name="connsiteY58" fmla="*/ 834148 h 1000618"/>
                  <a:gd name="connsiteX59" fmla="*/ 538450 w 1382020"/>
                  <a:gd name="connsiteY59" fmla="*/ 791970 h 1000618"/>
                  <a:gd name="connsiteX60" fmla="*/ 463067 w 1382020"/>
                  <a:gd name="connsiteY60" fmla="*/ 834148 h 1000618"/>
                  <a:gd name="connsiteX61" fmla="*/ 986709 w 1382020"/>
                  <a:gd name="connsiteY61" fmla="*/ 545629 h 1000618"/>
                  <a:gd name="connsiteX62" fmla="*/ 957094 w 1382020"/>
                  <a:gd name="connsiteY62" fmla="*/ 582423 h 1000618"/>
                  <a:gd name="connsiteX63" fmla="*/ 679344 w 1382020"/>
                  <a:gd name="connsiteY63" fmla="*/ 734535 h 1000618"/>
                  <a:gd name="connsiteX64" fmla="*/ 652870 w 1382020"/>
                  <a:gd name="connsiteY64" fmla="*/ 739022 h 1000618"/>
                  <a:gd name="connsiteX65" fmla="*/ 650627 w 1382020"/>
                  <a:gd name="connsiteY65" fmla="*/ 729599 h 1000618"/>
                  <a:gd name="connsiteX66" fmla="*/ 988055 w 1382020"/>
                  <a:gd name="connsiteY66" fmla="*/ 541142 h 1000618"/>
                  <a:gd name="connsiteX67" fmla="*/ 986709 w 1382020"/>
                  <a:gd name="connsiteY67" fmla="*/ 545629 h 1000618"/>
                  <a:gd name="connsiteX68" fmla="*/ 1147346 w 1382020"/>
                  <a:gd name="connsiteY68" fmla="*/ 485951 h 1000618"/>
                  <a:gd name="connsiteX69" fmla="*/ 1124013 w 1382020"/>
                  <a:gd name="connsiteY69" fmla="*/ 506142 h 1000618"/>
                  <a:gd name="connsiteX70" fmla="*/ 1096642 w 1382020"/>
                  <a:gd name="connsiteY70" fmla="*/ 518706 h 1000618"/>
                  <a:gd name="connsiteX71" fmla="*/ 1066579 w 1382020"/>
                  <a:gd name="connsiteY71" fmla="*/ 497617 h 1000618"/>
                  <a:gd name="connsiteX72" fmla="*/ 1114591 w 1382020"/>
                  <a:gd name="connsiteY72" fmla="*/ 470695 h 1000618"/>
                  <a:gd name="connsiteX73" fmla="*/ 1165743 w 1382020"/>
                  <a:gd name="connsiteY73" fmla="*/ 442426 h 1000618"/>
                  <a:gd name="connsiteX74" fmla="*/ 1147346 w 1382020"/>
                  <a:gd name="connsiteY74" fmla="*/ 485951 h 100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382020" h="1000618">
                    <a:moveTo>
                      <a:pt x="1360483" y="314993"/>
                    </a:moveTo>
                    <a:cubicBezTo>
                      <a:pt x="1364072" y="259353"/>
                      <a:pt x="1369008" y="203265"/>
                      <a:pt x="1373046" y="147625"/>
                    </a:cubicBezTo>
                    <a:cubicBezTo>
                      <a:pt x="1376636" y="99164"/>
                      <a:pt x="1379328" y="50704"/>
                      <a:pt x="1382918" y="0"/>
                    </a:cubicBezTo>
                    <a:cubicBezTo>
                      <a:pt x="1376187" y="3141"/>
                      <a:pt x="1372598" y="4936"/>
                      <a:pt x="1369008" y="6731"/>
                    </a:cubicBezTo>
                    <a:cubicBezTo>
                      <a:pt x="1022605" y="195637"/>
                      <a:pt x="676652" y="384991"/>
                      <a:pt x="330249" y="573449"/>
                    </a:cubicBezTo>
                    <a:cubicBezTo>
                      <a:pt x="316339" y="581077"/>
                      <a:pt x="313647" y="589602"/>
                      <a:pt x="313647" y="603512"/>
                    </a:cubicBezTo>
                    <a:cubicBezTo>
                      <a:pt x="313198" y="700882"/>
                      <a:pt x="311852" y="798251"/>
                      <a:pt x="310955" y="896070"/>
                    </a:cubicBezTo>
                    <a:cubicBezTo>
                      <a:pt x="310955" y="902352"/>
                      <a:pt x="311403" y="908634"/>
                      <a:pt x="312301" y="918056"/>
                    </a:cubicBezTo>
                    <a:cubicBezTo>
                      <a:pt x="332044" y="907287"/>
                      <a:pt x="349095" y="897865"/>
                      <a:pt x="366594" y="888890"/>
                    </a:cubicBezTo>
                    <a:cubicBezTo>
                      <a:pt x="367941" y="891134"/>
                      <a:pt x="368838" y="892929"/>
                      <a:pt x="370184" y="895172"/>
                    </a:cubicBezTo>
                    <a:cubicBezTo>
                      <a:pt x="343710" y="928377"/>
                      <a:pt x="301532" y="937351"/>
                      <a:pt x="266533" y="961581"/>
                    </a:cubicBezTo>
                    <a:cubicBezTo>
                      <a:pt x="264738" y="948120"/>
                      <a:pt x="263392" y="938248"/>
                      <a:pt x="261597" y="926582"/>
                    </a:cubicBezTo>
                    <a:cubicBezTo>
                      <a:pt x="268328" y="927479"/>
                      <a:pt x="273263" y="927928"/>
                      <a:pt x="279096" y="928377"/>
                    </a:cubicBezTo>
                    <a:cubicBezTo>
                      <a:pt x="282237" y="819789"/>
                      <a:pt x="285378" y="712099"/>
                      <a:pt x="288071" y="604858"/>
                    </a:cubicBezTo>
                    <a:cubicBezTo>
                      <a:pt x="288071" y="599025"/>
                      <a:pt x="285827" y="590051"/>
                      <a:pt x="281789" y="587359"/>
                    </a:cubicBezTo>
                    <a:cubicBezTo>
                      <a:pt x="238713" y="561334"/>
                      <a:pt x="194739" y="536206"/>
                      <a:pt x="148074" y="509284"/>
                    </a:cubicBezTo>
                    <a:cubicBezTo>
                      <a:pt x="147625" y="521399"/>
                      <a:pt x="146728" y="529475"/>
                      <a:pt x="146728" y="537552"/>
                    </a:cubicBezTo>
                    <a:cubicBezTo>
                      <a:pt x="145830" y="625050"/>
                      <a:pt x="147625" y="712099"/>
                      <a:pt x="142240" y="799149"/>
                    </a:cubicBezTo>
                    <a:cubicBezTo>
                      <a:pt x="139548" y="845366"/>
                      <a:pt x="149869" y="874980"/>
                      <a:pt x="195637" y="887993"/>
                    </a:cubicBezTo>
                    <a:cubicBezTo>
                      <a:pt x="212688" y="892929"/>
                      <a:pt x="220316" y="904146"/>
                      <a:pt x="212239" y="923890"/>
                    </a:cubicBezTo>
                    <a:cubicBezTo>
                      <a:pt x="166471" y="898762"/>
                      <a:pt x="121151" y="874083"/>
                      <a:pt x="76729" y="848058"/>
                    </a:cubicBezTo>
                    <a:cubicBezTo>
                      <a:pt x="69999" y="844020"/>
                      <a:pt x="68204" y="832353"/>
                      <a:pt x="64165" y="824276"/>
                    </a:cubicBezTo>
                    <a:cubicBezTo>
                      <a:pt x="65960" y="822930"/>
                      <a:pt x="68204" y="822033"/>
                      <a:pt x="69999" y="820687"/>
                    </a:cubicBezTo>
                    <a:cubicBezTo>
                      <a:pt x="86601" y="829661"/>
                      <a:pt x="103203" y="838186"/>
                      <a:pt x="125638" y="850302"/>
                    </a:cubicBezTo>
                    <a:cubicBezTo>
                      <a:pt x="125638" y="734535"/>
                      <a:pt x="125638" y="624153"/>
                      <a:pt x="125190" y="514219"/>
                    </a:cubicBezTo>
                    <a:cubicBezTo>
                      <a:pt x="125190" y="507489"/>
                      <a:pt x="122946" y="497617"/>
                      <a:pt x="118010" y="494476"/>
                    </a:cubicBezTo>
                    <a:cubicBezTo>
                      <a:pt x="80319" y="471143"/>
                      <a:pt x="41730" y="448708"/>
                      <a:pt x="449" y="424478"/>
                    </a:cubicBezTo>
                    <a:cubicBezTo>
                      <a:pt x="449" y="537552"/>
                      <a:pt x="897" y="645691"/>
                      <a:pt x="0" y="754278"/>
                    </a:cubicBezTo>
                    <a:cubicBezTo>
                      <a:pt x="0" y="774470"/>
                      <a:pt x="4487" y="787931"/>
                      <a:pt x="24230" y="795110"/>
                    </a:cubicBezTo>
                    <a:cubicBezTo>
                      <a:pt x="38140" y="800495"/>
                      <a:pt x="49358" y="809020"/>
                      <a:pt x="42627" y="828763"/>
                    </a:cubicBezTo>
                    <a:cubicBezTo>
                      <a:pt x="32307" y="822930"/>
                      <a:pt x="23333" y="817995"/>
                      <a:pt x="13461" y="812610"/>
                    </a:cubicBezTo>
                    <a:cubicBezTo>
                      <a:pt x="8974" y="847161"/>
                      <a:pt x="18397" y="869147"/>
                      <a:pt x="51153" y="886198"/>
                    </a:cubicBezTo>
                    <a:cubicBezTo>
                      <a:pt x="115767" y="919403"/>
                      <a:pt x="178137" y="957543"/>
                      <a:pt x="240508" y="994785"/>
                    </a:cubicBezTo>
                    <a:cubicBezTo>
                      <a:pt x="254866" y="1003311"/>
                      <a:pt x="265635" y="1002862"/>
                      <a:pt x="279096" y="994785"/>
                    </a:cubicBezTo>
                    <a:cubicBezTo>
                      <a:pt x="304673" y="979529"/>
                      <a:pt x="331595" y="966068"/>
                      <a:pt x="358518" y="951710"/>
                    </a:cubicBezTo>
                    <a:cubicBezTo>
                      <a:pt x="383645" y="1012734"/>
                      <a:pt x="431657" y="1021708"/>
                      <a:pt x="468451" y="971901"/>
                    </a:cubicBezTo>
                    <a:cubicBezTo>
                      <a:pt x="483707" y="951261"/>
                      <a:pt x="492233" y="923441"/>
                      <a:pt x="495374" y="897416"/>
                    </a:cubicBezTo>
                    <a:cubicBezTo>
                      <a:pt x="497617" y="880814"/>
                      <a:pt x="500309" y="871391"/>
                      <a:pt x="515117" y="865109"/>
                    </a:cubicBezTo>
                    <a:cubicBezTo>
                      <a:pt x="522745" y="861968"/>
                      <a:pt x="529475" y="857929"/>
                      <a:pt x="536655" y="853891"/>
                    </a:cubicBezTo>
                    <a:cubicBezTo>
                      <a:pt x="567167" y="906390"/>
                      <a:pt x="615179" y="909082"/>
                      <a:pt x="648383" y="859276"/>
                    </a:cubicBezTo>
                    <a:cubicBezTo>
                      <a:pt x="660050" y="841776"/>
                      <a:pt x="666331" y="819341"/>
                      <a:pt x="670370" y="798700"/>
                    </a:cubicBezTo>
                    <a:cubicBezTo>
                      <a:pt x="673062" y="784790"/>
                      <a:pt x="676652" y="776265"/>
                      <a:pt x="689216" y="769534"/>
                    </a:cubicBezTo>
                    <a:cubicBezTo>
                      <a:pt x="779406" y="721074"/>
                      <a:pt x="869147" y="671716"/>
                      <a:pt x="958889" y="622807"/>
                    </a:cubicBezTo>
                    <a:cubicBezTo>
                      <a:pt x="962030" y="621012"/>
                      <a:pt x="966068" y="619666"/>
                      <a:pt x="970555" y="617871"/>
                    </a:cubicBezTo>
                    <a:cubicBezTo>
                      <a:pt x="972799" y="625050"/>
                      <a:pt x="974594" y="630883"/>
                      <a:pt x="976837" y="636268"/>
                    </a:cubicBezTo>
                    <a:cubicBezTo>
                      <a:pt x="990298" y="671716"/>
                      <a:pt x="1021259" y="683831"/>
                      <a:pt x="1054464" y="665434"/>
                    </a:cubicBezTo>
                    <a:cubicBezTo>
                      <a:pt x="1088566" y="646588"/>
                      <a:pt x="1104719" y="615627"/>
                      <a:pt x="1107860" y="578385"/>
                    </a:cubicBezTo>
                    <a:cubicBezTo>
                      <a:pt x="1109206" y="562680"/>
                      <a:pt x="1113693" y="553257"/>
                      <a:pt x="1127603" y="546975"/>
                    </a:cubicBezTo>
                    <a:cubicBezTo>
                      <a:pt x="1137923" y="542039"/>
                      <a:pt x="1147346" y="535309"/>
                      <a:pt x="1157218" y="529924"/>
                    </a:cubicBezTo>
                    <a:cubicBezTo>
                      <a:pt x="1189076" y="573897"/>
                      <a:pt x="1225870" y="574346"/>
                      <a:pt x="1257729" y="541590"/>
                    </a:cubicBezTo>
                    <a:cubicBezTo>
                      <a:pt x="1269843" y="529027"/>
                      <a:pt x="1288689" y="501207"/>
                      <a:pt x="1291830" y="484605"/>
                    </a:cubicBezTo>
                    <a:cubicBezTo>
                      <a:pt x="1295869" y="460374"/>
                      <a:pt x="1286446" y="442875"/>
                      <a:pt x="1286446" y="417747"/>
                    </a:cubicBezTo>
                    <a:cubicBezTo>
                      <a:pt x="1316958" y="399350"/>
                      <a:pt x="1347021" y="380953"/>
                      <a:pt x="1377085" y="362556"/>
                    </a:cubicBezTo>
                    <a:cubicBezTo>
                      <a:pt x="1375739" y="360312"/>
                      <a:pt x="1369457" y="348197"/>
                      <a:pt x="1368111" y="345954"/>
                    </a:cubicBezTo>
                    <a:cubicBezTo>
                      <a:pt x="1336701" y="364800"/>
                      <a:pt x="1305740" y="383197"/>
                      <a:pt x="1273882" y="402042"/>
                    </a:cubicBezTo>
                    <a:cubicBezTo>
                      <a:pt x="1267151" y="398453"/>
                      <a:pt x="1262216" y="398901"/>
                      <a:pt x="1246959" y="395312"/>
                    </a:cubicBezTo>
                    <a:cubicBezTo>
                      <a:pt x="1277472" y="378261"/>
                      <a:pt x="1312920" y="358518"/>
                      <a:pt x="1341637" y="343710"/>
                    </a:cubicBezTo>
                    <a:cubicBezTo>
                      <a:pt x="1354649" y="337877"/>
                      <a:pt x="1359585" y="329352"/>
                      <a:pt x="1360483" y="314993"/>
                    </a:cubicBezTo>
                    <a:close/>
                    <a:moveTo>
                      <a:pt x="463067" y="834148"/>
                    </a:moveTo>
                    <a:cubicBezTo>
                      <a:pt x="489989" y="818892"/>
                      <a:pt x="513771" y="805879"/>
                      <a:pt x="538450" y="791970"/>
                    </a:cubicBezTo>
                    <a:cubicBezTo>
                      <a:pt x="536206" y="819341"/>
                      <a:pt x="489092" y="847609"/>
                      <a:pt x="463067" y="834148"/>
                    </a:cubicBezTo>
                    <a:close/>
                    <a:moveTo>
                      <a:pt x="986709" y="545629"/>
                    </a:moveTo>
                    <a:cubicBezTo>
                      <a:pt x="974594" y="557295"/>
                      <a:pt x="971004" y="574346"/>
                      <a:pt x="957094" y="582423"/>
                    </a:cubicBezTo>
                    <a:cubicBezTo>
                      <a:pt x="865109" y="634024"/>
                      <a:pt x="772227" y="684280"/>
                      <a:pt x="679344" y="734535"/>
                    </a:cubicBezTo>
                    <a:cubicBezTo>
                      <a:pt x="671716" y="738573"/>
                      <a:pt x="661396" y="737676"/>
                      <a:pt x="652870" y="739022"/>
                    </a:cubicBezTo>
                    <a:cubicBezTo>
                      <a:pt x="651973" y="735881"/>
                      <a:pt x="651524" y="732740"/>
                      <a:pt x="650627" y="729599"/>
                    </a:cubicBezTo>
                    <a:cubicBezTo>
                      <a:pt x="763252" y="666780"/>
                      <a:pt x="875429" y="603961"/>
                      <a:pt x="988055" y="541142"/>
                    </a:cubicBezTo>
                    <a:cubicBezTo>
                      <a:pt x="989401" y="543385"/>
                      <a:pt x="977286" y="553706"/>
                      <a:pt x="986709" y="545629"/>
                    </a:cubicBezTo>
                    <a:close/>
                    <a:moveTo>
                      <a:pt x="1147346" y="485951"/>
                    </a:moveTo>
                    <a:cubicBezTo>
                      <a:pt x="1144205" y="494476"/>
                      <a:pt x="1132539" y="500309"/>
                      <a:pt x="1124013" y="506142"/>
                    </a:cubicBezTo>
                    <a:cubicBezTo>
                      <a:pt x="1116386" y="511527"/>
                      <a:pt x="1103373" y="515117"/>
                      <a:pt x="1096642" y="518706"/>
                    </a:cubicBezTo>
                    <a:cubicBezTo>
                      <a:pt x="1082284" y="507040"/>
                      <a:pt x="1081386" y="502104"/>
                      <a:pt x="1066579" y="497617"/>
                    </a:cubicBezTo>
                    <a:cubicBezTo>
                      <a:pt x="1081386" y="489092"/>
                      <a:pt x="1097988" y="479669"/>
                      <a:pt x="1114591" y="470695"/>
                    </a:cubicBezTo>
                    <a:cubicBezTo>
                      <a:pt x="1131193" y="461272"/>
                      <a:pt x="1148244" y="451849"/>
                      <a:pt x="1165743" y="442426"/>
                    </a:cubicBezTo>
                    <a:cubicBezTo>
                      <a:pt x="1151385" y="455887"/>
                      <a:pt x="1148244" y="465759"/>
                      <a:pt x="1147346" y="48595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0">
                <a:extLst>
                  <a:ext uri="{FF2B5EF4-FFF2-40B4-BE49-F238E27FC236}">
                    <a16:creationId xmlns:a16="http://schemas.microsoft.com/office/drawing/2014/main" id="{89854AE9-E145-42E7-82A0-84CE7AB1F741}"/>
                  </a:ext>
                </a:extLst>
              </p:cNvPr>
              <p:cNvSpPr/>
              <p:nvPr/>
            </p:nvSpPr>
            <p:spPr>
              <a:xfrm>
                <a:off x="9416596" y="2663547"/>
                <a:ext cx="1346124" cy="726907"/>
              </a:xfrm>
              <a:custGeom>
                <a:avLst/>
                <a:gdLst>
                  <a:gd name="connsiteX0" fmla="*/ 240507 w 1346123"/>
                  <a:gd name="connsiteY0" fmla="*/ 715469 h 726906"/>
                  <a:gd name="connsiteX1" fmla="*/ 315890 w 1346123"/>
                  <a:gd name="connsiteY1" fmla="*/ 716366 h 726906"/>
                  <a:gd name="connsiteX2" fmla="*/ 847161 w 1346123"/>
                  <a:gd name="connsiteY2" fmla="*/ 422462 h 726906"/>
                  <a:gd name="connsiteX3" fmla="*/ 1349713 w 1346123"/>
                  <a:gd name="connsiteY3" fmla="*/ 145161 h 726906"/>
                  <a:gd name="connsiteX4" fmla="*/ 1324586 w 1346123"/>
                  <a:gd name="connsiteY4" fmla="*/ 130353 h 726906"/>
                  <a:gd name="connsiteX5" fmla="*/ 1108309 w 1346123"/>
                  <a:gd name="connsiteY5" fmla="*/ 7408 h 726906"/>
                  <a:gd name="connsiteX6" fmla="*/ 1060297 w 1346123"/>
                  <a:gd name="connsiteY6" fmla="*/ 7408 h 726906"/>
                  <a:gd name="connsiteX7" fmla="*/ 160637 w 1346123"/>
                  <a:gd name="connsiteY7" fmla="*/ 493358 h 726906"/>
                  <a:gd name="connsiteX8" fmla="*/ 0 w 1346123"/>
                  <a:gd name="connsiteY8" fmla="*/ 579959 h 726906"/>
                  <a:gd name="connsiteX9" fmla="*/ 26025 w 1346123"/>
                  <a:gd name="connsiteY9" fmla="*/ 595664 h 726906"/>
                  <a:gd name="connsiteX10" fmla="*/ 240507 w 1346123"/>
                  <a:gd name="connsiteY10" fmla="*/ 715469 h 72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123" h="726906">
                    <a:moveTo>
                      <a:pt x="240507" y="715469"/>
                    </a:moveTo>
                    <a:cubicBezTo>
                      <a:pt x="267878" y="731622"/>
                      <a:pt x="287622" y="732071"/>
                      <a:pt x="315890" y="716366"/>
                    </a:cubicBezTo>
                    <a:cubicBezTo>
                      <a:pt x="492232" y="617202"/>
                      <a:pt x="669921" y="520281"/>
                      <a:pt x="847161" y="422462"/>
                    </a:cubicBezTo>
                    <a:cubicBezTo>
                      <a:pt x="1014080" y="330477"/>
                      <a:pt x="1180550" y="238492"/>
                      <a:pt x="1349713" y="145161"/>
                    </a:cubicBezTo>
                    <a:cubicBezTo>
                      <a:pt x="1340290" y="139328"/>
                      <a:pt x="1332214" y="134841"/>
                      <a:pt x="1324586" y="130353"/>
                    </a:cubicBezTo>
                    <a:cubicBezTo>
                      <a:pt x="1252344" y="89521"/>
                      <a:pt x="1179653" y="49586"/>
                      <a:pt x="1108309" y="7408"/>
                    </a:cubicBezTo>
                    <a:cubicBezTo>
                      <a:pt x="1090360" y="-2913"/>
                      <a:pt x="1077348" y="-2015"/>
                      <a:pt x="1060297" y="7408"/>
                    </a:cubicBezTo>
                    <a:cubicBezTo>
                      <a:pt x="760560" y="169840"/>
                      <a:pt x="460374" y="331375"/>
                      <a:pt x="160637" y="493358"/>
                    </a:cubicBezTo>
                    <a:cubicBezTo>
                      <a:pt x="108139" y="521627"/>
                      <a:pt x="55640" y="549895"/>
                      <a:pt x="0" y="579959"/>
                    </a:cubicBezTo>
                    <a:cubicBezTo>
                      <a:pt x="10769" y="586241"/>
                      <a:pt x="18397" y="591177"/>
                      <a:pt x="26025" y="595664"/>
                    </a:cubicBezTo>
                    <a:cubicBezTo>
                      <a:pt x="97369" y="635150"/>
                      <a:pt x="170060" y="673290"/>
                      <a:pt x="240507" y="71546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1" name="Group 14">
              <a:extLst>
                <a:ext uri="{FF2B5EF4-FFF2-40B4-BE49-F238E27FC236}">
                  <a16:creationId xmlns:a16="http://schemas.microsoft.com/office/drawing/2014/main" id="{1D0A425A-8448-499E-99D2-6298AD6BDA11}"/>
                </a:ext>
              </a:extLst>
            </p:cNvPr>
            <p:cNvGrpSpPr/>
            <p:nvPr/>
          </p:nvGrpSpPr>
          <p:grpSpPr>
            <a:xfrm rot="652264">
              <a:off x="172228" y="1784311"/>
              <a:ext cx="2784728" cy="2091356"/>
              <a:chOff x="9649631" y="5226031"/>
              <a:chExt cx="1850764" cy="1389940"/>
            </a:xfrm>
            <a:solidFill>
              <a:schemeClr val="bg1"/>
            </a:solidFill>
          </p:grpSpPr>
          <p:sp>
            <p:nvSpPr>
              <p:cNvPr id="135" name="Freeform: Shape 15">
                <a:extLst>
                  <a:ext uri="{FF2B5EF4-FFF2-40B4-BE49-F238E27FC236}">
                    <a16:creationId xmlns:a16="http://schemas.microsoft.com/office/drawing/2014/main" id="{F7D04B0E-AEAE-4861-9413-FD86DE2B253E}"/>
                  </a:ext>
                </a:extLst>
              </p:cNvPr>
              <p:cNvSpPr/>
              <p:nvPr/>
            </p:nvSpPr>
            <p:spPr>
              <a:xfrm>
                <a:off x="10015172" y="5226031"/>
                <a:ext cx="1485223" cy="1373046"/>
              </a:xfrm>
              <a:custGeom>
                <a:avLst/>
                <a:gdLst>
                  <a:gd name="connsiteX0" fmla="*/ 1477595 w 1485223"/>
                  <a:gd name="connsiteY0" fmla="*/ 38433 h 1373046"/>
                  <a:gd name="connsiteX1" fmla="*/ 1433622 w 1485223"/>
                  <a:gd name="connsiteY1" fmla="*/ 1190 h 1373046"/>
                  <a:gd name="connsiteX2" fmla="*/ 1261767 w 1485223"/>
                  <a:gd name="connsiteY2" fmla="*/ 29459 h 1373046"/>
                  <a:gd name="connsiteX3" fmla="*/ 1363175 w 1485223"/>
                  <a:gd name="connsiteY3" fmla="*/ 29907 h 1373046"/>
                  <a:gd name="connsiteX4" fmla="*/ 1451122 w 1485223"/>
                  <a:gd name="connsiteY4" fmla="*/ 96765 h 1373046"/>
                  <a:gd name="connsiteX5" fmla="*/ 1478942 w 1485223"/>
                  <a:gd name="connsiteY5" fmla="*/ 196378 h 1373046"/>
                  <a:gd name="connsiteX6" fmla="*/ 1464583 w 1485223"/>
                  <a:gd name="connsiteY6" fmla="*/ 231826 h 1373046"/>
                  <a:gd name="connsiteX7" fmla="*/ 616973 w 1485223"/>
                  <a:gd name="connsiteY7" fmla="*/ 823671 h 1373046"/>
                  <a:gd name="connsiteX8" fmla="*/ 15256 w 1485223"/>
                  <a:gd name="connsiteY8" fmla="*/ 1244560 h 1373046"/>
                  <a:gd name="connsiteX9" fmla="*/ 0 w 1485223"/>
                  <a:gd name="connsiteY9" fmla="*/ 1262059 h 1373046"/>
                  <a:gd name="connsiteX10" fmla="*/ 3141 w 1485223"/>
                  <a:gd name="connsiteY10" fmla="*/ 1376480 h 1373046"/>
                  <a:gd name="connsiteX11" fmla="*/ 26922 w 1485223"/>
                  <a:gd name="connsiteY11" fmla="*/ 1360775 h 1373046"/>
                  <a:gd name="connsiteX12" fmla="*/ 652870 w 1485223"/>
                  <a:gd name="connsiteY12" fmla="*/ 920593 h 1373046"/>
                  <a:gd name="connsiteX13" fmla="*/ 1441250 w 1485223"/>
                  <a:gd name="connsiteY13" fmla="*/ 361054 h 1373046"/>
                  <a:gd name="connsiteX14" fmla="*/ 1485223 w 1485223"/>
                  <a:gd name="connsiteY14" fmla="*/ 284773 h 1373046"/>
                  <a:gd name="connsiteX15" fmla="*/ 1477595 w 1485223"/>
                  <a:gd name="connsiteY15" fmla="*/ 38433 h 137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85223" h="1373046">
                    <a:moveTo>
                      <a:pt x="1477595" y="38433"/>
                    </a:moveTo>
                    <a:cubicBezTo>
                      <a:pt x="1476698" y="16895"/>
                      <a:pt x="1457852" y="3882"/>
                      <a:pt x="1433622" y="1190"/>
                    </a:cubicBezTo>
                    <a:cubicBezTo>
                      <a:pt x="1373944" y="-4643"/>
                      <a:pt x="1317407" y="11959"/>
                      <a:pt x="1261767" y="29459"/>
                    </a:cubicBezTo>
                    <a:cubicBezTo>
                      <a:pt x="1295868" y="29459"/>
                      <a:pt x="1329970" y="26766"/>
                      <a:pt x="1363175" y="29907"/>
                    </a:cubicBezTo>
                    <a:cubicBezTo>
                      <a:pt x="1404905" y="33946"/>
                      <a:pt x="1436314" y="57278"/>
                      <a:pt x="1451122" y="96765"/>
                    </a:cubicBezTo>
                    <a:cubicBezTo>
                      <a:pt x="1463237" y="129072"/>
                      <a:pt x="1469518" y="163173"/>
                      <a:pt x="1478942" y="196378"/>
                    </a:cubicBezTo>
                    <a:cubicBezTo>
                      <a:pt x="1483877" y="212980"/>
                      <a:pt x="1478493" y="221954"/>
                      <a:pt x="1464583" y="231826"/>
                    </a:cubicBezTo>
                    <a:cubicBezTo>
                      <a:pt x="1181897" y="428809"/>
                      <a:pt x="899659" y="626240"/>
                      <a:pt x="616973" y="823671"/>
                    </a:cubicBezTo>
                    <a:cubicBezTo>
                      <a:pt x="416401" y="963668"/>
                      <a:pt x="215829" y="1104114"/>
                      <a:pt x="15256" y="1244560"/>
                    </a:cubicBezTo>
                    <a:cubicBezTo>
                      <a:pt x="8974" y="1249047"/>
                      <a:pt x="449" y="1256226"/>
                      <a:pt x="0" y="1262059"/>
                    </a:cubicBezTo>
                    <a:cubicBezTo>
                      <a:pt x="0" y="1299302"/>
                      <a:pt x="1795" y="1336096"/>
                      <a:pt x="3141" y="1376480"/>
                    </a:cubicBezTo>
                    <a:cubicBezTo>
                      <a:pt x="13461" y="1369749"/>
                      <a:pt x="20192" y="1365262"/>
                      <a:pt x="26922" y="1360775"/>
                    </a:cubicBezTo>
                    <a:cubicBezTo>
                      <a:pt x="235572" y="1214047"/>
                      <a:pt x="444670" y="1068217"/>
                      <a:pt x="652870" y="920593"/>
                    </a:cubicBezTo>
                    <a:cubicBezTo>
                      <a:pt x="915813" y="734379"/>
                      <a:pt x="1178307" y="547267"/>
                      <a:pt x="1441250" y="361054"/>
                    </a:cubicBezTo>
                    <a:cubicBezTo>
                      <a:pt x="1468621" y="341759"/>
                      <a:pt x="1485223" y="316183"/>
                      <a:pt x="1485223" y="284773"/>
                    </a:cubicBezTo>
                    <a:cubicBezTo>
                      <a:pt x="1485672" y="203108"/>
                      <a:pt x="1482082" y="120546"/>
                      <a:pt x="1477595" y="3843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6">
                <a:extLst>
                  <a:ext uri="{FF2B5EF4-FFF2-40B4-BE49-F238E27FC236}">
                    <a16:creationId xmlns:a16="http://schemas.microsoft.com/office/drawing/2014/main" id="{0E315809-80BE-4F25-A9B2-578A3561B912}"/>
                  </a:ext>
                </a:extLst>
              </p:cNvPr>
              <p:cNvSpPr/>
              <p:nvPr/>
            </p:nvSpPr>
            <p:spPr>
              <a:xfrm>
                <a:off x="9777357" y="6050775"/>
                <a:ext cx="480117" cy="278199"/>
              </a:xfrm>
              <a:custGeom>
                <a:avLst/>
                <a:gdLst>
                  <a:gd name="connsiteX0" fmla="*/ 239610 w 480117"/>
                  <a:gd name="connsiteY0" fmla="*/ 275780 h 278198"/>
                  <a:gd name="connsiteX1" fmla="*/ 429414 w 480117"/>
                  <a:gd name="connsiteY1" fmla="*/ 155975 h 278198"/>
                  <a:gd name="connsiteX2" fmla="*/ 484156 w 480117"/>
                  <a:gd name="connsiteY2" fmla="*/ 121425 h 278198"/>
                  <a:gd name="connsiteX3" fmla="*/ 474733 w 480117"/>
                  <a:gd name="connsiteY3" fmla="*/ 114245 h 278198"/>
                  <a:gd name="connsiteX4" fmla="*/ 271020 w 480117"/>
                  <a:gd name="connsiteY4" fmla="*/ 1620 h 278198"/>
                  <a:gd name="connsiteX5" fmla="*/ 247687 w 480117"/>
                  <a:gd name="connsiteY5" fmla="*/ 3863 h 278198"/>
                  <a:gd name="connsiteX6" fmla="*/ 100062 w 480117"/>
                  <a:gd name="connsiteY6" fmla="*/ 97194 h 278198"/>
                  <a:gd name="connsiteX7" fmla="*/ 0 w 480117"/>
                  <a:gd name="connsiteY7" fmla="*/ 160911 h 278198"/>
                  <a:gd name="connsiteX8" fmla="*/ 219418 w 480117"/>
                  <a:gd name="connsiteY8" fmla="*/ 279819 h 278198"/>
                  <a:gd name="connsiteX9" fmla="*/ 239610 w 480117"/>
                  <a:gd name="connsiteY9" fmla="*/ 275780 h 27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0117" h="278198">
                    <a:moveTo>
                      <a:pt x="239610" y="275780"/>
                    </a:moveTo>
                    <a:cubicBezTo>
                      <a:pt x="303327" y="236294"/>
                      <a:pt x="366146" y="195910"/>
                      <a:pt x="429414" y="155975"/>
                    </a:cubicBezTo>
                    <a:cubicBezTo>
                      <a:pt x="446913" y="144757"/>
                      <a:pt x="464413" y="133989"/>
                      <a:pt x="484156" y="121425"/>
                    </a:cubicBezTo>
                    <a:cubicBezTo>
                      <a:pt x="479220" y="117386"/>
                      <a:pt x="476976" y="115591"/>
                      <a:pt x="474733" y="114245"/>
                    </a:cubicBezTo>
                    <a:cubicBezTo>
                      <a:pt x="406978" y="76554"/>
                      <a:pt x="339223" y="38414"/>
                      <a:pt x="271020" y="1620"/>
                    </a:cubicBezTo>
                    <a:cubicBezTo>
                      <a:pt x="265187" y="-1521"/>
                      <a:pt x="253520" y="274"/>
                      <a:pt x="247687" y="3863"/>
                    </a:cubicBezTo>
                    <a:cubicBezTo>
                      <a:pt x="197880" y="34375"/>
                      <a:pt x="148971" y="65785"/>
                      <a:pt x="100062" y="97194"/>
                    </a:cubicBezTo>
                    <a:cubicBezTo>
                      <a:pt x="67306" y="117835"/>
                      <a:pt x="34999" y="138924"/>
                      <a:pt x="0" y="160911"/>
                    </a:cubicBezTo>
                    <a:cubicBezTo>
                      <a:pt x="74486" y="201743"/>
                      <a:pt x="146728" y="241230"/>
                      <a:pt x="219418" y="279819"/>
                    </a:cubicBezTo>
                    <a:cubicBezTo>
                      <a:pt x="224803" y="282062"/>
                      <a:pt x="234226" y="278921"/>
                      <a:pt x="239610" y="275780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7">
                <a:extLst>
                  <a:ext uri="{FF2B5EF4-FFF2-40B4-BE49-F238E27FC236}">
                    <a16:creationId xmlns:a16="http://schemas.microsoft.com/office/drawing/2014/main" id="{40525461-20A4-479C-9C12-2C62536A3867}"/>
                  </a:ext>
                </a:extLst>
              </p:cNvPr>
              <p:cNvSpPr/>
              <p:nvPr/>
            </p:nvSpPr>
            <p:spPr>
              <a:xfrm>
                <a:off x="9649631" y="6357067"/>
                <a:ext cx="264738" cy="255764"/>
              </a:xfrm>
              <a:custGeom>
                <a:avLst/>
                <a:gdLst>
                  <a:gd name="connsiteX0" fmla="*/ 249326 w 264737"/>
                  <a:gd name="connsiteY0" fmla="*/ 125638 h 255763"/>
                  <a:gd name="connsiteX1" fmla="*/ 16895 w 264737"/>
                  <a:gd name="connsiteY1" fmla="*/ 6731 h 255763"/>
                  <a:gd name="connsiteX2" fmla="*/ 293 w 264737"/>
                  <a:gd name="connsiteY2" fmla="*/ 0 h 255763"/>
                  <a:gd name="connsiteX3" fmla="*/ 742 w 264737"/>
                  <a:gd name="connsiteY3" fmla="*/ 72242 h 255763"/>
                  <a:gd name="connsiteX4" fmla="*/ 46061 w 264737"/>
                  <a:gd name="connsiteY4" fmla="*/ 145830 h 255763"/>
                  <a:gd name="connsiteX5" fmla="*/ 239454 w 264737"/>
                  <a:gd name="connsiteY5" fmla="*/ 245443 h 255763"/>
                  <a:gd name="connsiteX6" fmla="*/ 265928 w 264737"/>
                  <a:gd name="connsiteY6" fmla="*/ 258905 h 255763"/>
                  <a:gd name="connsiteX7" fmla="*/ 266377 w 264737"/>
                  <a:gd name="connsiteY7" fmla="*/ 153458 h 255763"/>
                  <a:gd name="connsiteX8" fmla="*/ 249326 w 264737"/>
                  <a:gd name="connsiteY8" fmla="*/ 125638 h 25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737" h="255763">
                    <a:moveTo>
                      <a:pt x="249326" y="125638"/>
                    </a:moveTo>
                    <a:cubicBezTo>
                      <a:pt x="171699" y="86601"/>
                      <a:pt x="94073" y="46217"/>
                      <a:pt x="16895" y="6731"/>
                    </a:cubicBezTo>
                    <a:cubicBezTo>
                      <a:pt x="11959" y="4487"/>
                      <a:pt x="7024" y="2692"/>
                      <a:pt x="293" y="0"/>
                    </a:cubicBezTo>
                    <a:cubicBezTo>
                      <a:pt x="293" y="25576"/>
                      <a:pt x="-604" y="48909"/>
                      <a:pt x="742" y="72242"/>
                    </a:cubicBezTo>
                    <a:cubicBezTo>
                      <a:pt x="2537" y="104549"/>
                      <a:pt x="17793" y="130574"/>
                      <a:pt x="46061" y="145830"/>
                    </a:cubicBezTo>
                    <a:cubicBezTo>
                      <a:pt x="109778" y="179932"/>
                      <a:pt x="174840" y="212239"/>
                      <a:pt x="239454" y="245443"/>
                    </a:cubicBezTo>
                    <a:cubicBezTo>
                      <a:pt x="247980" y="249930"/>
                      <a:pt x="256505" y="253969"/>
                      <a:pt x="265928" y="258905"/>
                    </a:cubicBezTo>
                    <a:cubicBezTo>
                      <a:pt x="265928" y="222110"/>
                      <a:pt x="265479" y="187560"/>
                      <a:pt x="266377" y="153458"/>
                    </a:cubicBezTo>
                    <a:cubicBezTo>
                      <a:pt x="266377" y="139099"/>
                      <a:pt x="261890" y="131920"/>
                      <a:pt x="249326" y="125638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8">
                <a:extLst>
                  <a:ext uri="{FF2B5EF4-FFF2-40B4-BE49-F238E27FC236}">
                    <a16:creationId xmlns:a16="http://schemas.microsoft.com/office/drawing/2014/main" id="{83581635-D0FB-4A7C-A66D-E610425F41E3}"/>
                  </a:ext>
                </a:extLst>
              </p:cNvPr>
              <p:cNvSpPr/>
              <p:nvPr/>
            </p:nvSpPr>
            <p:spPr>
              <a:xfrm>
                <a:off x="11175531" y="5268115"/>
                <a:ext cx="305121" cy="224354"/>
              </a:xfrm>
              <a:custGeom>
                <a:avLst/>
                <a:gdLst>
                  <a:gd name="connsiteX0" fmla="*/ 231533 w 305121"/>
                  <a:gd name="connsiteY0" fmla="*/ 226985 h 224353"/>
                  <a:gd name="connsiteX1" fmla="*/ 303326 w 305121"/>
                  <a:gd name="connsiteY1" fmla="*/ 176281 h 224353"/>
                  <a:gd name="connsiteX2" fmla="*/ 308711 w 305121"/>
                  <a:gd name="connsiteY2" fmla="*/ 162371 h 224353"/>
                  <a:gd name="connsiteX3" fmla="*/ 280442 w 305121"/>
                  <a:gd name="connsiteY3" fmla="*/ 58270 h 224353"/>
                  <a:gd name="connsiteX4" fmla="*/ 207752 w 305121"/>
                  <a:gd name="connsiteY4" fmla="*/ 836 h 224353"/>
                  <a:gd name="connsiteX5" fmla="*/ 39935 w 305121"/>
                  <a:gd name="connsiteY5" fmla="*/ 3977 h 224353"/>
                  <a:gd name="connsiteX6" fmla="*/ 0 w 305121"/>
                  <a:gd name="connsiteY6" fmla="*/ 21028 h 224353"/>
                  <a:gd name="connsiteX7" fmla="*/ 223008 w 305121"/>
                  <a:gd name="connsiteY7" fmla="*/ 124679 h 224353"/>
                  <a:gd name="connsiteX8" fmla="*/ 231533 w 305121"/>
                  <a:gd name="connsiteY8" fmla="*/ 226985 h 224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121" h="224353">
                    <a:moveTo>
                      <a:pt x="231533" y="226985"/>
                    </a:moveTo>
                    <a:cubicBezTo>
                      <a:pt x="257558" y="209036"/>
                      <a:pt x="280891" y="192883"/>
                      <a:pt x="303326" y="176281"/>
                    </a:cubicBezTo>
                    <a:cubicBezTo>
                      <a:pt x="306916" y="173588"/>
                      <a:pt x="309608" y="166409"/>
                      <a:pt x="308711" y="162371"/>
                    </a:cubicBezTo>
                    <a:cubicBezTo>
                      <a:pt x="300185" y="127371"/>
                      <a:pt x="292557" y="91923"/>
                      <a:pt x="280442" y="58270"/>
                    </a:cubicBezTo>
                    <a:cubicBezTo>
                      <a:pt x="268776" y="25515"/>
                      <a:pt x="242751" y="2182"/>
                      <a:pt x="207752" y="836"/>
                    </a:cubicBezTo>
                    <a:cubicBezTo>
                      <a:pt x="152112" y="-1408"/>
                      <a:pt x="96023" y="1284"/>
                      <a:pt x="39935" y="3977"/>
                    </a:cubicBezTo>
                    <a:cubicBezTo>
                      <a:pt x="27820" y="4425"/>
                      <a:pt x="16153" y="13848"/>
                      <a:pt x="0" y="21028"/>
                    </a:cubicBezTo>
                    <a:cubicBezTo>
                      <a:pt x="77626" y="56924"/>
                      <a:pt x="149420" y="90577"/>
                      <a:pt x="223008" y="124679"/>
                    </a:cubicBezTo>
                    <a:cubicBezTo>
                      <a:pt x="225700" y="156537"/>
                      <a:pt x="228392" y="189742"/>
                      <a:pt x="231533" y="226985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9">
                <a:extLst>
                  <a:ext uri="{FF2B5EF4-FFF2-40B4-BE49-F238E27FC236}">
                    <a16:creationId xmlns:a16="http://schemas.microsoft.com/office/drawing/2014/main" id="{4EBB4143-6C12-4B22-A549-8E1896EA46EE}"/>
                  </a:ext>
                </a:extLst>
              </p:cNvPr>
              <p:cNvSpPr/>
              <p:nvPr/>
            </p:nvSpPr>
            <p:spPr>
              <a:xfrm>
                <a:off x="9762071" y="6189699"/>
                <a:ext cx="493579" cy="210893"/>
              </a:xfrm>
              <a:custGeom>
                <a:avLst/>
                <a:gdLst>
                  <a:gd name="connsiteX0" fmla="*/ 23812 w 493578"/>
                  <a:gd name="connsiteY0" fmla="*/ 90639 h 210892"/>
                  <a:gd name="connsiteX1" fmla="*/ 236499 w 493578"/>
                  <a:gd name="connsiteY1" fmla="*/ 208201 h 210892"/>
                  <a:gd name="connsiteX2" fmla="*/ 267909 w 493578"/>
                  <a:gd name="connsiteY2" fmla="*/ 206855 h 210892"/>
                  <a:gd name="connsiteX3" fmla="*/ 468032 w 493578"/>
                  <a:gd name="connsiteY3" fmla="*/ 69101 h 210892"/>
                  <a:gd name="connsiteX4" fmla="*/ 494955 w 493578"/>
                  <a:gd name="connsiteY4" fmla="*/ 0 h 210892"/>
                  <a:gd name="connsiteX5" fmla="*/ 476558 w 493578"/>
                  <a:gd name="connsiteY5" fmla="*/ 11218 h 210892"/>
                  <a:gd name="connsiteX6" fmla="*/ 260729 w 493578"/>
                  <a:gd name="connsiteY6" fmla="*/ 148074 h 210892"/>
                  <a:gd name="connsiteX7" fmla="*/ 225281 w 493578"/>
                  <a:gd name="connsiteY7" fmla="*/ 149420 h 210892"/>
                  <a:gd name="connsiteX8" fmla="*/ 72272 w 493578"/>
                  <a:gd name="connsiteY8" fmla="*/ 65512 h 210892"/>
                  <a:gd name="connsiteX9" fmla="*/ 6312 w 493578"/>
                  <a:gd name="connsiteY9" fmla="*/ 30063 h 210892"/>
                  <a:gd name="connsiteX10" fmla="*/ 3620 w 493578"/>
                  <a:gd name="connsiteY10" fmla="*/ 45768 h 210892"/>
                  <a:gd name="connsiteX11" fmla="*/ 23812 w 493578"/>
                  <a:gd name="connsiteY11" fmla="*/ 90639 h 210892"/>
                  <a:gd name="connsiteX12" fmla="*/ 431687 w 493578"/>
                  <a:gd name="connsiteY12" fmla="*/ 52947 h 210892"/>
                  <a:gd name="connsiteX13" fmla="*/ 415085 w 493578"/>
                  <a:gd name="connsiteY13" fmla="*/ 88844 h 210892"/>
                  <a:gd name="connsiteX14" fmla="*/ 431687 w 493578"/>
                  <a:gd name="connsiteY14" fmla="*/ 52947 h 210892"/>
                  <a:gd name="connsiteX15" fmla="*/ 380983 w 493578"/>
                  <a:gd name="connsiteY15" fmla="*/ 89293 h 210892"/>
                  <a:gd name="connsiteX16" fmla="*/ 359445 w 493578"/>
                  <a:gd name="connsiteY16" fmla="*/ 130574 h 210892"/>
                  <a:gd name="connsiteX17" fmla="*/ 380983 w 493578"/>
                  <a:gd name="connsiteY17" fmla="*/ 89293 h 210892"/>
                  <a:gd name="connsiteX18" fmla="*/ 321305 w 493578"/>
                  <a:gd name="connsiteY18" fmla="*/ 124741 h 210892"/>
                  <a:gd name="connsiteX19" fmla="*/ 300216 w 493578"/>
                  <a:gd name="connsiteY19" fmla="*/ 169612 h 210892"/>
                  <a:gd name="connsiteX20" fmla="*/ 321305 w 493578"/>
                  <a:gd name="connsiteY20" fmla="*/ 124741 h 21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3578" h="210892">
                    <a:moveTo>
                      <a:pt x="23812" y="90639"/>
                    </a:moveTo>
                    <a:cubicBezTo>
                      <a:pt x="95605" y="128331"/>
                      <a:pt x="166052" y="168265"/>
                      <a:pt x="236499" y="208201"/>
                    </a:cubicBezTo>
                    <a:cubicBezTo>
                      <a:pt x="248614" y="214931"/>
                      <a:pt x="256691" y="214482"/>
                      <a:pt x="267909" y="206855"/>
                    </a:cubicBezTo>
                    <a:cubicBezTo>
                      <a:pt x="334318" y="160189"/>
                      <a:pt x="399829" y="112626"/>
                      <a:pt x="468032" y="69101"/>
                    </a:cubicBezTo>
                    <a:cubicBezTo>
                      <a:pt x="496301" y="51153"/>
                      <a:pt x="499442" y="30063"/>
                      <a:pt x="494955" y="0"/>
                    </a:cubicBezTo>
                    <a:cubicBezTo>
                      <a:pt x="488224" y="4038"/>
                      <a:pt x="482391" y="7628"/>
                      <a:pt x="476558" y="11218"/>
                    </a:cubicBezTo>
                    <a:cubicBezTo>
                      <a:pt x="404764" y="56537"/>
                      <a:pt x="332523" y="101857"/>
                      <a:pt x="260729" y="148074"/>
                    </a:cubicBezTo>
                    <a:cubicBezTo>
                      <a:pt x="248166" y="156150"/>
                      <a:pt x="238742" y="157497"/>
                      <a:pt x="225281" y="149420"/>
                    </a:cubicBezTo>
                    <a:cubicBezTo>
                      <a:pt x="174577" y="120703"/>
                      <a:pt x="123425" y="93331"/>
                      <a:pt x="72272" y="65512"/>
                    </a:cubicBezTo>
                    <a:cubicBezTo>
                      <a:pt x="51183" y="53845"/>
                      <a:pt x="30093" y="42627"/>
                      <a:pt x="6312" y="30063"/>
                    </a:cubicBezTo>
                    <a:cubicBezTo>
                      <a:pt x="4966" y="37692"/>
                      <a:pt x="4966" y="42179"/>
                      <a:pt x="3620" y="45768"/>
                    </a:cubicBezTo>
                    <a:cubicBezTo>
                      <a:pt x="-5354" y="67755"/>
                      <a:pt x="2722" y="79870"/>
                      <a:pt x="23812" y="90639"/>
                    </a:cubicBezTo>
                    <a:close/>
                    <a:moveTo>
                      <a:pt x="431687" y="52947"/>
                    </a:moveTo>
                    <a:cubicBezTo>
                      <a:pt x="442007" y="75832"/>
                      <a:pt x="440661" y="78524"/>
                      <a:pt x="415085" y="88844"/>
                    </a:cubicBezTo>
                    <a:cubicBezTo>
                      <a:pt x="407008" y="70447"/>
                      <a:pt x="414636" y="59678"/>
                      <a:pt x="431687" y="52947"/>
                    </a:cubicBezTo>
                    <a:close/>
                    <a:moveTo>
                      <a:pt x="380983" y="89293"/>
                    </a:moveTo>
                    <a:cubicBezTo>
                      <a:pt x="389060" y="111280"/>
                      <a:pt x="375150" y="121600"/>
                      <a:pt x="359445" y="130574"/>
                    </a:cubicBezTo>
                    <a:cubicBezTo>
                      <a:pt x="351368" y="102754"/>
                      <a:pt x="352714" y="100511"/>
                      <a:pt x="380983" y="89293"/>
                    </a:cubicBezTo>
                    <a:close/>
                    <a:moveTo>
                      <a:pt x="321305" y="124741"/>
                    </a:moveTo>
                    <a:cubicBezTo>
                      <a:pt x="329382" y="152561"/>
                      <a:pt x="329382" y="152561"/>
                      <a:pt x="300216" y="169612"/>
                    </a:cubicBezTo>
                    <a:cubicBezTo>
                      <a:pt x="291241" y="137305"/>
                      <a:pt x="292587" y="134612"/>
                      <a:pt x="321305" y="12474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20">
                <a:extLst>
                  <a:ext uri="{FF2B5EF4-FFF2-40B4-BE49-F238E27FC236}">
                    <a16:creationId xmlns:a16="http://schemas.microsoft.com/office/drawing/2014/main" id="{904C0051-EB31-477F-B03D-416B2DCBEF4E}"/>
                  </a:ext>
                </a:extLst>
              </p:cNvPr>
              <p:cNvSpPr/>
              <p:nvPr/>
            </p:nvSpPr>
            <p:spPr>
              <a:xfrm>
                <a:off x="10277433" y="5925410"/>
                <a:ext cx="260251" cy="228841"/>
              </a:xfrm>
              <a:custGeom>
                <a:avLst/>
                <a:gdLst>
                  <a:gd name="connsiteX0" fmla="*/ 42412 w 260250"/>
                  <a:gd name="connsiteY0" fmla="*/ 231982 h 228841"/>
                  <a:gd name="connsiteX1" fmla="*/ 255099 w 260250"/>
                  <a:gd name="connsiteY1" fmla="*/ 79870 h 228841"/>
                  <a:gd name="connsiteX2" fmla="*/ 263176 w 260250"/>
                  <a:gd name="connsiteY2" fmla="*/ 67306 h 228841"/>
                  <a:gd name="connsiteX3" fmla="*/ 257792 w 260250"/>
                  <a:gd name="connsiteY3" fmla="*/ 0 h 228841"/>
                  <a:gd name="connsiteX4" fmla="*/ 92218 w 260250"/>
                  <a:gd name="connsiteY4" fmla="*/ 113523 h 228841"/>
                  <a:gd name="connsiteX5" fmla="*/ 12348 w 260250"/>
                  <a:gd name="connsiteY5" fmla="*/ 119356 h 228841"/>
                  <a:gd name="connsiteX6" fmla="*/ 1579 w 260250"/>
                  <a:gd name="connsiteY6" fmla="*/ 116215 h 228841"/>
                  <a:gd name="connsiteX7" fmla="*/ 1131 w 260250"/>
                  <a:gd name="connsiteY7" fmla="*/ 172304 h 228841"/>
                  <a:gd name="connsiteX8" fmla="*/ 42412 w 260250"/>
                  <a:gd name="connsiteY8" fmla="*/ 231982 h 22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250" h="228841">
                    <a:moveTo>
                      <a:pt x="42412" y="231982"/>
                    </a:moveTo>
                    <a:cubicBezTo>
                      <a:pt x="111962" y="182175"/>
                      <a:pt x="183755" y="131022"/>
                      <a:pt x="255099" y="79870"/>
                    </a:cubicBezTo>
                    <a:cubicBezTo>
                      <a:pt x="259138" y="77178"/>
                      <a:pt x="263625" y="71344"/>
                      <a:pt x="263176" y="67306"/>
                    </a:cubicBezTo>
                    <a:cubicBezTo>
                      <a:pt x="262279" y="45768"/>
                      <a:pt x="259586" y="24230"/>
                      <a:pt x="257792" y="0"/>
                    </a:cubicBezTo>
                    <a:cubicBezTo>
                      <a:pt x="200357" y="39037"/>
                      <a:pt x="145166" y="74485"/>
                      <a:pt x="92218" y="113523"/>
                    </a:cubicBezTo>
                    <a:cubicBezTo>
                      <a:pt x="64847" y="133715"/>
                      <a:pt x="41066" y="144035"/>
                      <a:pt x="12348" y="119356"/>
                    </a:cubicBezTo>
                    <a:cubicBezTo>
                      <a:pt x="11002" y="118010"/>
                      <a:pt x="8310" y="118010"/>
                      <a:pt x="1579" y="116215"/>
                    </a:cubicBezTo>
                    <a:cubicBezTo>
                      <a:pt x="1579" y="136856"/>
                      <a:pt x="3823" y="154804"/>
                      <a:pt x="1131" y="172304"/>
                    </a:cubicBezTo>
                    <a:cubicBezTo>
                      <a:pt x="-3805" y="205059"/>
                      <a:pt x="6964" y="225700"/>
                      <a:pt x="42412" y="231982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21">
                <a:extLst>
                  <a:ext uri="{FF2B5EF4-FFF2-40B4-BE49-F238E27FC236}">
                    <a16:creationId xmlns:a16="http://schemas.microsoft.com/office/drawing/2014/main" id="{631DB2A3-7C24-4B9C-81AD-10DA8411B439}"/>
                  </a:ext>
                </a:extLst>
              </p:cNvPr>
              <p:cNvSpPr/>
              <p:nvPr/>
            </p:nvSpPr>
            <p:spPr>
              <a:xfrm>
                <a:off x="10497533" y="5497770"/>
                <a:ext cx="260251" cy="161535"/>
              </a:xfrm>
              <a:custGeom>
                <a:avLst/>
                <a:gdLst>
                  <a:gd name="connsiteX0" fmla="*/ 69999 w 260250"/>
                  <a:gd name="connsiteY0" fmla="*/ 163799 h 161534"/>
                  <a:gd name="connsiteX1" fmla="*/ 260699 w 260250"/>
                  <a:gd name="connsiteY1" fmla="*/ 34571 h 161534"/>
                  <a:gd name="connsiteX2" fmla="*/ 213136 w 260250"/>
                  <a:gd name="connsiteY2" fmla="*/ 4957 h 161534"/>
                  <a:gd name="connsiteX3" fmla="*/ 185765 w 260250"/>
                  <a:gd name="connsiteY3" fmla="*/ 5854 h 161534"/>
                  <a:gd name="connsiteX4" fmla="*/ 80767 w 260250"/>
                  <a:gd name="connsiteY4" fmla="*/ 80340 h 161534"/>
                  <a:gd name="connsiteX5" fmla="*/ 0 w 260250"/>
                  <a:gd name="connsiteY5" fmla="*/ 137326 h 161534"/>
                  <a:gd name="connsiteX6" fmla="*/ 54742 w 260250"/>
                  <a:gd name="connsiteY6" fmla="*/ 164248 h 161534"/>
                  <a:gd name="connsiteX7" fmla="*/ 69999 w 260250"/>
                  <a:gd name="connsiteY7" fmla="*/ 163799 h 16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250" h="161534">
                    <a:moveTo>
                      <a:pt x="69999" y="163799"/>
                    </a:moveTo>
                    <a:cubicBezTo>
                      <a:pt x="133266" y="121621"/>
                      <a:pt x="196085" y="78545"/>
                      <a:pt x="260699" y="34571"/>
                    </a:cubicBezTo>
                    <a:cubicBezTo>
                      <a:pt x="243648" y="23802"/>
                      <a:pt x="227944" y="15277"/>
                      <a:pt x="213136" y="4957"/>
                    </a:cubicBezTo>
                    <a:cubicBezTo>
                      <a:pt x="203265" y="-2223"/>
                      <a:pt x="195637" y="-1325"/>
                      <a:pt x="185765" y="5854"/>
                    </a:cubicBezTo>
                    <a:cubicBezTo>
                      <a:pt x="151215" y="30982"/>
                      <a:pt x="115767" y="55661"/>
                      <a:pt x="80767" y="80340"/>
                    </a:cubicBezTo>
                    <a:cubicBezTo>
                      <a:pt x="54742" y="98737"/>
                      <a:pt x="28269" y="117134"/>
                      <a:pt x="0" y="137326"/>
                    </a:cubicBezTo>
                    <a:cubicBezTo>
                      <a:pt x="20192" y="147197"/>
                      <a:pt x="37243" y="156171"/>
                      <a:pt x="54742" y="164248"/>
                    </a:cubicBezTo>
                    <a:cubicBezTo>
                      <a:pt x="59230" y="166043"/>
                      <a:pt x="66409" y="166492"/>
                      <a:pt x="69999" y="16379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22">
                <a:extLst>
                  <a:ext uri="{FF2B5EF4-FFF2-40B4-BE49-F238E27FC236}">
                    <a16:creationId xmlns:a16="http://schemas.microsoft.com/office/drawing/2014/main" id="{8FD68976-97EA-4446-ABD0-4D82D523AD7D}"/>
                  </a:ext>
                </a:extLst>
              </p:cNvPr>
              <p:cNvSpPr/>
              <p:nvPr/>
            </p:nvSpPr>
            <p:spPr>
              <a:xfrm>
                <a:off x="10548237" y="5778234"/>
                <a:ext cx="210893" cy="210893"/>
              </a:xfrm>
              <a:custGeom>
                <a:avLst/>
                <a:gdLst>
                  <a:gd name="connsiteX0" fmla="*/ 5385 w 210892"/>
                  <a:gd name="connsiteY0" fmla="*/ 212239 h 210892"/>
                  <a:gd name="connsiteX1" fmla="*/ 202816 w 210892"/>
                  <a:gd name="connsiteY1" fmla="*/ 70896 h 210892"/>
                  <a:gd name="connsiteX2" fmla="*/ 211342 w 210892"/>
                  <a:gd name="connsiteY2" fmla="*/ 58332 h 210892"/>
                  <a:gd name="connsiteX3" fmla="*/ 203265 w 210892"/>
                  <a:gd name="connsiteY3" fmla="*/ 0 h 210892"/>
                  <a:gd name="connsiteX4" fmla="*/ 6731 w 210892"/>
                  <a:gd name="connsiteY4" fmla="*/ 134164 h 210892"/>
                  <a:gd name="connsiteX5" fmla="*/ 0 w 210892"/>
                  <a:gd name="connsiteY5" fmla="*/ 149420 h 210892"/>
                  <a:gd name="connsiteX6" fmla="*/ 5385 w 210892"/>
                  <a:gd name="connsiteY6" fmla="*/ 212239 h 21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892" h="210892">
                    <a:moveTo>
                      <a:pt x="5385" y="212239"/>
                    </a:moveTo>
                    <a:cubicBezTo>
                      <a:pt x="73588" y="163330"/>
                      <a:pt x="138202" y="117561"/>
                      <a:pt x="202816" y="70896"/>
                    </a:cubicBezTo>
                    <a:cubicBezTo>
                      <a:pt x="206855" y="68204"/>
                      <a:pt x="211790" y="62370"/>
                      <a:pt x="211342" y="58332"/>
                    </a:cubicBezTo>
                    <a:cubicBezTo>
                      <a:pt x="209547" y="39486"/>
                      <a:pt x="206406" y="21089"/>
                      <a:pt x="203265" y="0"/>
                    </a:cubicBezTo>
                    <a:cubicBezTo>
                      <a:pt x="135510" y="45768"/>
                      <a:pt x="70896" y="89742"/>
                      <a:pt x="6731" y="134164"/>
                    </a:cubicBezTo>
                    <a:cubicBezTo>
                      <a:pt x="2692" y="136856"/>
                      <a:pt x="0" y="144484"/>
                      <a:pt x="0" y="149420"/>
                    </a:cubicBezTo>
                    <a:cubicBezTo>
                      <a:pt x="897" y="169163"/>
                      <a:pt x="3141" y="189355"/>
                      <a:pt x="5385" y="21223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23">
                <a:extLst>
                  <a:ext uri="{FF2B5EF4-FFF2-40B4-BE49-F238E27FC236}">
                    <a16:creationId xmlns:a16="http://schemas.microsoft.com/office/drawing/2014/main" id="{75082D28-57C3-4DCA-84F3-7DEE98ABFCF2}"/>
                  </a:ext>
                </a:extLst>
              </p:cNvPr>
              <p:cNvSpPr/>
              <p:nvPr/>
            </p:nvSpPr>
            <p:spPr>
              <a:xfrm>
                <a:off x="10281705" y="5649392"/>
                <a:ext cx="264738" cy="161535"/>
              </a:xfrm>
              <a:custGeom>
                <a:avLst/>
                <a:gdLst>
                  <a:gd name="connsiteX0" fmla="*/ 80319 w 264737"/>
                  <a:gd name="connsiteY0" fmla="*/ 153072 h 161534"/>
                  <a:gd name="connsiteX1" fmla="*/ 190252 w 264737"/>
                  <a:gd name="connsiteY1" fmla="*/ 78138 h 161534"/>
                  <a:gd name="connsiteX2" fmla="*/ 267430 w 264737"/>
                  <a:gd name="connsiteY2" fmla="*/ 25639 h 161534"/>
                  <a:gd name="connsiteX3" fmla="*/ 156150 w 264737"/>
                  <a:gd name="connsiteY3" fmla="*/ 27883 h 161534"/>
                  <a:gd name="connsiteX4" fmla="*/ 137305 w 264737"/>
                  <a:gd name="connsiteY4" fmla="*/ 40895 h 161534"/>
                  <a:gd name="connsiteX5" fmla="*/ 0 w 264737"/>
                  <a:gd name="connsiteY5" fmla="*/ 137816 h 161534"/>
                  <a:gd name="connsiteX6" fmla="*/ 39486 w 264737"/>
                  <a:gd name="connsiteY6" fmla="*/ 156662 h 161534"/>
                  <a:gd name="connsiteX7" fmla="*/ 80319 w 264737"/>
                  <a:gd name="connsiteY7" fmla="*/ 153072 h 16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737" h="161534">
                    <a:moveTo>
                      <a:pt x="80319" y="153072"/>
                    </a:moveTo>
                    <a:cubicBezTo>
                      <a:pt x="116215" y="127047"/>
                      <a:pt x="153458" y="102817"/>
                      <a:pt x="190252" y="78138"/>
                    </a:cubicBezTo>
                    <a:cubicBezTo>
                      <a:pt x="215828" y="60638"/>
                      <a:pt x="241405" y="43587"/>
                      <a:pt x="267430" y="25639"/>
                    </a:cubicBezTo>
                    <a:cubicBezTo>
                      <a:pt x="208649" y="-8911"/>
                      <a:pt x="208649" y="-8911"/>
                      <a:pt x="156150" y="27883"/>
                    </a:cubicBezTo>
                    <a:cubicBezTo>
                      <a:pt x="149868" y="32370"/>
                      <a:pt x="143587" y="36408"/>
                      <a:pt x="137305" y="40895"/>
                    </a:cubicBezTo>
                    <a:cubicBezTo>
                      <a:pt x="91985" y="72753"/>
                      <a:pt x="47114" y="104612"/>
                      <a:pt x="0" y="137816"/>
                    </a:cubicBezTo>
                    <a:cubicBezTo>
                      <a:pt x="14807" y="144995"/>
                      <a:pt x="27820" y="149483"/>
                      <a:pt x="39486" y="156662"/>
                    </a:cubicBezTo>
                    <a:cubicBezTo>
                      <a:pt x="54742" y="166533"/>
                      <a:pt x="66409" y="163392"/>
                      <a:pt x="80319" y="153072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24">
                <a:extLst>
                  <a:ext uri="{FF2B5EF4-FFF2-40B4-BE49-F238E27FC236}">
                    <a16:creationId xmlns:a16="http://schemas.microsoft.com/office/drawing/2014/main" id="{EE1A658A-FE0C-4D1E-B22B-C574527E3ADD}"/>
                  </a:ext>
                </a:extLst>
              </p:cNvPr>
              <p:cNvSpPr/>
              <p:nvPr/>
            </p:nvSpPr>
            <p:spPr>
              <a:xfrm>
                <a:off x="10152477" y="5831869"/>
                <a:ext cx="246789" cy="152561"/>
              </a:xfrm>
              <a:custGeom>
                <a:avLst/>
                <a:gdLst>
                  <a:gd name="connsiteX0" fmla="*/ 69998 w 246789"/>
                  <a:gd name="connsiteY0" fmla="*/ 151873 h 152560"/>
                  <a:gd name="connsiteX1" fmla="*/ 248584 w 246789"/>
                  <a:gd name="connsiteY1" fmla="*/ 23992 h 152560"/>
                  <a:gd name="connsiteX2" fmla="*/ 198778 w 246789"/>
                  <a:gd name="connsiteY2" fmla="*/ 1107 h 152560"/>
                  <a:gd name="connsiteX3" fmla="*/ 183970 w 246789"/>
                  <a:gd name="connsiteY3" fmla="*/ 2005 h 152560"/>
                  <a:gd name="connsiteX4" fmla="*/ 0 w 246789"/>
                  <a:gd name="connsiteY4" fmla="*/ 126297 h 152560"/>
                  <a:gd name="connsiteX5" fmla="*/ 53396 w 246789"/>
                  <a:gd name="connsiteY5" fmla="*/ 154117 h 152560"/>
                  <a:gd name="connsiteX6" fmla="*/ 69998 w 246789"/>
                  <a:gd name="connsiteY6" fmla="*/ 151873 h 15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789" h="152560">
                    <a:moveTo>
                      <a:pt x="69998" y="151873"/>
                    </a:moveTo>
                    <a:cubicBezTo>
                      <a:pt x="128779" y="110143"/>
                      <a:pt x="187560" y="68414"/>
                      <a:pt x="248584" y="23992"/>
                    </a:cubicBezTo>
                    <a:cubicBezTo>
                      <a:pt x="230187" y="15466"/>
                      <a:pt x="214482" y="7389"/>
                      <a:pt x="198778" y="1107"/>
                    </a:cubicBezTo>
                    <a:cubicBezTo>
                      <a:pt x="194739" y="-687"/>
                      <a:pt x="187560" y="-239"/>
                      <a:pt x="183970" y="2005"/>
                    </a:cubicBezTo>
                    <a:cubicBezTo>
                      <a:pt x="122946" y="42837"/>
                      <a:pt x="62819" y="84118"/>
                      <a:pt x="0" y="126297"/>
                    </a:cubicBezTo>
                    <a:cubicBezTo>
                      <a:pt x="19294" y="136617"/>
                      <a:pt x="35897" y="146040"/>
                      <a:pt x="53396" y="154117"/>
                    </a:cubicBezTo>
                    <a:cubicBezTo>
                      <a:pt x="57883" y="156361"/>
                      <a:pt x="65960" y="155014"/>
                      <a:pt x="69998" y="15187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25">
                <a:extLst>
                  <a:ext uri="{FF2B5EF4-FFF2-40B4-BE49-F238E27FC236}">
                    <a16:creationId xmlns:a16="http://schemas.microsoft.com/office/drawing/2014/main" id="{E64FFA21-076B-45E7-B142-8CA7C4689124}"/>
                  </a:ext>
                </a:extLst>
              </p:cNvPr>
              <p:cNvSpPr/>
              <p:nvPr/>
            </p:nvSpPr>
            <p:spPr>
              <a:xfrm>
                <a:off x="10354844" y="5683826"/>
                <a:ext cx="255764" cy="161535"/>
              </a:xfrm>
              <a:custGeom>
                <a:avLst/>
                <a:gdLst>
                  <a:gd name="connsiteX0" fmla="*/ 200124 w 255763"/>
                  <a:gd name="connsiteY0" fmla="*/ 2423 h 161534"/>
                  <a:gd name="connsiteX1" fmla="*/ 0 w 255763"/>
                  <a:gd name="connsiteY1" fmla="*/ 137484 h 161534"/>
                  <a:gd name="connsiteX2" fmla="*/ 40832 w 255763"/>
                  <a:gd name="connsiteY2" fmla="*/ 157227 h 161534"/>
                  <a:gd name="connsiteX3" fmla="*/ 72242 w 255763"/>
                  <a:gd name="connsiteY3" fmla="*/ 154086 h 161534"/>
                  <a:gd name="connsiteX4" fmla="*/ 171855 w 255763"/>
                  <a:gd name="connsiteY4" fmla="*/ 82293 h 161534"/>
                  <a:gd name="connsiteX5" fmla="*/ 257558 w 255763"/>
                  <a:gd name="connsiteY5" fmla="*/ 20820 h 161534"/>
                  <a:gd name="connsiteX6" fmla="*/ 216277 w 255763"/>
                  <a:gd name="connsiteY6" fmla="*/ 1077 h 161534"/>
                  <a:gd name="connsiteX7" fmla="*/ 200124 w 255763"/>
                  <a:gd name="connsiteY7" fmla="*/ 2423 h 16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763" h="161534">
                    <a:moveTo>
                      <a:pt x="200124" y="2423"/>
                    </a:moveTo>
                    <a:cubicBezTo>
                      <a:pt x="134164" y="46845"/>
                      <a:pt x="68204" y="91267"/>
                      <a:pt x="0" y="137484"/>
                    </a:cubicBezTo>
                    <a:cubicBezTo>
                      <a:pt x="15256" y="144663"/>
                      <a:pt x="28717" y="150048"/>
                      <a:pt x="40832" y="157227"/>
                    </a:cubicBezTo>
                    <a:cubicBezTo>
                      <a:pt x="52947" y="164407"/>
                      <a:pt x="61473" y="162163"/>
                      <a:pt x="72242" y="154086"/>
                    </a:cubicBezTo>
                    <a:cubicBezTo>
                      <a:pt x="104998" y="129407"/>
                      <a:pt x="138651" y="106075"/>
                      <a:pt x="171855" y="82293"/>
                    </a:cubicBezTo>
                    <a:cubicBezTo>
                      <a:pt x="199675" y="62101"/>
                      <a:pt x="227944" y="42358"/>
                      <a:pt x="257558" y="20820"/>
                    </a:cubicBezTo>
                    <a:cubicBezTo>
                      <a:pt x="242302" y="13192"/>
                      <a:pt x="229739" y="6013"/>
                      <a:pt x="216277" y="1077"/>
                    </a:cubicBezTo>
                    <a:cubicBezTo>
                      <a:pt x="211790" y="-718"/>
                      <a:pt x="204162" y="-269"/>
                      <a:pt x="200124" y="242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26">
                <a:extLst>
                  <a:ext uri="{FF2B5EF4-FFF2-40B4-BE49-F238E27FC236}">
                    <a16:creationId xmlns:a16="http://schemas.microsoft.com/office/drawing/2014/main" id="{997DF202-B463-4394-A423-FA561076A2E3}"/>
                  </a:ext>
                </a:extLst>
              </p:cNvPr>
              <p:cNvSpPr/>
              <p:nvPr/>
            </p:nvSpPr>
            <p:spPr>
              <a:xfrm>
                <a:off x="10488559" y="5745299"/>
                <a:ext cx="251276" cy="152561"/>
              </a:xfrm>
              <a:custGeom>
                <a:avLst/>
                <a:gdLst>
                  <a:gd name="connsiteX0" fmla="*/ 254417 w 251276"/>
                  <a:gd name="connsiteY0" fmla="*/ 23961 h 152560"/>
                  <a:gd name="connsiteX1" fmla="*/ 207303 w 251276"/>
                  <a:gd name="connsiteY1" fmla="*/ 1077 h 152560"/>
                  <a:gd name="connsiteX2" fmla="*/ 190701 w 251276"/>
                  <a:gd name="connsiteY2" fmla="*/ 2423 h 152560"/>
                  <a:gd name="connsiteX3" fmla="*/ 0 w 251276"/>
                  <a:gd name="connsiteY3" fmla="*/ 135689 h 152560"/>
                  <a:gd name="connsiteX4" fmla="*/ 91537 w 251276"/>
                  <a:gd name="connsiteY4" fmla="*/ 135689 h 152560"/>
                  <a:gd name="connsiteX5" fmla="*/ 254417 w 251276"/>
                  <a:gd name="connsiteY5" fmla="*/ 23961 h 15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276" h="152560">
                    <a:moveTo>
                      <a:pt x="254417" y="23961"/>
                    </a:moveTo>
                    <a:cubicBezTo>
                      <a:pt x="237367" y="15436"/>
                      <a:pt x="222559" y="7359"/>
                      <a:pt x="207303" y="1077"/>
                    </a:cubicBezTo>
                    <a:cubicBezTo>
                      <a:pt x="202816" y="-718"/>
                      <a:pt x="194739" y="-269"/>
                      <a:pt x="190701" y="2423"/>
                    </a:cubicBezTo>
                    <a:cubicBezTo>
                      <a:pt x="126984" y="46396"/>
                      <a:pt x="63717" y="90818"/>
                      <a:pt x="0" y="135689"/>
                    </a:cubicBezTo>
                    <a:cubicBezTo>
                      <a:pt x="31858" y="163509"/>
                      <a:pt x="58781" y="161266"/>
                      <a:pt x="91537" y="135689"/>
                    </a:cubicBezTo>
                    <a:cubicBezTo>
                      <a:pt x="143138" y="96203"/>
                      <a:pt x="198778" y="62101"/>
                      <a:pt x="254417" y="2396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27">
                <a:extLst>
                  <a:ext uri="{FF2B5EF4-FFF2-40B4-BE49-F238E27FC236}">
                    <a16:creationId xmlns:a16="http://schemas.microsoft.com/office/drawing/2014/main" id="{28432622-B6B8-4F43-A38E-40FC7F4E00C8}"/>
                  </a:ext>
                </a:extLst>
              </p:cNvPr>
              <p:cNvSpPr/>
              <p:nvPr/>
            </p:nvSpPr>
            <p:spPr>
              <a:xfrm>
                <a:off x="10088312" y="5798155"/>
                <a:ext cx="242302" cy="148074"/>
              </a:xfrm>
              <a:custGeom>
                <a:avLst/>
                <a:gdLst>
                  <a:gd name="connsiteX0" fmla="*/ 61922 w 242302"/>
                  <a:gd name="connsiteY0" fmla="*/ 147447 h 148073"/>
                  <a:gd name="connsiteX1" fmla="*/ 242302 w 242302"/>
                  <a:gd name="connsiteY1" fmla="*/ 25399 h 148073"/>
                  <a:gd name="connsiteX2" fmla="*/ 198778 w 242302"/>
                  <a:gd name="connsiteY2" fmla="*/ 4309 h 148073"/>
                  <a:gd name="connsiteX3" fmla="*/ 166919 w 242302"/>
                  <a:gd name="connsiteY3" fmla="*/ 7002 h 148073"/>
                  <a:gd name="connsiteX4" fmla="*/ 12564 w 242302"/>
                  <a:gd name="connsiteY4" fmla="*/ 116038 h 148073"/>
                  <a:gd name="connsiteX5" fmla="*/ 0 w 242302"/>
                  <a:gd name="connsiteY5" fmla="*/ 126358 h 148073"/>
                  <a:gd name="connsiteX6" fmla="*/ 42179 w 242302"/>
                  <a:gd name="connsiteY6" fmla="*/ 148345 h 148073"/>
                  <a:gd name="connsiteX7" fmla="*/ 61922 w 242302"/>
                  <a:gd name="connsiteY7" fmla="*/ 147447 h 14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02" h="148073">
                    <a:moveTo>
                      <a:pt x="61922" y="147447"/>
                    </a:moveTo>
                    <a:cubicBezTo>
                      <a:pt x="121151" y="107961"/>
                      <a:pt x="179932" y="67577"/>
                      <a:pt x="242302" y="25399"/>
                    </a:cubicBezTo>
                    <a:cubicBezTo>
                      <a:pt x="225700" y="17771"/>
                      <a:pt x="211790" y="11938"/>
                      <a:pt x="198778" y="4309"/>
                    </a:cubicBezTo>
                    <a:cubicBezTo>
                      <a:pt x="187111" y="-2421"/>
                      <a:pt x="178137" y="-1075"/>
                      <a:pt x="166919" y="7002"/>
                    </a:cubicBezTo>
                    <a:cubicBezTo>
                      <a:pt x="115767" y="43796"/>
                      <a:pt x="64165" y="79692"/>
                      <a:pt x="12564" y="116038"/>
                    </a:cubicBezTo>
                    <a:cubicBezTo>
                      <a:pt x="8526" y="118730"/>
                      <a:pt x="4936" y="122320"/>
                      <a:pt x="0" y="126358"/>
                    </a:cubicBezTo>
                    <a:cubicBezTo>
                      <a:pt x="15256" y="134435"/>
                      <a:pt x="28269" y="142511"/>
                      <a:pt x="42179" y="148345"/>
                    </a:cubicBezTo>
                    <a:cubicBezTo>
                      <a:pt x="47563" y="151037"/>
                      <a:pt x="56986" y="150588"/>
                      <a:pt x="61922" y="147447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28">
                <a:extLst>
                  <a:ext uri="{FF2B5EF4-FFF2-40B4-BE49-F238E27FC236}">
                    <a16:creationId xmlns:a16="http://schemas.microsoft.com/office/drawing/2014/main" id="{490D7EBB-B641-4495-A47F-E812FBFCCF59}"/>
                  </a:ext>
                </a:extLst>
              </p:cNvPr>
              <p:cNvSpPr/>
              <p:nvPr/>
            </p:nvSpPr>
            <p:spPr>
              <a:xfrm>
                <a:off x="10424843" y="5714996"/>
                <a:ext cx="246789" cy="157048"/>
              </a:xfrm>
              <a:custGeom>
                <a:avLst/>
                <a:gdLst>
                  <a:gd name="connsiteX0" fmla="*/ 223457 w 246789"/>
                  <a:gd name="connsiteY0" fmla="*/ 7149 h 157047"/>
                  <a:gd name="connsiteX1" fmla="*/ 179483 w 246789"/>
                  <a:gd name="connsiteY1" fmla="*/ 10290 h 157047"/>
                  <a:gd name="connsiteX2" fmla="*/ 30961 w 246789"/>
                  <a:gd name="connsiteY2" fmla="*/ 117083 h 157047"/>
                  <a:gd name="connsiteX3" fmla="*/ 0 w 246789"/>
                  <a:gd name="connsiteY3" fmla="*/ 139518 h 157047"/>
                  <a:gd name="connsiteX4" fmla="*/ 38589 w 246789"/>
                  <a:gd name="connsiteY4" fmla="*/ 157018 h 157047"/>
                  <a:gd name="connsiteX5" fmla="*/ 58781 w 246789"/>
                  <a:gd name="connsiteY5" fmla="*/ 154774 h 157047"/>
                  <a:gd name="connsiteX6" fmla="*/ 249930 w 246789"/>
                  <a:gd name="connsiteY6" fmla="*/ 20610 h 157047"/>
                  <a:gd name="connsiteX7" fmla="*/ 223457 w 246789"/>
                  <a:gd name="connsiteY7" fmla="*/ 7149 h 15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789" h="157047">
                    <a:moveTo>
                      <a:pt x="223457" y="7149"/>
                    </a:moveTo>
                    <a:cubicBezTo>
                      <a:pt x="207752" y="-4068"/>
                      <a:pt x="195188" y="-1376"/>
                      <a:pt x="179483" y="10290"/>
                    </a:cubicBezTo>
                    <a:cubicBezTo>
                      <a:pt x="130574" y="47084"/>
                      <a:pt x="80767" y="81635"/>
                      <a:pt x="30961" y="117083"/>
                    </a:cubicBezTo>
                    <a:cubicBezTo>
                      <a:pt x="21089" y="123813"/>
                      <a:pt x="11667" y="130993"/>
                      <a:pt x="0" y="139518"/>
                    </a:cubicBezTo>
                    <a:cubicBezTo>
                      <a:pt x="14808" y="146249"/>
                      <a:pt x="26474" y="152979"/>
                      <a:pt x="38589" y="157018"/>
                    </a:cubicBezTo>
                    <a:cubicBezTo>
                      <a:pt x="44422" y="158812"/>
                      <a:pt x="53845" y="158364"/>
                      <a:pt x="58781" y="154774"/>
                    </a:cubicBezTo>
                    <a:cubicBezTo>
                      <a:pt x="122049" y="111249"/>
                      <a:pt x="184868" y="66827"/>
                      <a:pt x="249930" y="20610"/>
                    </a:cubicBezTo>
                    <a:cubicBezTo>
                      <a:pt x="239162" y="15226"/>
                      <a:pt x="230636" y="12085"/>
                      <a:pt x="223457" y="714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29">
                <a:extLst>
                  <a:ext uri="{FF2B5EF4-FFF2-40B4-BE49-F238E27FC236}">
                    <a16:creationId xmlns:a16="http://schemas.microsoft.com/office/drawing/2014/main" id="{D4DCFCE0-8B00-44EF-B723-FA2479DDBB37}"/>
                  </a:ext>
                </a:extLst>
              </p:cNvPr>
              <p:cNvSpPr/>
              <p:nvPr/>
            </p:nvSpPr>
            <p:spPr>
              <a:xfrm>
                <a:off x="10281705" y="5896324"/>
                <a:ext cx="242302" cy="148074"/>
              </a:xfrm>
              <a:custGeom>
                <a:avLst/>
                <a:gdLst>
                  <a:gd name="connsiteX0" fmla="*/ 106792 w 242302"/>
                  <a:gd name="connsiteY0" fmla="*/ 55111 h 148073"/>
                  <a:gd name="connsiteX1" fmla="*/ 0 w 242302"/>
                  <a:gd name="connsiteY1" fmla="*/ 130046 h 148073"/>
                  <a:gd name="connsiteX2" fmla="*/ 27371 w 242302"/>
                  <a:gd name="connsiteY2" fmla="*/ 145301 h 148073"/>
                  <a:gd name="connsiteX3" fmla="*/ 65960 w 242302"/>
                  <a:gd name="connsiteY3" fmla="*/ 143058 h 148073"/>
                  <a:gd name="connsiteX4" fmla="*/ 197880 w 242302"/>
                  <a:gd name="connsiteY4" fmla="*/ 52419 h 148073"/>
                  <a:gd name="connsiteX5" fmla="*/ 243648 w 242302"/>
                  <a:gd name="connsiteY5" fmla="*/ 21009 h 148073"/>
                  <a:gd name="connsiteX6" fmla="*/ 152561 w 242302"/>
                  <a:gd name="connsiteY6" fmla="*/ 22804 h 148073"/>
                  <a:gd name="connsiteX7" fmla="*/ 106792 w 242302"/>
                  <a:gd name="connsiteY7" fmla="*/ 55111 h 14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02" h="148073">
                    <a:moveTo>
                      <a:pt x="106792" y="55111"/>
                    </a:moveTo>
                    <a:cubicBezTo>
                      <a:pt x="71793" y="79790"/>
                      <a:pt x="36794" y="104020"/>
                      <a:pt x="0" y="130046"/>
                    </a:cubicBezTo>
                    <a:cubicBezTo>
                      <a:pt x="10769" y="135879"/>
                      <a:pt x="19743" y="139917"/>
                      <a:pt x="27371" y="145301"/>
                    </a:cubicBezTo>
                    <a:cubicBezTo>
                      <a:pt x="41281" y="155173"/>
                      <a:pt x="52050" y="152930"/>
                      <a:pt x="65960" y="143058"/>
                    </a:cubicBezTo>
                    <a:cubicBezTo>
                      <a:pt x="109485" y="112097"/>
                      <a:pt x="153907" y="82482"/>
                      <a:pt x="197880" y="52419"/>
                    </a:cubicBezTo>
                    <a:cubicBezTo>
                      <a:pt x="213585" y="41650"/>
                      <a:pt x="228841" y="30881"/>
                      <a:pt x="243648" y="21009"/>
                    </a:cubicBezTo>
                    <a:cubicBezTo>
                      <a:pt x="211790" y="-8605"/>
                      <a:pt x="182175" y="-5913"/>
                      <a:pt x="152561" y="22804"/>
                    </a:cubicBezTo>
                    <a:cubicBezTo>
                      <a:pt x="139099" y="35368"/>
                      <a:pt x="122049" y="44342"/>
                      <a:pt x="106792" y="5511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30">
                <a:extLst>
                  <a:ext uri="{FF2B5EF4-FFF2-40B4-BE49-F238E27FC236}">
                    <a16:creationId xmlns:a16="http://schemas.microsoft.com/office/drawing/2014/main" id="{50877959-9231-4ED3-BBA2-A72BCB91BD9E}"/>
                  </a:ext>
                </a:extLst>
              </p:cNvPr>
              <p:cNvSpPr/>
              <p:nvPr/>
            </p:nvSpPr>
            <p:spPr>
              <a:xfrm>
                <a:off x="10225168" y="5864882"/>
                <a:ext cx="233328" cy="152561"/>
              </a:xfrm>
              <a:custGeom>
                <a:avLst/>
                <a:gdLst>
                  <a:gd name="connsiteX0" fmla="*/ 235572 w 233328"/>
                  <a:gd name="connsiteY0" fmla="*/ 21491 h 152560"/>
                  <a:gd name="connsiteX1" fmla="*/ 157945 w 233328"/>
                  <a:gd name="connsiteY1" fmla="*/ 19247 h 152560"/>
                  <a:gd name="connsiteX2" fmla="*/ 0 w 233328"/>
                  <a:gd name="connsiteY2" fmla="*/ 131873 h 152560"/>
                  <a:gd name="connsiteX3" fmla="*/ 38589 w 233328"/>
                  <a:gd name="connsiteY3" fmla="*/ 152065 h 152560"/>
                  <a:gd name="connsiteX4" fmla="*/ 53396 w 233328"/>
                  <a:gd name="connsiteY4" fmla="*/ 149372 h 152560"/>
                  <a:gd name="connsiteX5" fmla="*/ 235572 w 233328"/>
                  <a:gd name="connsiteY5" fmla="*/ 21491 h 15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328" h="152560">
                    <a:moveTo>
                      <a:pt x="235572" y="21491"/>
                    </a:moveTo>
                    <a:cubicBezTo>
                      <a:pt x="195188" y="-6778"/>
                      <a:pt x="193842" y="-6778"/>
                      <a:pt x="157945" y="19247"/>
                    </a:cubicBezTo>
                    <a:cubicBezTo>
                      <a:pt x="106344" y="56041"/>
                      <a:pt x="54294" y="93284"/>
                      <a:pt x="0" y="131873"/>
                    </a:cubicBezTo>
                    <a:cubicBezTo>
                      <a:pt x="14359" y="139501"/>
                      <a:pt x="26474" y="146680"/>
                      <a:pt x="38589" y="152065"/>
                    </a:cubicBezTo>
                    <a:cubicBezTo>
                      <a:pt x="42627" y="153859"/>
                      <a:pt x="49358" y="152065"/>
                      <a:pt x="53396" y="149372"/>
                    </a:cubicBezTo>
                    <a:cubicBezTo>
                      <a:pt x="113972" y="107194"/>
                      <a:pt x="174547" y="64567"/>
                      <a:pt x="235572" y="2149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31">
                <a:extLst>
                  <a:ext uri="{FF2B5EF4-FFF2-40B4-BE49-F238E27FC236}">
                    <a16:creationId xmlns:a16="http://schemas.microsoft.com/office/drawing/2014/main" id="{64AC274C-7E83-4061-9DB0-0D401BE99FFA}"/>
                  </a:ext>
                </a:extLst>
              </p:cNvPr>
              <p:cNvSpPr/>
              <p:nvPr/>
            </p:nvSpPr>
            <p:spPr>
              <a:xfrm>
                <a:off x="9929020" y="6485846"/>
                <a:ext cx="76280" cy="130125"/>
              </a:xfrm>
              <a:custGeom>
                <a:avLst/>
                <a:gdLst>
                  <a:gd name="connsiteX0" fmla="*/ 0 w 76280"/>
                  <a:gd name="connsiteY0" fmla="*/ 6731 h 130125"/>
                  <a:gd name="connsiteX1" fmla="*/ 0 w 76280"/>
                  <a:gd name="connsiteY1" fmla="*/ 133266 h 130125"/>
                  <a:gd name="connsiteX2" fmla="*/ 78973 w 76280"/>
                  <a:gd name="connsiteY2" fmla="*/ 124741 h 130125"/>
                  <a:gd name="connsiteX3" fmla="*/ 73588 w 76280"/>
                  <a:gd name="connsiteY3" fmla="*/ 0 h 130125"/>
                  <a:gd name="connsiteX4" fmla="*/ 0 w 76280"/>
                  <a:gd name="connsiteY4" fmla="*/ 6731 h 1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80" h="130125">
                    <a:moveTo>
                      <a:pt x="0" y="6731"/>
                    </a:moveTo>
                    <a:cubicBezTo>
                      <a:pt x="0" y="49807"/>
                      <a:pt x="0" y="90639"/>
                      <a:pt x="0" y="133266"/>
                    </a:cubicBezTo>
                    <a:cubicBezTo>
                      <a:pt x="27820" y="130125"/>
                      <a:pt x="52948" y="127433"/>
                      <a:pt x="78973" y="124741"/>
                    </a:cubicBezTo>
                    <a:cubicBezTo>
                      <a:pt x="77178" y="82113"/>
                      <a:pt x="75383" y="41730"/>
                      <a:pt x="73588" y="0"/>
                    </a:cubicBezTo>
                    <a:cubicBezTo>
                      <a:pt x="47563" y="2244"/>
                      <a:pt x="23782" y="4487"/>
                      <a:pt x="0" y="673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32">
                <a:extLst>
                  <a:ext uri="{FF2B5EF4-FFF2-40B4-BE49-F238E27FC236}">
                    <a16:creationId xmlns:a16="http://schemas.microsoft.com/office/drawing/2014/main" id="{B274547C-5183-4EB8-833E-285FDAE6A341}"/>
                  </a:ext>
                </a:extLst>
              </p:cNvPr>
              <p:cNvSpPr/>
              <p:nvPr/>
            </p:nvSpPr>
            <p:spPr>
              <a:xfrm>
                <a:off x="11061111" y="5422170"/>
                <a:ext cx="148074" cy="89742"/>
              </a:xfrm>
              <a:custGeom>
                <a:avLst/>
                <a:gdLst>
                  <a:gd name="connsiteX0" fmla="*/ 62819 w 148073"/>
                  <a:gd name="connsiteY0" fmla="*/ 88185 h 89741"/>
                  <a:gd name="connsiteX1" fmla="*/ 152112 w 148073"/>
                  <a:gd name="connsiteY1" fmla="*/ 23571 h 89741"/>
                  <a:gd name="connsiteX2" fmla="*/ 105446 w 148073"/>
                  <a:gd name="connsiteY2" fmla="*/ 1585 h 89741"/>
                  <a:gd name="connsiteX3" fmla="*/ 87049 w 148073"/>
                  <a:gd name="connsiteY3" fmla="*/ 2482 h 89741"/>
                  <a:gd name="connsiteX4" fmla="*/ 0 w 148073"/>
                  <a:gd name="connsiteY4" fmla="*/ 65301 h 89741"/>
                  <a:gd name="connsiteX5" fmla="*/ 48460 w 148073"/>
                  <a:gd name="connsiteY5" fmla="*/ 88185 h 89741"/>
                  <a:gd name="connsiteX6" fmla="*/ 62819 w 148073"/>
                  <a:gd name="connsiteY6" fmla="*/ 88185 h 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73" h="89741">
                    <a:moveTo>
                      <a:pt x="62819" y="88185"/>
                    </a:moveTo>
                    <a:cubicBezTo>
                      <a:pt x="91985" y="67545"/>
                      <a:pt x="120702" y="46455"/>
                      <a:pt x="152112" y="23571"/>
                    </a:cubicBezTo>
                    <a:cubicBezTo>
                      <a:pt x="134164" y="15046"/>
                      <a:pt x="120254" y="7418"/>
                      <a:pt x="105446" y="1585"/>
                    </a:cubicBezTo>
                    <a:cubicBezTo>
                      <a:pt x="100062" y="-659"/>
                      <a:pt x="91536" y="-659"/>
                      <a:pt x="87049" y="2482"/>
                    </a:cubicBezTo>
                    <a:cubicBezTo>
                      <a:pt x="57883" y="22225"/>
                      <a:pt x="30063" y="43314"/>
                      <a:pt x="0" y="65301"/>
                    </a:cubicBezTo>
                    <a:cubicBezTo>
                      <a:pt x="17499" y="73827"/>
                      <a:pt x="32756" y="81455"/>
                      <a:pt x="48460" y="88185"/>
                    </a:cubicBezTo>
                    <a:cubicBezTo>
                      <a:pt x="52050" y="90429"/>
                      <a:pt x="59229" y="90877"/>
                      <a:pt x="62819" y="88185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33">
                <a:extLst>
                  <a:ext uri="{FF2B5EF4-FFF2-40B4-BE49-F238E27FC236}">
                    <a16:creationId xmlns:a16="http://schemas.microsoft.com/office/drawing/2014/main" id="{DEAF1EC6-5E69-42E8-B72F-8518C48CB047}"/>
                  </a:ext>
                </a:extLst>
              </p:cNvPr>
              <p:cNvSpPr/>
              <p:nvPr/>
            </p:nvSpPr>
            <p:spPr>
              <a:xfrm>
                <a:off x="11166108" y="5344897"/>
                <a:ext cx="148074" cy="89742"/>
              </a:xfrm>
              <a:custGeom>
                <a:avLst/>
                <a:gdLst>
                  <a:gd name="connsiteX0" fmla="*/ 64165 w 148073"/>
                  <a:gd name="connsiteY0" fmla="*/ 88281 h 89741"/>
                  <a:gd name="connsiteX1" fmla="*/ 151663 w 148073"/>
                  <a:gd name="connsiteY1" fmla="*/ 24564 h 89741"/>
                  <a:gd name="connsiteX2" fmla="*/ 100959 w 148073"/>
                  <a:gd name="connsiteY2" fmla="*/ 783 h 89741"/>
                  <a:gd name="connsiteX3" fmla="*/ 89742 w 148073"/>
                  <a:gd name="connsiteY3" fmla="*/ 1680 h 89741"/>
                  <a:gd name="connsiteX4" fmla="*/ 0 w 148073"/>
                  <a:gd name="connsiteY4" fmla="*/ 66294 h 89741"/>
                  <a:gd name="connsiteX5" fmla="*/ 51153 w 148073"/>
                  <a:gd name="connsiteY5" fmla="*/ 90076 h 89741"/>
                  <a:gd name="connsiteX6" fmla="*/ 64165 w 148073"/>
                  <a:gd name="connsiteY6" fmla="*/ 88281 h 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73" h="89741">
                    <a:moveTo>
                      <a:pt x="64165" y="88281"/>
                    </a:moveTo>
                    <a:cubicBezTo>
                      <a:pt x="92883" y="68089"/>
                      <a:pt x="121151" y="47000"/>
                      <a:pt x="151663" y="24564"/>
                    </a:cubicBezTo>
                    <a:cubicBezTo>
                      <a:pt x="133266" y="15590"/>
                      <a:pt x="117113" y="7962"/>
                      <a:pt x="100959" y="783"/>
                    </a:cubicBezTo>
                    <a:cubicBezTo>
                      <a:pt x="97818" y="-563"/>
                      <a:pt x="92434" y="-115"/>
                      <a:pt x="89742" y="1680"/>
                    </a:cubicBezTo>
                    <a:cubicBezTo>
                      <a:pt x="60576" y="22321"/>
                      <a:pt x="31410" y="43410"/>
                      <a:pt x="0" y="66294"/>
                    </a:cubicBezTo>
                    <a:cubicBezTo>
                      <a:pt x="18846" y="75268"/>
                      <a:pt x="34551" y="82896"/>
                      <a:pt x="51153" y="90076"/>
                    </a:cubicBezTo>
                    <a:cubicBezTo>
                      <a:pt x="54742" y="91422"/>
                      <a:pt x="61024" y="90524"/>
                      <a:pt x="64165" y="88281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34">
                <a:extLst>
                  <a:ext uri="{FF2B5EF4-FFF2-40B4-BE49-F238E27FC236}">
                    <a16:creationId xmlns:a16="http://schemas.microsoft.com/office/drawing/2014/main" id="{F414DB5D-1B22-492C-89EF-C7C47ACA5443}"/>
                  </a:ext>
                </a:extLst>
              </p:cNvPr>
              <p:cNvSpPr/>
              <p:nvPr/>
            </p:nvSpPr>
            <p:spPr>
              <a:xfrm>
                <a:off x="10991561" y="5389891"/>
                <a:ext cx="148074" cy="89742"/>
              </a:xfrm>
              <a:custGeom>
                <a:avLst/>
                <a:gdLst>
                  <a:gd name="connsiteX0" fmla="*/ 89742 w 148073"/>
                  <a:gd name="connsiteY0" fmla="*/ 2005 h 89741"/>
                  <a:gd name="connsiteX1" fmla="*/ 0 w 148073"/>
                  <a:gd name="connsiteY1" fmla="*/ 64824 h 89741"/>
                  <a:gd name="connsiteX2" fmla="*/ 49806 w 148073"/>
                  <a:gd name="connsiteY2" fmla="*/ 88606 h 89741"/>
                  <a:gd name="connsiteX3" fmla="*/ 62819 w 148073"/>
                  <a:gd name="connsiteY3" fmla="*/ 88606 h 89741"/>
                  <a:gd name="connsiteX4" fmla="*/ 152112 w 148073"/>
                  <a:gd name="connsiteY4" fmla="*/ 23992 h 89741"/>
                  <a:gd name="connsiteX5" fmla="*/ 103203 w 148073"/>
                  <a:gd name="connsiteY5" fmla="*/ 1107 h 89741"/>
                  <a:gd name="connsiteX6" fmla="*/ 89742 w 148073"/>
                  <a:gd name="connsiteY6" fmla="*/ 2005 h 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73" h="89741">
                    <a:moveTo>
                      <a:pt x="89742" y="2005"/>
                    </a:moveTo>
                    <a:cubicBezTo>
                      <a:pt x="60576" y="22197"/>
                      <a:pt x="31410" y="42389"/>
                      <a:pt x="0" y="64824"/>
                    </a:cubicBezTo>
                    <a:cubicBezTo>
                      <a:pt x="18846" y="73798"/>
                      <a:pt x="34102" y="81875"/>
                      <a:pt x="49806" y="88606"/>
                    </a:cubicBezTo>
                    <a:cubicBezTo>
                      <a:pt x="53396" y="90400"/>
                      <a:pt x="60127" y="90400"/>
                      <a:pt x="62819" y="88606"/>
                    </a:cubicBezTo>
                    <a:cubicBezTo>
                      <a:pt x="91985" y="67965"/>
                      <a:pt x="120702" y="46876"/>
                      <a:pt x="152112" y="23992"/>
                    </a:cubicBezTo>
                    <a:cubicBezTo>
                      <a:pt x="133715" y="15466"/>
                      <a:pt x="118459" y="7389"/>
                      <a:pt x="103203" y="1107"/>
                    </a:cubicBezTo>
                    <a:cubicBezTo>
                      <a:pt x="99164" y="-687"/>
                      <a:pt x="92882" y="-239"/>
                      <a:pt x="89742" y="2005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35">
                <a:extLst>
                  <a:ext uri="{FF2B5EF4-FFF2-40B4-BE49-F238E27FC236}">
                    <a16:creationId xmlns:a16="http://schemas.microsoft.com/office/drawing/2014/main" id="{26B5A71A-A91B-4AF0-960C-858C09058450}"/>
                  </a:ext>
                </a:extLst>
              </p:cNvPr>
              <p:cNvSpPr/>
              <p:nvPr/>
            </p:nvSpPr>
            <p:spPr>
              <a:xfrm>
                <a:off x="11098802" y="5311578"/>
                <a:ext cx="148074" cy="89742"/>
              </a:xfrm>
              <a:custGeom>
                <a:avLst/>
                <a:gdLst>
                  <a:gd name="connsiteX0" fmla="*/ 0 w 148073"/>
                  <a:gd name="connsiteY0" fmla="*/ 67755 h 89741"/>
                  <a:gd name="connsiteX1" fmla="*/ 46217 w 148073"/>
                  <a:gd name="connsiteY1" fmla="*/ 89293 h 89741"/>
                  <a:gd name="connsiteX2" fmla="*/ 62819 w 148073"/>
                  <a:gd name="connsiteY2" fmla="*/ 88844 h 89741"/>
                  <a:gd name="connsiteX3" fmla="*/ 149869 w 148073"/>
                  <a:gd name="connsiteY3" fmla="*/ 25576 h 89741"/>
                  <a:gd name="connsiteX4" fmla="*/ 95575 w 148073"/>
                  <a:gd name="connsiteY4" fmla="*/ 0 h 89741"/>
                  <a:gd name="connsiteX5" fmla="*/ 0 w 148073"/>
                  <a:gd name="connsiteY5" fmla="*/ 67755 h 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73" h="89741">
                    <a:moveTo>
                      <a:pt x="0" y="67755"/>
                    </a:moveTo>
                    <a:cubicBezTo>
                      <a:pt x="17051" y="75832"/>
                      <a:pt x="31410" y="83460"/>
                      <a:pt x="46217" y="89293"/>
                    </a:cubicBezTo>
                    <a:cubicBezTo>
                      <a:pt x="51153" y="91088"/>
                      <a:pt x="58781" y="91536"/>
                      <a:pt x="62819" y="88844"/>
                    </a:cubicBezTo>
                    <a:cubicBezTo>
                      <a:pt x="91537" y="68652"/>
                      <a:pt x="119805" y="47563"/>
                      <a:pt x="149869" y="25576"/>
                    </a:cubicBezTo>
                    <a:cubicBezTo>
                      <a:pt x="130125" y="16154"/>
                      <a:pt x="112177" y="7628"/>
                      <a:pt x="95575" y="0"/>
                    </a:cubicBezTo>
                    <a:cubicBezTo>
                      <a:pt x="63717" y="22435"/>
                      <a:pt x="32756" y="44422"/>
                      <a:pt x="0" y="67755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36">
                <a:extLst>
                  <a:ext uri="{FF2B5EF4-FFF2-40B4-BE49-F238E27FC236}">
                    <a16:creationId xmlns:a16="http://schemas.microsoft.com/office/drawing/2014/main" id="{3B59DC26-41FC-451D-9E2A-95B4AC98B607}"/>
                  </a:ext>
                </a:extLst>
              </p:cNvPr>
              <p:cNvSpPr/>
              <p:nvPr/>
            </p:nvSpPr>
            <p:spPr>
              <a:xfrm>
                <a:off x="10925601" y="5359236"/>
                <a:ext cx="148074" cy="85255"/>
              </a:xfrm>
              <a:custGeom>
                <a:avLst/>
                <a:gdLst>
                  <a:gd name="connsiteX0" fmla="*/ 61024 w 148073"/>
                  <a:gd name="connsiteY0" fmla="*/ 85159 h 85254"/>
                  <a:gd name="connsiteX1" fmla="*/ 149868 w 148073"/>
                  <a:gd name="connsiteY1" fmla="*/ 22340 h 85254"/>
                  <a:gd name="connsiteX2" fmla="*/ 104100 w 148073"/>
                  <a:gd name="connsiteY2" fmla="*/ 1251 h 85254"/>
                  <a:gd name="connsiteX3" fmla="*/ 87498 w 148073"/>
                  <a:gd name="connsiteY3" fmla="*/ 2148 h 85254"/>
                  <a:gd name="connsiteX4" fmla="*/ 0 w 148073"/>
                  <a:gd name="connsiteY4" fmla="*/ 63173 h 85254"/>
                  <a:gd name="connsiteX5" fmla="*/ 45768 w 148073"/>
                  <a:gd name="connsiteY5" fmla="*/ 85159 h 85254"/>
                  <a:gd name="connsiteX6" fmla="*/ 61024 w 148073"/>
                  <a:gd name="connsiteY6" fmla="*/ 85159 h 8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73" h="85254">
                    <a:moveTo>
                      <a:pt x="61024" y="85159"/>
                    </a:moveTo>
                    <a:cubicBezTo>
                      <a:pt x="90190" y="65416"/>
                      <a:pt x="118908" y="44776"/>
                      <a:pt x="149868" y="22340"/>
                    </a:cubicBezTo>
                    <a:cubicBezTo>
                      <a:pt x="132369" y="14263"/>
                      <a:pt x="118459" y="7084"/>
                      <a:pt x="104100" y="1251"/>
                    </a:cubicBezTo>
                    <a:cubicBezTo>
                      <a:pt x="99164" y="-544"/>
                      <a:pt x="91536" y="-544"/>
                      <a:pt x="87498" y="2148"/>
                    </a:cubicBezTo>
                    <a:cubicBezTo>
                      <a:pt x="59230" y="21443"/>
                      <a:pt x="30961" y="41635"/>
                      <a:pt x="0" y="63173"/>
                    </a:cubicBezTo>
                    <a:cubicBezTo>
                      <a:pt x="17499" y="71698"/>
                      <a:pt x="31410" y="78877"/>
                      <a:pt x="45768" y="85159"/>
                    </a:cubicBezTo>
                    <a:cubicBezTo>
                      <a:pt x="50255" y="87403"/>
                      <a:pt x="57435" y="87403"/>
                      <a:pt x="61024" y="8515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37">
                <a:extLst>
                  <a:ext uri="{FF2B5EF4-FFF2-40B4-BE49-F238E27FC236}">
                    <a16:creationId xmlns:a16="http://schemas.microsoft.com/office/drawing/2014/main" id="{A6B705D0-A0CF-410A-AD0C-7AA0FBA53BDA}"/>
                  </a:ext>
                </a:extLst>
              </p:cNvPr>
              <p:cNvSpPr/>
              <p:nvPr/>
            </p:nvSpPr>
            <p:spPr>
              <a:xfrm>
                <a:off x="11032393" y="5283585"/>
                <a:ext cx="148074" cy="85255"/>
              </a:xfrm>
              <a:custGeom>
                <a:avLst/>
                <a:gdLst>
                  <a:gd name="connsiteX0" fmla="*/ 61922 w 148073"/>
                  <a:gd name="connsiteY0" fmla="*/ 84530 h 85254"/>
                  <a:gd name="connsiteX1" fmla="*/ 150317 w 148073"/>
                  <a:gd name="connsiteY1" fmla="*/ 22160 h 85254"/>
                  <a:gd name="connsiteX2" fmla="*/ 105446 w 148073"/>
                  <a:gd name="connsiteY2" fmla="*/ 1519 h 85254"/>
                  <a:gd name="connsiteX3" fmla="*/ 90639 w 148073"/>
                  <a:gd name="connsiteY3" fmla="*/ 1519 h 85254"/>
                  <a:gd name="connsiteX4" fmla="*/ 0 w 148073"/>
                  <a:gd name="connsiteY4" fmla="*/ 64787 h 85254"/>
                  <a:gd name="connsiteX5" fmla="*/ 47563 w 148073"/>
                  <a:gd name="connsiteY5" fmla="*/ 86774 h 85254"/>
                  <a:gd name="connsiteX6" fmla="*/ 61922 w 148073"/>
                  <a:gd name="connsiteY6" fmla="*/ 84530 h 8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73" h="85254">
                    <a:moveTo>
                      <a:pt x="61922" y="84530"/>
                    </a:moveTo>
                    <a:cubicBezTo>
                      <a:pt x="90639" y="64787"/>
                      <a:pt x="118908" y="44146"/>
                      <a:pt x="150317" y="22160"/>
                    </a:cubicBezTo>
                    <a:cubicBezTo>
                      <a:pt x="132817" y="14083"/>
                      <a:pt x="119356" y="7352"/>
                      <a:pt x="105446" y="1519"/>
                    </a:cubicBezTo>
                    <a:cubicBezTo>
                      <a:pt x="100959" y="-276"/>
                      <a:pt x="94229" y="-724"/>
                      <a:pt x="90639" y="1519"/>
                    </a:cubicBezTo>
                    <a:cubicBezTo>
                      <a:pt x="61024" y="21262"/>
                      <a:pt x="32307" y="41903"/>
                      <a:pt x="0" y="64787"/>
                    </a:cubicBezTo>
                    <a:cubicBezTo>
                      <a:pt x="17948" y="73312"/>
                      <a:pt x="32307" y="80940"/>
                      <a:pt x="47563" y="86774"/>
                    </a:cubicBezTo>
                    <a:cubicBezTo>
                      <a:pt x="51153" y="88120"/>
                      <a:pt x="58332" y="87222"/>
                      <a:pt x="61922" y="84530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38">
                <a:extLst>
                  <a:ext uri="{FF2B5EF4-FFF2-40B4-BE49-F238E27FC236}">
                    <a16:creationId xmlns:a16="http://schemas.microsoft.com/office/drawing/2014/main" id="{A981CA08-1A6E-49F2-8569-F596176E3BCF}"/>
                  </a:ext>
                </a:extLst>
              </p:cNvPr>
              <p:cNvSpPr/>
              <p:nvPr/>
            </p:nvSpPr>
            <p:spPr>
              <a:xfrm>
                <a:off x="10144288" y="5968037"/>
                <a:ext cx="58332" cy="130125"/>
              </a:xfrm>
              <a:custGeom>
                <a:avLst/>
                <a:gdLst>
                  <a:gd name="connsiteX0" fmla="*/ 57098 w 58332"/>
                  <a:gd name="connsiteY0" fmla="*/ 30063 h 130125"/>
                  <a:gd name="connsiteX1" fmla="*/ 112 w 58332"/>
                  <a:gd name="connsiteY1" fmla="*/ 0 h 130125"/>
                  <a:gd name="connsiteX2" fmla="*/ 561 w 58332"/>
                  <a:gd name="connsiteY2" fmla="*/ 87498 h 130125"/>
                  <a:gd name="connsiteX3" fmla="*/ 8638 w 58332"/>
                  <a:gd name="connsiteY3" fmla="*/ 101856 h 130125"/>
                  <a:gd name="connsiteX4" fmla="*/ 62034 w 58332"/>
                  <a:gd name="connsiteY4" fmla="*/ 131471 h 130125"/>
                  <a:gd name="connsiteX5" fmla="*/ 62034 w 58332"/>
                  <a:gd name="connsiteY5" fmla="*/ 43076 h 130125"/>
                  <a:gd name="connsiteX6" fmla="*/ 57098 w 58332"/>
                  <a:gd name="connsiteY6" fmla="*/ 30063 h 13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332" h="130125">
                    <a:moveTo>
                      <a:pt x="57098" y="30063"/>
                    </a:moveTo>
                    <a:cubicBezTo>
                      <a:pt x="39599" y="20192"/>
                      <a:pt x="21650" y="11218"/>
                      <a:pt x="112" y="0"/>
                    </a:cubicBezTo>
                    <a:cubicBezTo>
                      <a:pt x="112" y="32307"/>
                      <a:pt x="-336" y="59678"/>
                      <a:pt x="561" y="87498"/>
                    </a:cubicBezTo>
                    <a:cubicBezTo>
                      <a:pt x="561" y="92434"/>
                      <a:pt x="4599" y="99164"/>
                      <a:pt x="8638" y="101856"/>
                    </a:cubicBezTo>
                    <a:cubicBezTo>
                      <a:pt x="24791" y="111728"/>
                      <a:pt x="42291" y="120254"/>
                      <a:pt x="62034" y="131471"/>
                    </a:cubicBezTo>
                    <a:cubicBezTo>
                      <a:pt x="62034" y="99164"/>
                      <a:pt x="62034" y="70896"/>
                      <a:pt x="62034" y="43076"/>
                    </a:cubicBezTo>
                    <a:cubicBezTo>
                      <a:pt x="62034" y="38140"/>
                      <a:pt x="60239" y="31858"/>
                      <a:pt x="57098" y="3006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39">
                <a:extLst>
                  <a:ext uri="{FF2B5EF4-FFF2-40B4-BE49-F238E27FC236}">
                    <a16:creationId xmlns:a16="http://schemas.microsoft.com/office/drawing/2014/main" id="{CA6B6CEC-729D-4D3D-AF8A-F7E9401E8D3E}"/>
                  </a:ext>
                </a:extLst>
              </p:cNvPr>
              <p:cNvSpPr/>
              <p:nvPr/>
            </p:nvSpPr>
            <p:spPr>
              <a:xfrm>
                <a:off x="11236107" y="5377422"/>
                <a:ext cx="143587" cy="85255"/>
              </a:xfrm>
              <a:custGeom>
                <a:avLst/>
                <a:gdLst>
                  <a:gd name="connsiteX0" fmla="*/ 56537 w 143586"/>
                  <a:gd name="connsiteY0" fmla="*/ 84472 h 85254"/>
                  <a:gd name="connsiteX1" fmla="*/ 145381 w 143586"/>
                  <a:gd name="connsiteY1" fmla="*/ 21204 h 85254"/>
                  <a:gd name="connsiteX2" fmla="*/ 111280 w 143586"/>
                  <a:gd name="connsiteY2" fmla="*/ 4602 h 85254"/>
                  <a:gd name="connsiteX3" fmla="*/ 79870 w 143586"/>
                  <a:gd name="connsiteY3" fmla="*/ 7294 h 85254"/>
                  <a:gd name="connsiteX4" fmla="*/ 0 w 143586"/>
                  <a:gd name="connsiteY4" fmla="*/ 66075 h 85254"/>
                  <a:gd name="connsiteX5" fmla="*/ 41730 w 143586"/>
                  <a:gd name="connsiteY5" fmla="*/ 85818 h 85254"/>
                  <a:gd name="connsiteX6" fmla="*/ 56537 w 143586"/>
                  <a:gd name="connsiteY6" fmla="*/ 84472 h 8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586" h="85254">
                    <a:moveTo>
                      <a:pt x="56537" y="84472"/>
                    </a:moveTo>
                    <a:cubicBezTo>
                      <a:pt x="85703" y="64280"/>
                      <a:pt x="114421" y="43191"/>
                      <a:pt x="145381" y="21204"/>
                    </a:cubicBezTo>
                    <a:cubicBezTo>
                      <a:pt x="132369" y="14923"/>
                      <a:pt x="121151" y="10436"/>
                      <a:pt x="111280" y="4602"/>
                    </a:cubicBezTo>
                    <a:cubicBezTo>
                      <a:pt x="99613" y="-2128"/>
                      <a:pt x="91088" y="-1680"/>
                      <a:pt x="79870" y="7294"/>
                    </a:cubicBezTo>
                    <a:cubicBezTo>
                      <a:pt x="55191" y="27038"/>
                      <a:pt x="28717" y="44986"/>
                      <a:pt x="0" y="66075"/>
                    </a:cubicBezTo>
                    <a:cubicBezTo>
                      <a:pt x="15705" y="73703"/>
                      <a:pt x="28717" y="80434"/>
                      <a:pt x="41730" y="85818"/>
                    </a:cubicBezTo>
                    <a:cubicBezTo>
                      <a:pt x="45768" y="87165"/>
                      <a:pt x="52947" y="87165"/>
                      <a:pt x="56537" y="84472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40">
                <a:extLst>
                  <a:ext uri="{FF2B5EF4-FFF2-40B4-BE49-F238E27FC236}">
                    <a16:creationId xmlns:a16="http://schemas.microsoft.com/office/drawing/2014/main" id="{0AE2EBEE-9D38-43FC-B0B5-BF6279116AB8}"/>
                  </a:ext>
                </a:extLst>
              </p:cNvPr>
              <p:cNvSpPr/>
              <p:nvPr/>
            </p:nvSpPr>
            <p:spPr>
              <a:xfrm>
                <a:off x="11129314" y="5454542"/>
                <a:ext cx="143587" cy="85255"/>
              </a:xfrm>
              <a:custGeom>
                <a:avLst/>
                <a:gdLst>
                  <a:gd name="connsiteX0" fmla="*/ 55640 w 143586"/>
                  <a:gd name="connsiteY0" fmla="*/ 84530 h 85254"/>
                  <a:gd name="connsiteX1" fmla="*/ 145830 w 143586"/>
                  <a:gd name="connsiteY1" fmla="*/ 20365 h 85254"/>
                  <a:gd name="connsiteX2" fmla="*/ 105446 w 143586"/>
                  <a:gd name="connsiteY2" fmla="*/ 1519 h 85254"/>
                  <a:gd name="connsiteX3" fmla="*/ 88844 w 143586"/>
                  <a:gd name="connsiteY3" fmla="*/ 1519 h 85254"/>
                  <a:gd name="connsiteX4" fmla="*/ 0 w 143586"/>
                  <a:gd name="connsiteY4" fmla="*/ 65684 h 85254"/>
                  <a:gd name="connsiteX5" fmla="*/ 41281 w 143586"/>
                  <a:gd name="connsiteY5" fmla="*/ 85427 h 85254"/>
                  <a:gd name="connsiteX6" fmla="*/ 55640 w 143586"/>
                  <a:gd name="connsiteY6" fmla="*/ 84530 h 8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586" h="85254">
                    <a:moveTo>
                      <a:pt x="55640" y="84530"/>
                    </a:moveTo>
                    <a:cubicBezTo>
                      <a:pt x="85255" y="64338"/>
                      <a:pt x="113972" y="43249"/>
                      <a:pt x="145830" y="20365"/>
                    </a:cubicBezTo>
                    <a:cubicBezTo>
                      <a:pt x="130574" y="13185"/>
                      <a:pt x="118010" y="6455"/>
                      <a:pt x="105446" y="1519"/>
                    </a:cubicBezTo>
                    <a:cubicBezTo>
                      <a:pt x="100511" y="-276"/>
                      <a:pt x="92883" y="-725"/>
                      <a:pt x="88844" y="1519"/>
                    </a:cubicBezTo>
                    <a:cubicBezTo>
                      <a:pt x="59678" y="21711"/>
                      <a:pt x="30961" y="43249"/>
                      <a:pt x="0" y="65684"/>
                    </a:cubicBezTo>
                    <a:cubicBezTo>
                      <a:pt x="15256" y="72864"/>
                      <a:pt x="27820" y="80043"/>
                      <a:pt x="41281" y="85427"/>
                    </a:cubicBezTo>
                    <a:cubicBezTo>
                      <a:pt x="45320" y="87222"/>
                      <a:pt x="52050" y="86774"/>
                      <a:pt x="55640" y="84530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41">
                <a:extLst>
                  <a:ext uri="{FF2B5EF4-FFF2-40B4-BE49-F238E27FC236}">
                    <a16:creationId xmlns:a16="http://schemas.microsoft.com/office/drawing/2014/main" id="{B45EA90C-BCDA-4876-93A8-5BB9ED585157}"/>
                  </a:ext>
                </a:extLst>
              </p:cNvPr>
              <p:cNvSpPr/>
              <p:nvPr/>
            </p:nvSpPr>
            <p:spPr>
              <a:xfrm>
                <a:off x="10216467" y="6006626"/>
                <a:ext cx="49358" cy="121151"/>
              </a:xfrm>
              <a:custGeom>
                <a:avLst/>
                <a:gdLst>
                  <a:gd name="connsiteX0" fmla="*/ 53123 w 49357"/>
                  <a:gd name="connsiteY0" fmla="*/ 123843 h 121151"/>
                  <a:gd name="connsiteX1" fmla="*/ 53123 w 49357"/>
                  <a:gd name="connsiteY1" fmla="*/ 37243 h 121151"/>
                  <a:gd name="connsiteX2" fmla="*/ 48636 w 49357"/>
                  <a:gd name="connsiteY2" fmla="*/ 24679 h 121151"/>
                  <a:gd name="connsiteX3" fmla="*/ 1970 w 49357"/>
                  <a:gd name="connsiteY3" fmla="*/ 0 h 121151"/>
                  <a:gd name="connsiteX4" fmla="*/ 1521 w 49357"/>
                  <a:gd name="connsiteY4" fmla="*/ 53845 h 121151"/>
                  <a:gd name="connsiteX5" fmla="*/ 53123 w 49357"/>
                  <a:gd name="connsiteY5" fmla="*/ 123843 h 12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57" h="121151">
                    <a:moveTo>
                      <a:pt x="53123" y="123843"/>
                    </a:moveTo>
                    <a:cubicBezTo>
                      <a:pt x="53123" y="93780"/>
                      <a:pt x="53123" y="65511"/>
                      <a:pt x="53123" y="37243"/>
                    </a:cubicBezTo>
                    <a:cubicBezTo>
                      <a:pt x="53123" y="33204"/>
                      <a:pt x="51328" y="26474"/>
                      <a:pt x="48636" y="24679"/>
                    </a:cubicBezTo>
                    <a:cubicBezTo>
                      <a:pt x="34277" y="16153"/>
                      <a:pt x="19470" y="8974"/>
                      <a:pt x="1970" y="0"/>
                    </a:cubicBezTo>
                    <a:cubicBezTo>
                      <a:pt x="1970" y="21089"/>
                      <a:pt x="4214" y="38140"/>
                      <a:pt x="1521" y="53845"/>
                    </a:cubicBezTo>
                    <a:cubicBezTo>
                      <a:pt x="-5658" y="92883"/>
                      <a:pt x="12739" y="112626"/>
                      <a:pt x="53123" y="12384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42">
                <a:extLst>
                  <a:ext uri="{FF2B5EF4-FFF2-40B4-BE49-F238E27FC236}">
                    <a16:creationId xmlns:a16="http://schemas.microsoft.com/office/drawing/2014/main" id="{B381DE19-39A5-4B34-B8F7-51EDE8E67BA6}"/>
                  </a:ext>
                </a:extLst>
              </p:cNvPr>
              <p:cNvSpPr/>
              <p:nvPr/>
            </p:nvSpPr>
            <p:spPr>
              <a:xfrm>
                <a:off x="10574263" y="5539072"/>
                <a:ext cx="358966" cy="215380"/>
              </a:xfrm>
              <a:custGeom>
                <a:avLst/>
                <a:gdLst>
                  <a:gd name="connsiteX0" fmla="*/ 65063 w 358966"/>
                  <a:gd name="connsiteY0" fmla="*/ 89293 h 215379"/>
                  <a:gd name="connsiteX1" fmla="*/ 0 w 358966"/>
                  <a:gd name="connsiteY1" fmla="*/ 133715 h 215379"/>
                  <a:gd name="connsiteX2" fmla="*/ 24230 w 358966"/>
                  <a:gd name="connsiteY2" fmla="*/ 146279 h 215379"/>
                  <a:gd name="connsiteX3" fmla="*/ 71344 w 358966"/>
                  <a:gd name="connsiteY3" fmla="*/ 142240 h 215379"/>
                  <a:gd name="connsiteX4" fmla="*/ 218072 w 358966"/>
                  <a:gd name="connsiteY4" fmla="*/ 36794 h 215379"/>
                  <a:gd name="connsiteX5" fmla="*/ 236918 w 358966"/>
                  <a:gd name="connsiteY5" fmla="*/ 30063 h 215379"/>
                  <a:gd name="connsiteX6" fmla="*/ 239610 w 358966"/>
                  <a:gd name="connsiteY6" fmla="*/ 36345 h 215379"/>
                  <a:gd name="connsiteX7" fmla="*/ 61024 w 358966"/>
                  <a:gd name="connsiteY7" fmla="*/ 163778 h 215379"/>
                  <a:gd name="connsiteX8" fmla="*/ 87049 w 358966"/>
                  <a:gd name="connsiteY8" fmla="*/ 177240 h 215379"/>
                  <a:gd name="connsiteX9" fmla="*/ 132817 w 358966"/>
                  <a:gd name="connsiteY9" fmla="*/ 174099 h 215379"/>
                  <a:gd name="connsiteX10" fmla="*/ 275507 w 358966"/>
                  <a:gd name="connsiteY10" fmla="*/ 73588 h 215379"/>
                  <a:gd name="connsiteX11" fmla="*/ 293455 w 358966"/>
                  <a:gd name="connsiteY11" fmla="*/ 67755 h 215379"/>
                  <a:gd name="connsiteX12" fmla="*/ 295698 w 358966"/>
                  <a:gd name="connsiteY12" fmla="*/ 74486 h 215379"/>
                  <a:gd name="connsiteX13" fmla="*/ 123395 w 358966"/>
                  <a:gd name="connsiteY13" fmla="*/ 195637 h 215379"/>
                  <a:gd name="connsiteX14" fmla="*/ 157945 w 358966"/>
                  <a:gd name="connsiteY14" fmla="*/ 213136 h 215379"/>
                  <a:gd name="connsiteX15" fmla="*/ 198778 w 358966"/>
                  <a:gd name="connsiteY15" fmla="*/ 209995 h 215379"/>
                  <a:gd name="connsiteX16" fmla="*/ 346402 w 358966"/>
                  <a:gd name="connsiteY16" fmla="*/ 109036 h 215379"/>
                  <a:gd name="connsiteX17" fmla="*/ 363005 w 358966"/>
                  <a:gd name="connsiteY17" fmla="*/ 104100 h 215379"/>
                  <a:gd name="connsiteX18" fmla="*/ 193842 w 358966"/>
                  <a:gd name="connsiteY18" fmla="*/ 0 h 215379"/>
                  <a:gd name="connsiteX19" fmla="*/ 180829 w 358966"/>
                  <a:gd name="connsiteY19" fmla="*/ 9423 h 215379"/>
                  <a:gd name="connsiteX20" fmla="*/ 65063 w 358966"/>
                  <a:gd name="connsiteY20" fmla="*/ 89293 h 21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966" h="215379">
                    <a:moveTo>
                      <a:pt x="65063" y="89293"/>
                    </a:moveTo>
                    <a:cubicBezTo>
                      <a:pt x="43973" y="103652"/>
                      <a:pt x="23333" y="118010"/>
                      <a:pt x="0" y="133715"/>
                    </a:cubicBezTo>
                    <a:cubicBezTo>
                      <a:pt x="10320" y="139099"/>
                      <a:pt x="17948" y="141792"/>
                      <a:pt x="24230" y="146279"/>
                    </a:cubicBezTo>
                    <a:cubicBezTo>
                      <a:pt x="41730" y="158843"/>
                      <a:pt x="55191" y="154804"/>
                      <a:pt x="71344" y="142240"/>
                    </a:cubicBezTo>
                    <a:cubicBezTo>
                      <a:pt x="119356" y="105895"/>
                      <a:pt x="169163" y="71345"/>
                      <a:pt x="218072" y="36794"/>
                    </a:cubicBezTo>
                    <a:cubicBezTo>
                      <a:pt x="223456" y="33204"/>
                      <a:pt x="230636" y="32307"/>
                      <a:pt x="236918" y="30063"/>
                    </a:cubicBezTo>
                    <a:cubicBezTo>
                      <a:pt x="237815" y="32307"/>
                      <a:pt x="238712" y="34102"/>
                      <a:pt x="239610" y="36345"/>
                    </a:cubicBezTo>
                    <a:cubicBezTo>
                      <a:pt x="180380" y="78524"/>
                      <a:pt x="121600" y="120703"/>
                      <a:pt x="61024" y="163778"/>
                    </a:cubicBezTo>
                    <a:cubicBezTo>
                      <a:pt x="70896" y="168714"/>
                      <a:pt x="79870" y="171855"/>
                      <a:pt x="87049" y="177240"/>
                    </a:cubicBezTo>
                    <a:cubicBezTo>
                      <a:pt x="103651" y="188906"/>
                      <a:pt x="116664" y="186214"/>
                      <a:pt x="132817" y="174099"/>
                    </a:cubicBezTo>
                    <a:cubicBezTo>
                      <a:pt x="179483" y="139548"/>
                      <a:pt x="227495" y="106344"/>
                      <a:pt x="275507" y="73588"/>
                    </a:cubicBezTo>
                    <a:cubicBezTo>
                      <a:pt x="280442" y="69998"/>
                      <a:pt x="287622" y="69550"/>
                      <a:pt x="293455" y="67755"/>
                    </a:cubicBezTo>
                    <a:cubicBezTo>
                      <a:pt x="294352" y="69998"/>
                      <a:pt x="295250" y="72242"/>
                      <a:pt x="295698" y="74486"/>
                    </a:cubicBezTo>
                    <a:cubicBezTo>
                      <a:pt x="239161" y="114421"/>
                      <a:pt x="182175" y="154356"/>
                      <a:pt x="123395" y="195637"/>
                    </a:cubicBezTo>
                    <a:cubicBezTo>
                      <a:pt x="137305" y="202367"/>
                      <a:pt x="148074" y="206854"/>
                      <a:pt x="157945" y="213136"/>
                    </a:cubicBezTo>
                    <a:cubicBezTo>
                      <a:pt x="172753" y="223008"/>
                      <a:pt x="184419" y="220316"/>
                      <a:pt x="198778" y="209995"/>
                    </a:cubicBezTo>
                    <a:cubicBezTo>
                      <a:pt x="247238" y="175445"/>
                      <a:pt x="297044" y="142240"/>
                      <a:pt x="346402" y="109036"/>
                    </a:cubicBezTo>
                    <a:cubicBezTo>
                      <a:pt x="350889" y="105895"/>
                      <a:pt x="357171" y="105446"/>
                      <a:pt x="363005" y="104100"/>
                    </a:cubicBezTo>
                    <a:lnTo>
                      <a:pt x="193842" y="0"/>
                    </a:lnTo>
                    <a:cubicBezTo>
                      <a:pt x="189355" y="3141"/>
                      <a:pt x="184867" y="6282"/>
                      <a:pt x="180829" y="9423"/>
                    </a:cubicBezTo>
                    <a:cubicBezTo>
                      <a:pt x="143587" y="37243"/>
                      <a:pt x="104100" y="62819"/>
                      <a:pt x="65063" y="89293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43">
                <a:extLst>
                  <a:ext uri="{FF2B5EF4-FFF2-40B4-BE49-F238E27FC236}">
                    <a16:creationId xmlns:a16="http://schemas.microsoft.com/office/drawing/2014/main" id="{8EF2B134-9C4C-40D4-AEC8-1405A075D673}"/>
                  </a:ext>
                </a:extLst>
              </p:cNvPr>
              <p:cNvSpPr/>
              <p:nvPr/>
            </p:nvSpPr>
            <p:spPr>
              <a:xfrm>
                <a:off x="10779771" y="5434527"/>
                <a:ext cx="385889" cy="233328"/>
              </a:xfrm>
              <a:custGeom>
                <a:avLst/>
                <a:gdLst>
                  <a:gd name="connsiteX0" fmla="*/ 386786 w 385888"/>
                  <a:gd name="connsiteY0" fmla="*/ 118007 h 233328"/>
                  <a:gd name="connsiteX1" fmla="*/ 363005 w 385888"/>
                  <a:gd name="connsiteY1" fmla="*/ 105443 h 233328"/>
                  <a:gd name="connsiteX2" fmla="*/ 316788 w 385888"/>
                  <a:gd name="connsiteY2" fmla="*/ 108584 h 233328"/>
                  <a:gd name="connsiteX3" fmla="*/ 207752 w 385888"/>
                  <a:gd name="connsiteY3" fmla="*/ 188454 h 233328"/>
                  <a:gd name="connsiteX4" fmla="*/ 189803 w 385888"/>
                  <a:gd name="connsiteY4" fmla="*/ 196980 h 233328"/>
                  <a:gd name="connsiteX5" fmla="*/ 186662 w 385888"/>
                  <a:gd name="connsiteY5" fmla="*/ 191595 h 233328"/>
                  <a:gd name="connsiteX6" fmla="*/ 327108 w 385888"/>
                  <a:gd name="connsiteY6" fmla="*/ 88841 h 233328"/>
                  <a:gd name="connsiteX7" fmla="*/ 288519 w 385888"/>
                  <a:gd name="connsiteY7" fmla="*/ 69995 h 233328"/>
                  <a:gd name="connsiteX8" fmla="*/ 253520 w 385888"/>
                  <a:gd name="connsiteY8" fmla="*/ 72688 h 233328"/>
                  <a:gd name="connsiteX9" fmla="*/ 150766 w 385888"/>
                  <a:gd name="connsiteY9" fmla="*/ 147173 h 233328"/>
                  <a:gd name="connsiteX10" fmla="*/ 132369 w 385888"/>
                  <a:gd name="connsiteY10" fmla="*/ 156147 h 233328"/>
                  <a:gd name="connsiteX11" fmla="*/ 129228 w 385888"/>
                  <a:gd name="connsiteY11" fmla="*/ 150763 h 233328"/>
                  <a:gd name="connsiteX12" fmla="*/ 258456 w 385888"/>
                  <a:gd name="connsiteY12" fmla="*/ 56085 h 233328"/>
                  <a:gd name="connsiteX13" fmla="*/ 217174 w 385888"/>
                  <a:gd name="connsiteY13" fmla="*/ 35445 h 233328"/>
                  <a:gd name="connsiteX14" fmla="*/ 185316 w 385888"/>
                  <a:gd name="connsiteY14" fmla="*/ 38586 h 233328"/>
                  <a:gd name="connsiteX15" fmla="*/ 81665 w 385888"/>
                  <a:gd name="connsiteY15" fmla="*/ 111725 h 233328"/>
                  <a:gd name="connsiteX16" fmla="*/ 64165 w 385888"/>
                  <a:gd name="connsiteY16" fmla="*/ 118456 h 233328"/>
                  <a:gd name="connsiteX17" fmla="*/ 61922 w 385888"/>
                  <a:gd name="connsiteY17" fmla="*/ 113520 h 233328"/>
                  <a:gd name="connsiteX18" fmla="*/ 188906 w 385888"/>
                  <a:gd name="connsiteY18" fmla="*/ 22881 h 233328"/>
                  <a:gd name="connsiteX19" fmla="*/ 156599 w 385888"/>
                  <a:gd name="connsiteY19" fmla="*/ 6279 h 233328"/>
                  <a:gd name="connsiteX20" fmla="*/ 114421 w 385888"/>
                  <a:gd name="connsiteY20" fmla="*/ 10317 h 233328"/>
                  <a:gd name="connsiteX21" fmla="*/ 0 w 385888"/>
                  <a:gd name="connsiteY21" fmla="*/ 96918 h 233328"/>
                  <a:gd name="connsiteX22" fmla="*/ 223905 w 385888"/>
                  <a:gd name="connsiteY22" fmla="*/ 234671 h 233328"/>
                  <a:gd name="connsiteX23" fmla="*/ 386786 w 385888"/>
                  <a:gd name="connsiteY23" fmla="*/ 118007 h 2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5888" h="233328">
                    <a:moveTo>
                      <a:pt x="386786" y="118007"/>
                    </a:moveTo>
                    <a:cubicBezTo>
                      <a:pt x="377363" y="113071"/>
                      <a:pt x="369735" y="109930"/>
                      <a:pt x="363005" y="105443"/>
                    </a:cubicBezTo>
                    <a:cubicBezTo>
                      <a:pt x="346403" y="94226"/>
                      <a:pt x="332941" y="96020"/>
                      <a:pt x="316788" y="108584"/>
                    </a:cubicBezTo>
                    <a:cubicBezTo>
                      <a:pt x="281340" y="136404"/>
                      <a:pt x="244546" y="161981"/>
                      <a:pt x="207752" y="188454"/>
                    </a:cubicBezTo>
                    <a:cubicBezTo>
                      <a:pt x="202367" y="192044"/>
                      <a:pt x="195637" y="194287"/>
                      <a:pt x="189803" y="196980"/>
                    </a:cubicBezTo>
                    <a:cubicBezTo>
                      <a:pt x="188906" y="195185"/>
                      <a:pt x="187560" y="193390"/>
                      <a:pt x="186662" y="191595"/>
                    </a:cubicBezTo>
                    <a:cubicBezTo>
                      <a:pt x="232879" y="157942"/>
                      <a:pt x="278648" y="124289"/>
                      <a:pt x="327108" y="88841"/>
                    </a:cubicBezTo>
                    <a:cubicBezTo>
                      <a:pt x="313198" y="82110"/>
                      <a:pt x="300185" y="77175"/>
                      <a:pt x="288519" y="69995"/>
                    </a:cubicBezTo>
                    <a:cubicBezTo>
                      <a:pt x="275507" y="61919"/>
                      <a:pt x="265635" y="63265"/>
                      <a:pt x="253520" y="72688"/>
                    </a:cubicBezTo>
                    <a:cubicBezTo>
                      <a:pt x="219867" y="98264"/>
                      <a:pt x="185316" y="122943"/>
                      <a:pt x="150766" y="147173"/>
                    </a:cubicBezTo>
                    <a:cubicBezTo>
                      <a:pt x="145381" y="151212"/>
                      <a:pt x="138651" y="153006"/>
                      <a:pt x="132369" y="156147"/>
                    </a:cubicBezTo>
                    <a:cubicBezTo>
                      <a:pt x="131471" y="154352"/>
                      <a:pt x="130125" y="152558"/>
                      <a:pt x="129228" y="150763"/>
                    </a:cubicBezTo>
                    <a:cubicBezTo>
                      <a:pt x="171855" y="119802"/>
                      <a:pt x="214034" y="88393"/>
                      <a:pt x="258456" y="56085"/>
                    </a:cubicBezTo>
                    <a:cubicBezTo>
                      <a:pt x="242751" y="48457"/>
                      <a:pt x="229290" y="43073"/>
                      <a:pt x="217174" y="35445"/>
                    </a:cubicBezTo>
                    <a:cubicBezTo>
                      <a:pt x="205060" y="28266"/>
                      <a:pt x="196534" y="30509"/>
                      <a:pt x="185316" y="38586"/>
                    </a:cubicBezTo>
                    <a:cubicBezTo>
                      <a:pt x="151215" y="63714"/>
                      <a:pt x="116664" y="87944"/>
                      <a:pt x="81665" y="111725"/>
                    </a:cubicBezTo>
                    <a:cubicBezTo>
                      <a:pt x="76729" y="115315"/>
                      <a:pt x="69998" y="116212"/>
                      <a:pt x="64165" y="118456"/>
                    </a:cubicBezTo>
                    <a:cubicBezTo>
                      <a:pt x="63268" y="116661"/>
                      <a:pt x="62819" y="114866"/>
                      <a:pt x="61922" y="113520"/>
                    </a:cubicBezTo>
                    <a:cubicBezTo>
                      <a:pt x="103651" y="83905"/>
                      <a:pt x="145381" y="54291"/>
                      <a:pt x="188906" y="22881"/>
                    </a:cubicBezTo>
                    <a:cubicBezTo>
                      <a:pt x="175894" y="16599"/>
                      <a:pt x="165573" y="12561"/>
                      <a:pt x="156599" y="6279"/>
                    </a:cubicBezTo>
                    <a:cubicBezTo>
                      <a:pt x="140894" y="-4041"/>
                      <a:pt x="128779" y="-900"/>
                      <a:pt x="114421" y="10317"/>
                    </a:cubicBezTo>
                    <a:cubicBezTo>
                      <a:pt x="76729" y="39932"/>
                      <a:pt x="38589" y="68649"/>
                      <a:pt x="0" y="96918"/>
                    </a:cubicBezTo>
                    <a:lnTo>
                      <a:pt x="223905" y="234671"/>
                    </a:lnTo>
                    <a:cubicBezTo>
                      <a:pt x="278199" y="195634"/>
                      <a:pt x="332044" y="157045"/>
                      <a:pt x="386786" y="118007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44">
                <a:extLst>
                  <a:ext uri="{FF2B5EF4-FFF2-40B4-BE49-F238E27FC236}">
                    <a16:creationId xmlns:a16="http://schemas.microsoft.com/office/drawing/2014/main" id="{1B237841-AD44-4517-8C07-0D5E8E9B6CE2}"/>
                  </a:ext>
                </a:extLst>
              </p:cNvPr>
              <p:cNvSpPr/>
              <p:nvPr/>
            </p:nvSpPr>
            <p:spPr>
              <a:xfrm>
                <a:off x="10764515" y="5644519"/>
                <a:ext cx="224354" cy="188457"/>
              </a:xfrm>
              <a:custGeom>
                <a:avLst/>
                <a:gdLst>
                  <a:gd name="connsiteX0" fmla="*/ 0 w 224353"/>
                  <a:gd name="connsiteY0" fmla="*/ 135959 h 188457"/>
                  <a:gd name="connsiteX1" fmla="*/ 7179 w 224353"/>
                  <a:gd name="connsiteY1" fmla="*/ 190252 h 188457"/>
                  <a:gd name="connsiteX2" fmla="*/ 228392 w 224353"/>
                  <a:gd name="connsiteY2" fmla="*/ 31858 h 188457"/>
                  <a:gd name="connsiteX3" fmla="*/ 176791 w 224353"/>
                  <a:gd name="connsiteY3" fmla="*/ 0 h 188457"/>
                  <a:gd name="connsiteX4" fmla="*/ 177689 w 224353"/>
                  <a:gd name="connsiteY4" fmla="*/ 3590 h 188457"/>
                  <a:gd name="connsiteX5" fmla="*/ 11218 w 224353"/>
                  <a:gd name="connsiteY5" fmla="*/ 117113 h 188457"/>
                  <a:gd name="connsiteX6" fmla="*/ 0 w 224353"/>
                  <a:gd name="connsiteY6" fmla="*/ 135959 h 18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353" h="188457">
                    <a:moveTo>
                      <a:pt x="0" y="135959"/>
                    </a:moveTo>
                    <a:cubicBezTo>
                      <a:pt x="449" y="153009"/>
                      <a:pt x="4038" y="170060"/>
                      <a:pt x="7179" y="190252"/>
                    </a:cubicBezTo>
                    <a:cubicBezTo>
                      <a:pt x="81665" y="136856"/>
                      <a:pt x="155253" y="84357"/>
                      <a:pt x="228392" y="31858"/>
                    </a:cubicBezTo>
                    <a:lnTo>
                      <a:pt x="176791" y="0"/>
                    </a:lnTo>
                    <a:cubicBezTo>
                      <a:pt x="177240" y="1346"/>
                      <a:pt x="177240" y="2244"/>
                      <a:pt x="177689" y="3590"/>
                    </a:cubicBezTo>
                    <a:cubicBezTo>
                      <a:pt x="122049" y="41281"/>
                      <a:pt x="66409" y="78973"/>
                      <a:pt x="11218" y="117113"/>
                    </a:cubicBezTo>
                    <a:cubicBezTo>
                      <a:pt x="6282" y="121151"/>
                      <a:pt x="0" y="129677"/>
                      <a:pt x="0" y="135959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45">
                <a:extLst>
                  <a:ext uri="{FF2B5EF4-FFF2-40B4-BE49-F238E27FC236}">
                    <a16:creationId xmlns:a16="http://schemas.microsoft.com/office/drawing/2014/main" id="{242F380C-ECB4-41AE-BC65-0DA722A7AAF4}"/>
                  </a:ext>
                </a:extLst>
              </p:cNvPr>
              <p:cNvSpPr/>
              <p:nvPr/>
            </p:nvSpPr>
            <p:spPr>
              <a:xfrm>
                <a:off x="9653514" y="5408499"/>
                <a:ext cx="1736500" cy="1072412"/>
              </a:xfrm>
              <a:custGeom>
                <a:avLst/>
                <a:gdLst>
                  <a:gd name="connsiteX0" fmla="*/ 369735 w 1736499"/>
                  <a:gd name="connsiteY0" fmla="*/ 1052220 h 1072411"/>
                  <a:gd name="connsiteX1" fmla="*/ 1058951 w 1736499"/>
                  <a:gd name="connsiteY1" fmla="*/ 571654 h 1072411"/>
                  <a:gd name="connsiteX2" fmla="*/ 1725282 w 1736499"/>
                  <a:gd name="connsiteY2" fmla="*/ 105446 h 1072411"/>
                  <a:gd name="connsiteX3" fmla="*/ 1740089 w 1736499"/>
                  <a:gd name="connsiteY3" fmla="*/ 90190 h 1072411"/>
                  <a:gd name="connsiteX4" fmla="*/ 1734705 w 1736499"/>
                  <a:gd name="connsiteY4" fmla="*/ 0 h 1072411"/>
                  <a:gd name="connsiteX5" fmla="*/ 1656630 w 1736499"/>
                  <a:gd name="connsiteY5" fmla="*/ 55191 h 1072411"/>
                  <a:gd name="connsiteX6" fmla="*/ 1646309 w 1736499"/>
                  <a:gd name="connsiteY6" fmla="*/ 82562 h 1072411"/>
                  <a:gd name="connsiteX7" fmla="*/ 1646758 w 1736499"/>
                  <a:gd name="connsiteY7" fmla="*/ 104549 h 1072411"/>
                  <a:gd name="connsiteX8" fmla="*/ 1640476 w 1736499"/>
                  <a:gd name="connsiteY8" fmla="*/ 104549 h 1072411"/>
                  <a:gd name="connsiteX9" fmla="*/ 1631502 w 1736499"/>
                  <a:gd name="connsiteY9" fmla="*/ 73139 h 1072411"/>
                  <a:gd name="connsiteX10" fmla="*/ 1547593 w 1736499"/>
                  <a:gd name="connsiteY10" fmla="*/ 132817 h 1072411"/>
                  <a:gd name="connsiteX11" fmla="*/ 1538171 w 1736499"/>
                  <a:gd name="connsiteY11" fmla="*/ 157048 h 1072411"/>
                  <a:gd name="connsiteX12" fmla="*/ 1538619 w 1736499"/>
                  <a:gd name="connsiteY12" fmla="*/ 179932 h 1072411"/>
                  <a:gd name="connsiteX13" fmla="*/ 1532338 w 1736499"/>
                  <a:gd name="connsiteY13" fmla="*/ 180381 h 1072411"/>
                  <a:gd name="connsiteX14" fmla="*/ 1524261 w 1736499"/>
                  <a:gd name="connsiteY14" fmla="*/ 151214 h 1072411"/>
                  <a:gd name="connsiteX15" fmla="*/ 1517979 w 1736499"/>
                  <a:gd name="connsiteY15" fmla="*/ 154804 h 1072411"/>
                  <a:gd name="connsiteX16" fmla="*/ 1353303 w 1736499"/>
                  <a:gd name="connsiteY16" fmla="*/ 272366 h 1072411"/>
                  <a:gd name="connsiteX17" fmla="*/ 1353752 w 1736499"/>
                  <a:gd name="connsiteY17" fmla="*/ 310506 h 1072411"/>
                  <a:gd name="connsiteX18" fmla="*/ 1341637 w 1736499"/>
                  <a:gd name="connsiteY18" fmla="*/ 310506 h 1072411"/>
                  <a:gd name="connsiteX19" fmla="*/ 1341188 w 1736499"/>
                  <a:gd name="connsiteY19" fmla="*/ 280891 h 1072411"/>
                  <a:gd name="connsiteX20" fmla="*/ 1131641 w 1736499"/>
                  <a:gd name="connsiteY20" fmla="*/ 429862 h 1072411"/>
                  <a:gd name="connsiteX21" fmla="*/ 1122667 w 1736499"/>
                  <a:gd name="connsiteY21" fmla="*/ 458579 h 1072411"/>
                  <a:gd name="connsiteX22" fmla="*/ 1120872 w 1736499"/>
                  <a:gd name="connsiteY22" fmla="*/ 481912 h 1072411"/>
                  <a:gd name="connsiteX23" fmla="*/ 1114590 w 1736499"/>
                  <a:gd name="connsiteY23" fmla="*/ 481015 h 1072411"/>
                  <a:gd name="connsiteX24" fmla="*/ 1108309 w 1736499"/>
                  <a:gd name="connsiteY24" fmla="*/ 446913 h 1072411"/>
                  <a:gd name="connsiteX25" fmla="*/ 920300 w 1736499"/>
                  <a:gd name="connsiteY25" fmla="*/ 581077 h 1072411"/>
                  <a:gd name="connsiteX26" fmla="*/ 902352 w 1736499"/>
                  <a:gd name="connsiteY26" fmla="*/ 613832 h 1072411"/>
                  <a:gd name="connsiteX27" fmla="*/ 896518 w 1736499"/>
                  <a:gd name="connsiteY27" fmla="*/ 626396 h 1072411"/>
                  <a:gd name="connsiteX28" fmla="*/ 892480 w 1736499"/>
                  <a:gd name="connsiteY28" fmla="*/ 625050 h 1072411"/>
                  <a:gd name="connsiteX29" fmla="*/ 888890 w 1736499"/>
                  <a:gd name="connsiteY29" fmla="*/ 603961 h 1072411"/>
                  <a:gd name="connsiteX30" fmla="*/ 869147 w 1736499"/>
                  <a:gd name="connsiteY30" fmla="*/ 617422 h 1072411"/>
                  <a:gd name="connsiteX31" fmla="*/ 677998 w 1736499"/>
                  <a:gd name="connsiteY31" fmla="*/ 754278 h 1072411"/>
                  <a:gd name="connsiteX32" fmla="*/ 652421 w 1736499"/>
                  <a:gd name="connsiteY32" fmla="*/ 757419 h 1072411"/>
                  <a:gd name="connsiteX33" fmla="*/ 492233 w 1736499"/>
                  <a:gd name="connsiteY33" fmla="*/ 669472 h 1072411"/>
                  <a:gd name="connsiteX34" fmla="*/ 479669 w 1736499"/>
                  <a:gd name="connsiteY34" fmla="*/ 647486 h 1072411"/>
                  <a:gd name="connsiteX35" fmla="*/ 480117 w 1736499"/>
                  <a:gd name="connsiteY35" fmla="*/ 566269 h 1072411"/>
                  <a:gd name="connsiteX36" fmla="*/ 474284 w 1736499"/>
                  <a:gd name="connsiteY36" fmla="*/ 550565 h 1072411"/>
                  <a:gd name="connsiteX37" fmla="*/ 429414 w 1736499"/>
                  <a:gd name="connsiteY37" fmla="*/ 526783 h 1072411"/>
                  <a:gd name="connsiteX38" fmla="*/ 395312 w 1736499"/>
                  <a:gd name="connsiteY38" fmla="*/ 628640 h 1072411"/>
                  <a:gd name="connsiteX39" fmla="*/ 564475 w 1736499"/>
                  <a:gd name="connsiteY39" fmla="*/ 721522 h 1072411"/>
                  <a:gd name="connsiteX40" fmla="*/ 616973 w 1736499"/>
                  <a:gd name="connsiteY40" fmla="*/ 815302 h 1072411"/>
                  <a:gd name="connsiteX41" fmla="*/ 600820 w 1736499"/>
                  <a:gd name="connsiteY41" fmla="*/ 845814 h 1072411"/>
                  <a:gd name="connsiteX42" fmla="*/ 376915 w 1736499"/>
                  <a:gd name="connsiteY42" fmla="*/ 1001067 h 1072411"/>
                  <a:gd name="connsiteX43" fmla="*/ 345505 w 1736499"/>
                  <a:gd name="connsiteY43" fmla="*/ 1002862 h 1072411"/>
                  <a:gd name="connsiteX44" fmla="*/ 116664 w 1736499"/>
                  <a:gd name="connsiteY44" fmla="*/ 875429 h 1072411"/>
                  <a:gd name="connsiteX45" fmla="*/ 98267 w 1736499"/>
                  <a:gd name="connsiteY45" fmla="*/ 870493 h 1072411"/>
                  <a:gd name="connsiteX46" fmla="*/ 0 w 1736499"/>
                  <a:gd name="connsiteY46" fmla="*/ 934659 h 1072411"/>
                  <a:gd name="connsiteX47" fmla="*/ 246340 w 1736499"/>
                  <a:gd name="connsiteY47" fmla="*/ 1060297 h 1072411"/>
                  <a:gd name="connsiteX48" fmla="*/ 369735 w 1736499"/>
                  <a:gd name="connsiteY48" fmla="*/ 1052220 h 107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36499" h="1072411">
                    <a:moveTo>
                      <a:pt x="369735" y="1052220"/>
                    </a:moveTo>
                    <a:cubicBezTo>
                      <a:pt x="600371" y="893377"/>
                      <a:pt x="829212" y="732291"/>
                      <a:pt x="1058951" y="571654"/>
                    </a:cubicBezTo>
                    <a:cubicBezTo>
                      <a:pt x="1281061" y="416401"/>
                      <a:pt x="1503172" y="261148"/>
                      <a:pt x="1725282" y="105446"/>
                    </a:cubicBezTo>
                    <a:cubicBezTo>
                      <a:pt x="1731115" y="101408"/>
                      <a:pt x="1740089" y="95126"/>
                      <a:pt x="1740089" y="90190"/>
                    </a:cubicBezTo>
                    <a:cubicBezTo>
                      <a:pt x="1739641" y="61024"/>
                      <a:pt x="1736948" y="31858"/>
                      <a:pt x="1734705" y="0"/>
                    </a:cubicBezTo>
                    <a:cubicBezTo>
                      <a:pt x="1706436" y="20192"/>
                      <a:pt x="1682206" y="38140"/>
                      <a:pt x="1656630" y="55191"/>
                    </a:cubicBezTo>
                    <a:cubicBezTo>
                      <a:pt x="1645861" y="62370"/>
                      <a:pt x="1641822" y="69550"/>
                      <a:pt x="1646309" y="82562"/>
                    </a:cubicBezTo>
                    <a:cubicBezTo>
                      <a:pt x="1648553" y="89293"/>
                      <a:pt x="1646758" y="97370"/>
                      <a:pt x="1646758" y="104549"/>
                    </a:cubicBezTo>
                    <a:cubicBezTo>
                      <a:pt x="1644515" y="104549"/>
                      <a:pt x="1642720" y="104549"/>
                      <a:pt x="1640476" y="104549"/>
                    </a:cubicBezTo>
                    <a:cubicBezTo>
                      <a:pt x="1637784" y="94677"/>
                      <a:pt x="1634643" y="85255"/>
                      <a:pt x="1631502" y="73139"/>
                    </a:cubicBezTo>
                    <a:cubicBezTo>
                      <a:pt x="1602785" y="93780"/>
                      <a:pt x="1575413" y="113972"/>
                      <a:pt x="1547593" y="132817"/>
                    </a:cubicBezTo>
                    <a:cubicBezTo>
                      <a:pt x="1538171" y="139099"/>
                      <a:pt x="1535030" y="145830"/>
                      <a:pt x="1538171" y="157048"/>
                    </a:cubicBezTo>
                    <a:cubicBezTo>
                      <a:pt x="1539966" y="164227"/>
                      <a:pt x="1538619" y="172304"/>
                      <a:pt x="1538619" y="179932"/>
                    </a:cubicBezTo>
                    <a:cubicBezTo>
                      <a:pt x="1536376" y="179932"/>
                      <a:pt x="1534581" y="180381"/>
                      <a:pt x="1532338" y="180381"/>
                    </a:cubicBezTo>
                    <a:cubicBezTo>
                      <a:pt x="1529645" y="170958"/>
                      <a:pt x="1526953" y="161535"/>
                      <a:pt x="1524261" y="151214"/>
                    </a:cubicBezTo>
                    <a:cubicBezTo>
                      <a:pt x="1521120" y="153009"/>
                      <a:pt x="1519325" y="153458"/>
                      <a:pt x="1517979" y="154804"/>
                    </a:cubicBezTo>
                    <a:cubicBezTo>
                      <a:pt x="1463236" y="193842"/>
                      <a:pt x="1408045" y="233328"/>
                      <a:pt x="1353303" y="272366"/>
                    </a:cubicBezTo>
                    <a:lnTo>
                      <a:pt x="1353752" y="310506"/>
                    </a:lnTo>
                    <a:lnTo>
                      <a:pt x="1341637" y="310506"/>
                    </a:lnTo>
                    <a:lnTo>
                      <a:pt x="1341188" y="280891"/>
                    </a:lnTo>
                    <a:cubicBezTo>
                      <a:pt x="1271190" y="330698"/>
                      <a:pt x="1201640" y="380504"/>
                      <a:pt x="1131641" y="429862"/>
                    </a:cubicBezTo>
                    <a:cubicBezTo>
                      <a:pt x="1119975" y="438388"/>
                      <a:pt x="1120872" y="446913"/>
                      <a:pt x="1122667" y="458579"/>
                    </a:cubicBezTo>
                    <a:cubicBezTo>
                      <a:pt x="1123565" y="466208"/>
                      <a:pt x="1121770" y="474284"/>
                      <a:pt x="1120872" y="481912"/>
                    </a:cubicBezTo>
                    <a:cubicBezTo>
                      <a:pt x="1118629" y="481464"/>
                      <a:pt x="1116834" y="481464"/>
                      <a:pt x="1114590" y="481015"/>
                    </a:cubicBezTo>
                    <a:cubicBezTo>
                      <a:pt x="1112796" y="470246"/>
                      <a:pt x="1111001" y="459926"/>
                      <a:pt x="1108309" y="446913"/>
                    </a:cubicBezTo>
                    <a:cubicBezTo>
                      <a:pt x="1044143" y="492681"/>
                      <a:pt x="982221" y="537103"/>
                      <a:pt x="920300" y="581077"/>
                    </a:cubicBezTo>
                    <a:cubicBezTo>
                      <a:pt x="908634" y="589153"/>
                      <a:pt x="896967" y="595884"/>
                      <a:pt x="902352" y="613832"/>
                    </a:cubicBezTo>
                    <a:cubicBezTo>
                      <a:pt x="903249" y="616973"/>
                      <a:pt x="898762" y="622358"/>
                      <a:pt x="896518" y="626396"/>
                    </a:cubicBezTo>
                    <a:cubicBezTo>
                      <a:pt x="895172" y="625948"/>
                      <a:pt x="893826" y="625499"/>
                      <a:pt x="892480" y="625050"/>
                    </a:cubicBezTo>
                    <a:cubicBezTo>
                      <a:pt x="891583" y="618768"/>
                      <a:pt x="890236" y="612486"/>
                      <a:pt x="888890" y="603961"/>
                    </a:cubicBezTo>
                    <a:cubicBezTo>
                      <a:pt x="881262" y="608897"/>
                      <a:pt x="874980" y="612935"/>
                      <a:pt x="869147" y="617422"/>
                    </a:cubicBezTo>
                    <a:cubicBezTo>
                      <a:pt x="805431" y="663190"/>
                      <a:pt x="741714" y="708510"/>
                      <a:pt x="677998" y="754278"/>
                    </a:cubicBezTo>
                    <a:cubicBezTo>
                      <a:pt x="669472" y="760111"/>
                      <a:pt x="663190" y="763701"/>
                      <a:pt x="652421" y="757419"/>
                    </a:cubicBezTo>
                    <a:cubicBezTo>
                      <a:pt x="599025" y="727804"/>
                      <a:pt x="545180" y="699536"/>
                      <a:pt x="492233" y="669472"/>
                    </a:cubicBezTo>
                    <a:cubicBezTo>
                      <a:pt x="485951" y="665882"/>
                      <a:pt x="480117" y="655114"/>
                      <a:pt x="479669" y="647486"/>
                    </a:cubicBezTo>
                    <a:cubicBezTo>
                      <a:pt x="478323" y="620563"/>
                      <a:pt x="480117" y="593192"/>
                      <a:pt x="480117" y="566269"/>
                    </a:cubicBezTo>
                    <a:cubicBezTo>
                      <a:pt x="480117" y="560885"/>
                      <a:pt x="478323" y="552808"/>
                      <a:pt x="474284" y="550565"/>
                    </a:cubicBezTo>
                    <a:cubicBezTo>
                      <a:pt x="459477" y="541142"/>
                      <a:pt x="443323" y="533962"/>
                      <a:pt x="429414" y="526783"/>
                    </a:cubicBezTo>
                    <a:cubicBezTo>
                      <a:pt x="413709" y="560436"/>
                      <a:pt x="447810" y="605307"/>
                      <a:pt x="395312" y="628640"/>
                    </a:cubicBezTo>
                    <a:cubicBezTo>
                      <a:pt x="454092" y="661395"/>
                      <a:pt x="507489" y="695497"/>
                      <a:pt x="564475" y="721522"/>
                    </a:cubicBezTo>
                    <a:cubicBezTo>
                      <a:pt x="608897" y="741714"/>
                      <a:pt x="625499" y="768637"/>
                      <a:pt x="616973" y="815302"/>
                    </a:cubicBezTo>
                    <a:cubicBezTo>
                      <a:pt x="614730" y="828315"/>
                      <a:pt x="612486" y="837738"/>
                      <a:pt x="600820" y="845814"/>
                    </a:cubicBezTo>
                    <a:cubicBezTo>
                      <a:pt x="525886" y="896967"/>
                      <a:pt x="450951" y="948568"/>
                      <a:pt x="376915" y="1001067"/>
                    </a:cubicBezTo>
                    <a:cubicBezTo>
                      <a:pt x="365697" y="1009144"/>
                      <a:pt x="357620" y="1009593"/>
                      <a:pt x="345505" y="1002862"/>
                    </a:cubicBezTo>
                    <a:cubicBezTo>
                      <a:pt x="269673" y="959786"/>
                      <a:pt x="192944" y="917608"/>
                      <a:pt x="116664" y="875429"/>
                    </a:cubicBezTo>
                    <a:cubicBezTo>
                      <a:pt x="111280" y="872288"/>
                      <a:pt x="102305" y="868250"/>
                      <a:pt x="98267" y="870493"/>
                    </a:cubicBezTo>
                    <a:cubicBezTo>
                      <a:pt x="65960" y="890685"/>
                      <a:pt x="34102" y="912223"/>
                      <a:pt x="0" y="934659"/>
                    </a:cubicBezTo>
                    <a:cubicBezTo>
                      <a:pt x="84357" y="978183"/>
                      <a:pt x="164676" y="1020811"/>
                      <a:pt x="246340" y="1060297"/>
                    </a:cubicBezTo>
                    <a:cubicBezTo>
                      <a:pt x="287622" y="1081386"/>
                      <a:pt x="332941" y="1077797"/>
                      <a:pt x="369735" y="1052220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2" name="Group 11">
              <a:extLst>
                <a:ext uri="{FF2B5EF4-FFF2-40B4-BE49-F238E27FC236}">
                  <a16:creationId xmlns:a16="http://schemas.microsoft.com/office/drawing/2014/main" id="{61AA4E68-50F4-4205-AB29-B46D9F177181}"/>
                </a:ext>
              </a:extLst>
            </p:cNvPr>
            <p:cNvGrpSpPr/>
            <p:nvPr/>
          </p:nvGrpSpPr>
          <p:grpSpPr>
            <a:xfrm>
              <a:off x="390603" y="3639715"/>
              <a:ext cx="2584254" cy="1589556"/>
              <a:chOff x="6964855" y="3758531"/>
              <a:chExt cx="2272754" cy="1397955"/>
            </a:xfrm>
            <a:solidFill>
              <a:schemeClr val="bg1"/>
            </a:solidFill>
          </p:grpSpPr>
          <p:sp>
            <p:nvSpPr>
              <p:cNvPr id="133" name="Freeform: Shape 12">
                <a:extLst>
                  <a:ext uri="{FF2B5EF4-FFF2-40B4-BE49-F238E27FC236}">
                    <a16:creationId xmlns:a16="http://schemas.microsoft.com/office/drawing/2014/main" id="{7889671F-2C36-41F9-92AA-88883D73149E}"/>
                  </a:ext>
                </a:extLst>
              </p:cNvPr>
              <p:cNvSpPr/>
              <p:nvPr/>
            </p:nvSpPr>
            <p:spPr>
              <a:xfrm>
                <a:off x="6964855" y="4245589"/>
                <a:ext cx="1226318" cy="910897"/>
              </a:xfrm>
              <a:custGeom>
                <a:avLst/>
                <a:gdLst>
                  <a:gd name="connsiteX0" fmla="*/ 0 w 1226318"/>
                  <a:gd name="connsiteY0" fmla="*/ 728111 h 910897"/>
                  <a:gd name="connsiteX1" fmla="*/ 192047 w 1226318"/>
                  <a:gd name="connsiteY1" fmla="*/ 854647 h 910897"/>
                  <a:gd name="connsiteX2" fmla="*/ 231533 w 1226318"/>
                  <a:gd name="connsiteY2" fmla="*/ 857339 h 910897"/>
                  <a:gd name="connsiteX3" fmla="*/ 389479 w 1226318"/>
                  <a:gd name="connsiteY3" fmla="*/ 780161 h 910897"/>
                  <a:gd name="connsiteX4" fmla="*/ 378711 w 1226318"/>
                  <a:gd name="connsiteY4" fmla="*/ 829070 h 910897"/>
                  <a:gd name="connsiteX5" fmla="*/ 336981 w 1226318"/>
                  <a:gd name="connsiteY5" fmla="*/ 843429 h 910897"/>
                  <a:gd name="connsiteX6" fmla="*/ 310956 w 1226318"/>
                  <a:gd name="connsiteY6" fmla="*/ 829070 h 910897"/>
                  <a:gd name="connsiteX7" fmla="*/ 288071 w 1226318"/>
                  <a:gd name="connsiteY7" fmla="*/ 839391 h 910897"/>
                  <a:gd name="connsiteX8" fmla="*/ 250828 w 1226318"/>
                  <a:gd name="connsiteY8" fmla="*/ 881120 h 910897"/>
                  <a:gd name="connsiteX9" fmla="*/ 197880 w 1226318"/>
                  <a:gd name="connsiteY9" fmla="*/ 893236 h 910897"/>
                  <a:gd name="connsiteX10" fmla="*/ 170958 w 1226318"/>
                  <a:gd name="connsiteY10" fmla="*/ 873044 h 910897"/>
                  <a:gd name="connsiteX11" fmla="*/ 34999 w 1226318"/>
                  <a:gd name="connsiteY11" fmla="*/ 780161 h 910897"/>
                  <a:gd name="connsiteX12" fmla="*/ 0 w 1226318"/>
                  <a:gd name="connsiteY12" fmla="*/ 737983 h 910897"/>
                  <a:gd name="connsiteX13" fmla="*/ 0 w 1226318"/>
                  <a:gd name="connsiteY13" fmla="*/ 728111 h 910897"/>
                  <a:gd name="connsiteX14" fmla="*/ 26922 w 1226318"/>
                  <a:gd name="connsiteY14" fmla="*/ 483566 h 910897"/>
                  <a:gd name="connsiteX15" fmla="*/ 147624 w 1226318"/>
                  <a:gd name="connsiteY15" fmla="*/ 561192 h 910897"/>
                  <a:gd name="connsiteX16" fmla="*/ 201021 w 1226318"/>
                  <a:gd name="connsiteY16" fmla="*/ 660358 h 910897"/>
                  <a:gd name="connsiteX17" fmla="*/ 200123 w 1226318"/>
                  <a:gd name="connsiteY17" fmla="*/ 806637 h 910897"/>
                  <a:gd name="connsiteX18" fmla="*/ 34550 w 1226318"/>
                  <a:gd name="connsiteY18" fmla="*/ 701190 h 910897"/>
                  <a:gd name="connsiteX19" fmla="*/ 27371 w 1226318"/>
                  <a:gd name="connsiteY19" fmla="*/ 687280 h 910897"/>
                  <a:gd name="connsiteX20" fmla="*/ 26922 w 1226318"/>
                  <a:gd name="connsiteY20" fmla="*/ 483566 h 910897"/>
                  <a:gd name="connsiteX21" fmla="*/ 1196705 w 1226318"/>
                  <a:gd name="connsiteY21" fmla="*/ 380363 h 910897"/>
                  <a:gd name="connsiteX22" fmla="*/ 1200294 w 1226318"/>
                  <a:gd name="connsiteY22" fmla="*/ 383055 h 910897"/>
                  <a:gd name="connsiteX23" fmla="*/ 1185935 w 1226318"/>
                  <a:gd name="connsiteY23" fmla="*/ 403247 h 910897"/>
                  <a:gd name="connsiteX24" fmla="*/ 1141065 w 1226318"/>
                  <a:gd name="connsiteY24" fmla="*/ 466964 h 910897"/>
                  <a:gd name="connsiteX25" fmla="*/ 1085874 w 1226318"/>
                  <a:gd name="connsiteY25" fmla="*/ 475489 h 910897"/>
                  <a:gd name="connsiteX26" fmla="*/ 1051323 w 1226318"/>
                  <a:gd name="connsiteY26" fmla="*/ 486259 h 910897"/>
                  <a:gd name="connsiteX27" fmla="*/ 974145 w 1226318"/>
                  <a:gd name="connsiteY27" fmla="*/ 516323 h 910897"/>
                  <a:gd name="connsiteX28" fmla="*/ 947672 w 1226318"/>
                  <a:gd name="connsiteY28" fmla="*/ 521707 h 910897"/>
                  <a:gd name="connsiteX29" fmla="*/ 437939 w 1226318"/>
                  <a:gd name="connsiteY29" fmla="*/ 763112 h 910897"/>
                  <a:gd name="connsiteX30" fmla="*/ 407876 w 1226318"/>
                  <a:gd name="connsiteY30" fmla="*/ 777022 h 910897"/>
                  <a:gd name="connsiteX31" fmla="*/ 404735 w 1226318"/>
                  <a:gd name="connsiteY31" fmla="*/ 772535 h 910897"/>
                  <a:gd name="connsiteX32" fmla="*/ 1196705 w 1226318"/>
                  <a:gd name="connsiteY32" fmla="*/ 380363 h 910897"/>
                  <a:gd name="connsiteX33" fmla="*/ 662853 w 1226318"/>
                  <a:gd name="connsiteY33" fmla="*/ 375259 h 910897"/>
                  <a:gd name="connsiteX34" fmla="*/ 671715 w 1226318"/>
                  <a:gd name="connsiteY34" fmla="*/ 375427 h 910897"/>
                  <a:gd name="connsiteX35" fmla="*/ 671267 w 1226318"/>
                  <a:gd name="connsiteY35" fmla="*/ 583629 h 910897"/>
                  <a:gd name="connsiteX36" fmla="*/ 661844 w 1226318"/>
                  <a:gd name="connsiteY36" fmla="*/ 597539 h 910897"/>
                  <a:gd name="connsiteX37" fmla="*/ 214033 w 1226318"/>
                  <a:gd name="connsiteY37" fmla="*/ 809329 h 910897"/>
                  <a:gd name="connsiteX38" fmla="*/ 214033 w 1226318"/>
                  <a:gd name="connsiteY38" fmla="*/ 766702 h 910897"/>
                  <a:gd name="connsiteX39" fmla="*/ 214482 w 1226318"/>
                  <a:gd name="connsiteY39" fmla="*/ 614141 h 910897"/>
                  <a:gd name="connsiteX40" fmla="*/ 224802 w 1226318"/>
                  <a:gd name="connsiteY40" fmla="*/ 593052 h 910897"/>
                  <a:gd name="connsiteX41" fmla="*/ 660049 w 1226318"/>
                  <a:gd name="connsiteY41" fmla="*/ 375427 h 910897"/>
                  <a:gd name="connsiteX42" fmla="*/ 662853 w 1226318"/>
                  <a:gd name="connsiteY42" fmla="*/ 375259 h 910897"/>
                  <a:gd name="connsiteX43" fmla="*/ 1223177 w 1226318"/>
                  <a:gd name="connsiteY43" fmla="*/ 340428 h 910897"/>
                  <a:gd name="connsiteX44" fmla="*/ 1226318 w 1226318"/>
                  <a:gd name="connsiteY44" fmla="*/ 348505 h 910897"/>
                  <a:gd name="connsiteX45" fmla="*/ 800046 w 1226318"/>
                  <a:gd name="connsiteY45" fmla="*/ 558501 h 910897"/>
                  <a:gd name="connsiteX46" fmla="*/ 232879 w 1226318"/>
                  <a:gd name="connsiteY46" fmla="*/ 838495 h 910897"/>
                  <a:gd name="connsiteX47" fmla="*/ 195636 w 1226318"/>
                  <a:gd name="connsiteY47" fmla="*/ 836700 h 910897"/>
                  <a:gd name="connsiteX48" fmla="*/ 23332 w 1226318"/>
                  <a:gd name="connsiteY48" fmla="*/ 723626 h 910897"/>
                  <a:gd name="connsiteX49" fmla="*/ 8525 w 1226318"/>
                  <a:gd name="connsiteY49" fmla="*/ 712408 h 910897"/>
                  <a:gd name="connsiteX50" fmla="*/ 11217 w 1226318"/>
                  <a:gd name="connsiteY50" fmla="*/ 707023 h 910897"/>
                  <a:gd name="connsiteX51" fmla="*/ 34550 w 1226318"/>
                  <a:gd name="connsiteY51" fmla="*/ 717792 h 910897"/>
                  <a:gd name="connsiteX52" fmla="*/ 194739 w 1226318"/>
                  <a:gd name="connsiteY52" fmla="*/ 822790 h 910897"/>
                  <a:gd name="connsiteX53" fmla="*/ 233776 w 1226318"/>
                  <a:gd name="connsiteY53" fmla="*/ 825034 h 910897"/>
                  <a:gd name="connsiteX54" fmla="*/ 1192217 w 1226318"/>
                  <a:gd name="connsiteY54" fmla="*/ 351646 h 910897"/>
                  <a:gd name="connsiteX55" fmla="*/ 1223177 w 1226318"/>
                  <a:gd name="connsiteY55" fmla="*/ 340428 h 910897"/>
                  <a:gd name="connsiteX56" fmla="*/ 482305 w 1226318"/>
                  <a:gd name="connsiteY56" fmla="*/ 264429 h 910897"/>
                  <a:gd name="connsiteX57" fmla="*/ 504349 w 1226318"/>
                  <a:gd name="connsiteY57" fmla="*/ 272225 h 910897"/>
                  <a:gd name="connsiteX58" fmla="*/ 660050 w 1226318"/>
                  <a:gd name="connsiteY58" fmla="*/ 359724 h 910897"/>
                  <a:gd name="connsiteX59" fmla="*/ 221662 w 1226318"/>
                  <a:gd name="connsiteY59" fmla="*/ 578244 h 910897"/>
                  <a:gd name="connsiteX60" fmla="*/ 201919 w 1226318"/>
                  <a:gd name="connsiteY60" fmla="*/ 581385 h 910897"/>
                  <a:gd name="connsiteX61" fmla="*/ 35448 w 1226318"/>
                  <a:gd name="connsiteY61" fmla="*/ 473247 h 910897"/>
                  <a:gd name="connsiteX62" fmla="*/ 383645 w 1226318"/>
                  <a:gd name="connsiteY62" fmla="*/ 307224 h 910897"/>
                  <a:gd name="connsiteX63" fmla="*/ 459926 w 1226318"/>
                  <a:gd name="connsiteY63" fmla="*/ 270430 h 910897"/>
                  <a:gd name="connsiteX64" fmla="*/ 482305 w 1226318"/>
                  <a:gd name="connsiteY64" fmla="*/ 264429 h 910897"/>
                  <a:gd name="connsiteX65" fmla="*/ 559987 w 1226318"/>
                  <a:gd name="connsiteY65" fmla="*/ 234533 h 910897"/>
                  <a:gd name="connsiteX66" fmla="*/ 724214 w 1226318"/>
                  <a:gd name="connsiteY66" fmla="*/ 337287 h 910897"/>
                  <a:gd name="connsiteX67" fmla="*/ 733188 w 1226318"/>
                  <a:gd name="connsiteY67" fmla="*/ 352094 h 910897"/>
                  <a:gd name="connsiteX68" fmla="*/ 733637 w 1226318"/>
                  <a:gd name="connsiteY68" fmla="*/ 541449 h 910897"/>
                  <a:gd name="connsiteX69" fmla="*/ 691010 w 1226318"/>
                  <a:gd name="connsiteY69" fmla="*/ 494335 h 910897"/>
                  <a:gd name="connsiteX70" fmla="*/ 688766 w 1226318"/>
                  <a:gd name="connsiteY70" fmla="*/ 375427 h 910897"/>
                  <a:gd name="connsiteX71" fmla="*/ 673959 w 1226318"/>
                  <a:gd name="connsiteY71" fmla="*/ 348954 h 910897"/>
                  <a:gd name="connsiteX72" fmla="*/ 590948 w 1226318"/>
                  <a:gd name="connsiteY72" fmla="*/ 294660 h 910897"/>
                  <a:gd name="connsiteX73" fmla="*/ 559987 w 1226318"/>
                  <a:gd name="connsiteY73" fmla="*/ 234533 h 910897"/>
                  <a:gd name="connsiteX74" fmla="*/ 1198500 w 1226318"/>
                  <a:gd name="connsiteY74" fmla="*/ 122356 h 910897"/>
                  <a:gd name="connsiteX75" fmla="*/ 1198051 w 1226318"/>
                  <a:gd name="connsiteY75" fmla="*/ 314853 h 910897"/>
                  <a:gd name="connsiteX76" fmla="*/ 1185936 w 1226318"/>
                  <a:gd name="connsiteY76" fmla="*/ 337288 h 910897"/>
                  <a:gd name="connsiteX77" fmla="*/ 756521 w 1226318"/>
                  <a:gd name="connsiteY77" fmla="*/ 550873 h 910897"/>
                  <a:gd name="connsiteX78" fmla="*/ 747547 w 1226318"/>
                  <a:gd name="connsiteY78" fmla="*/ 551770 h 910897"/>
                  <a:gd name="connsiteX79" fmla="*/ 747547 w 1226318"/>
                  <a:gd name="connsiteY79" fmla="*/ 521707 h 910897"/>
                  <a:gd name="connsiteX80" fmla="*/ 747996 w 1226318"/>
                  <a:gd name="connsiteY80" fmla="*/ 361518 h 910897"/>
                  <a:gd name="connsiteX81" fmla="*/ 761008 w 1226318"/>
                  <a:gd name="connsiteY81" fmla="*/ 337288 h 910897"/>
                  <a:gd name="connsiteX82" fmla="*/ 1183692 w 1226318"/>
                  <a:gd name="connsiteY82" fmla="*/ 126394 h 910897"/>
                  <a:gd name="connsiteX83" fmla="*/ 1198500 w 1226318"/>
                  <a:gd name="connsiteY83" fmla="*/ 122356 h 910897"/>
                  <a:gd name="connsiteX84" fmla="*/ 1014249 w 1226318"/>
                  <a:gd name="connsiteY84" fmla="*/ 700 h 910897"/>
                  <a:gd name="connsiteX85" fmla="*/ 1025299 w 1226318"/>
                  <a:gd name="connsiteY85" fmla="*/ 1205 h 910897"/>
                  <a:gd name="connsiteX86" fmla="*/ 1188629 w 1226318"/>
                  <a:gd name="connsiteY86" fmla="*/ 108895 h 910897"/>
                  <a:gd name="connsiteX87" fmla="*/ 862867 w 1226318"/>
                  <a:gd name="connsiteY87" fmla="*/ 270879 h 910897"/>
                  <a:gd name="connsiteX88" fmla="*/ 756523 w 1226318"/>
                  <a:gd name="connsiteY88" fmla="*/ 323378 h 910897"/>
                  <a:gd name="connsiteX89" fmla="*/ 734985 w 1226318"/>
                  <a:gd name="connsiteY89" fmla="*/ 326070 h 910897"/>
                  <a:gd name="connsiteX90" fmla="*/ 570308 w 1226318"/>
                  <a:gd name="connsiteY90" fmla="*/ 224213 h 910897"/>
                  <a:gd name="connsiteX91" fmla="*/ 589154 w 1226318"/>
                  <a:gd name="connsiteY91" fmla="*/ 213444 h 910897"/>
                  <a:gd name="connsiteX92" fmla="*/ 1001517 w 1226318"/>
                  <a:gd name="connsiteY92" fmla="*/ 5243 h 910897"/>
                  <a:gd name="connsiteX93" fmla="*/ 1014249 w 1226318"/>
                  <a:gd name="connsiteY93" fmla="*/ 700 h 91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226318" h="910897">
                    <a:moveTo>
                      <a:pt x="0" y="728111"/>
                    </a:moveTo>
                    <a:cubicBezTo>
                      <a:pt x="64165" y="770290"/>
                      <a:pt x="128330" y="811571"/>
                      <a:pt x="192047" y="854647"/>
                    </a:cubicBezTo>
                    <a:cubicBezTo>
                      <a:pt x="205957" y="864070"/>
                      <a:pt x="216277" y="864967"/>
                      <a:pt x="231533" y="857339"/>
                    </a:cubicBezTo>
                    <a:cubicBezTo>
                      <a:pt x="283584" y="830865"/>
                      <a:pt x="336981" y="805738"/>
                      <a:pt x="389479" y="780161"/>
                    </a:cubicBezTo>
                    <a:cubicBezTo>
                      <a:pt x="393069" y="800353"/>
                      <a:pt x="384992" y="820994"/>
                      <a:pt x="378711" y="829070"/>
                    </a:cubicBezTo>
                    <a:cubicBezTo>
                      <a:pt x="369288" y="841185"/>
                      <a:pt x="351788" y="844775"/>
                      <a:pt x="336981" y="843429"/>
                    </a:cubicBezTo>
                    <a:cubicBezTo>
                      <a:pt x="330250" y="842980"/>
                      <a:pt x="325314" y="835352"/>
                      <a:pt x="310956" y="829070"/>
                    </a:cubicBezTo>
                    <a:cubicBezTo>
                      <a:pt x="306917" y="830865"/>
                      <a:pt x="297943" y="835801"/>
                      <a:pt x="288071" y="839391"/>
                    </a:cubicBezTo>
                    <a:cubicBezTo>
                      <a:pt x="267430" y="846570"/>
                      <a:pt x="256212" y="858685"/>
                      <a:pt x="250828" y="881120"/>
                    </a:cubicBezTo>
                    <a:cubicBezTo>
                      <a:pt x="241854" y="917017"/>
                      <a:pt x="223457" y="919709"/>
                      <a:pt x="197880" y="893236"/>
                    </a:cubicBezTo>
                    <a:cubicBezTo>
                      <a:pt x="190252" y="885159"/>
                      <a:pt x="180381" y="879326"/>
                      <a:pt x="170958" y="873044"/>
                    </a:cubicBezTo>
                    <a:cubicBezTo>
                      <a:pt x="125638" y="842083"/>
                      <a:pt x="80767" y="810673"/>
                      <a:pt x="34999" y="780161"/>
                    </a:cubicBezTo>
                    <a:cubicBezTo>
                      <a:pt x="19294" y="769392"/>
                      <a:pt x="3141" y="759072"/>
                      <a:pt x="0" y="737983"/>
                    </a:cubicBezTo>
                    <a:cubicBezTo>
                      <a:pt x="0" y="734393"/>
                      <a:pt x="0" y="731252"/>
                      <a:pt x="0" y="728111"/>
                    </a:cubicBezTo>
                    <a:close/>
                    <a:moveTo>
                      <a:pt x="26922" y="483566"/>
                    </a:moveTo>
                    <a:cubicBezTo>
                      <a:pt x="68203" y="510488"/>
                      <a:pt x="105895" y="539654"/>
                      <a:pt x="147624" y="561192"/>
                    </a:cubicBezTo>
                    <a:cubicBezTo>
                      <a:pt x="190252" y="583180"/>
                      <a:pt x="205956" y="612346"/>
                      <a:pt x="201021" y="660358"/>
                    </a:cubicBezTo>
                    <a:cubicBezTo>
                      <a:pt x="196534" y="707472"/>
                      <a:pt x="200123" y="755035"/>
                      <a:pt x="200123" y="806637"/>
                    </a:cubicBezTo>
                    <a:cubicBezTo>
                      <a:pt x="142689" y="770291"/>
                      <a:pt x="88395" y="736190"/>
                      <a:pt x="34550" y="701190"/>
                    </a:cubicBezTo>
                    <a:cubicBezTo>
                      <a:pt x="30512" y="698947"/>
                      <a:pt x="26922" y="692216"/>
                      <a:pt x="27371" y="687280"/>
                    </a:cubicBezTo>
                    <a:cubicBezTo>
                      <a:pt x="26922" y="620423"/>
                      <a:pt x="26922" y="554013"/>
                      <a:pt x="26922" y="483566"/>
                    </a:cubicBezTo>
                    <a:close/>
                    <a:moveTo>
                      <a:pt x="1196705" y="380363"/>
                    </a:moveTo>
                    <a:cubicBezTo>
                      <a:pt x="1198051" y="381260"/>
                      <a:pt x="1198948" y="382158"/>
                      <a:pt x="1200294" y="383055"/>
                    </a:cubicBezTo>
                    <a:cubicBezTo>
                      <a:pt x="1195358" y="389786"/>
                      <a:pt x="1193564" y="399657"/>
                      <a:pt x="1185935" y="403247"/>
                    </a:cubicBezTo>
                    <a:cubicBezTo>
                      <a:pt x="1142411" y="423439"/>
                      <a:pt x="1156769" y="446772"/>
                      <a:pt x="1141065" y="466964"/>
                    </a:cubicBezTo>
                    <a:cubicBezTo>
                      <a:pt x="1126706" y="485810"/>
                      <a:pt x="1099335" y="491644"/>
                      <a:pt x="1085874" y="475489"/>
                    </a:cubicBezTo>
                    <a:cubicBezTo>
                      <a:pt x="1068823" y="465169"/>
                      <a:pt x="1051323" y="468758"/>
                      <a:pt x="1051323" y="486259"/>
                    </a:cubicBezTo>
                    <a:cubicBezTo>
                      <a:pt x="1051323" y="529335"/>
                      <a:pt x="1001517" y="541899"/>
                      <a:pt x="974145" y="516323"/>
                    </a:cubicBezTo>
                    <a:cubicBezTo>
                      <a:pt x="966966" y="513630"/>
                      <a:pt x="955748" y="517669"/>
                      <a:pt x="947672" y="521707"/>
                    </a:cubicBezTo>
                    <a:cubicBezTo>
                      <a:pt x="777611" y="602026"/>
                      <a:pt x="608000" y="682344"/>
                      <a:pt x="437939" y="763112"/>
                    </a:cubicBezTo>
                    <a:cubicBezTo>
                      <a:pt x="428068" y="767599"/>
                      <a:pt x="417748" y="772535"/>
                      <a:pt x="407876" y="777022"/>
                    </a:cubicBezTo>
                    <a:cubicBezTo>
                      <a:pt x="406979" y="775676"/>
                      <a:pt x="405632" y="773881"/>
                      <a:pt x="404735" y="772535"/>
                    </a:cubicBezTo>
                    <a:cubicBezTo>
                      <a:pt x="669024" y="641961"/>
                      <a:pt x="932864" y="510938"/>
                      <a:pt x="1196705" y="380363"/>
                    </a:cubicBezTo>
                    <a:close/>
                    <a:moveTo>
                      <a:pt x="662853" y="375259"/>
                    </a:moveTo>
                    <a:cubicBezTo>
                      <a:pt x="664536" y="375315"/>
                      <a:pt x="667228" y="375427"/>
                      <a:pt x="671715" y="375427"/>
                    </a:cubicBezTo>
                    <a:cubicBezTo>
                      <a:pt x="671715" y="444977"/>
                      <a:pt x="671715" y="514528"/>
                      <a:pt x="671267" y="583629"/>
                    </a:cubicBezTo>
                    <a:cubicBezTo>
                      <a:pt x="671267" y="588116"/>
                      <a:pt x="666331" y="595295"/>
                      <a:pt x="661844" y="597539"/>
                    </a:cubicBezTo>
                    <a:cubicBezTo>
                      <a:pt x="514219" y="667986"/>
                      <a:pt x="366145" y="737536"/>
                      <a:pt x="214033" y="809329"/>
                    </a:cubicBezTo>
                    <a:cubicBezTo>
                      <a:pt x="214033" y="793175"/>
                      <a:pt x="214033" y="779714"/>
                      <a:pt x="214033" y="766702"/>
                    </a:cubicBezTo>
                    <a:cubicBezTo>
                      <a:pt x="214033" y="715998"/>
                      <a:pt x="213584" y="664845"/>
                      <a:pt x="214482" y="614141"/>
                    </a:cubicBezTo>
                    <a:cubicBezTo>
                      <a:pt x="214482" y="606962"/>
                      <a:pt x="218969" y="595744"/>
                      <a:pt x="224802" y="593052"/>
                    </a:cubicBezTo>
                    <a:cubicBezTo>
                      <a:pt x="369735" y="519912"/>
                      <a:pt x="515116" y="447669"/>
                      <a:pt x="660049" y="375427"/>
                    </a:cubicBezTo>
                    <a:cubicBezTo>
                      <a:pt x="660498" y="375203"/>
                      <a:pt x="661171" y="375203"/>
                      <a:pt x="662853" y="375259"/>
                    </a:cubicBezTo>
                    <a:close/>
                    <a:moveTo>
                      <a:pt x="1223177" y="340428"/>
                    </a:moveTo>
                    <a:cubicBezTo>
                      <a:pt x="1224075" y="343120"/>
                      <a:pt x="1225421" y="345813"/>
                      <a:pt x="1226318" y="348505"/>
                    </a:cubicBezTo>
                    <a:cubicBezTo>
                      <a:pt x="1084078" y="418503"/>
                      <a:pt x="942286" y="488503"/>
                      <a:pt x="800046" y="558501"/>
                    </a:cubicBezTo>
                    <a:cubicBezTo>
                      <a:pt x="611140" y="651832"/>
                      <a:pt x="421785" y="744715"/>
                      <a:pt x="232879" y="838495"/>
                    </a:cubicBezTo>
                    <a:cubicBezTo>
                      <a:pt x="219418" y="845225"/>
                      <a:pt x="209097" y="845674"/>
                      <a:pt x="195636" y="836700"/>
                    </a:cubicBezTo>
                    <a:cubicBezTo>
                      <a:pt x="138650" y="798560"/>
                      <a:pt x="80318" y="761766"/>
                      <a:pt x="23332" y="723626"/>
                    </a:cubicBezTo>
                    <a:cubicBezTo>
                      <a:pt x="17948" y="720036"/>
                      <a:pt x="13461" y="715998"/>
                      <a:pt x="8525" y="712408"/>
                    </a:cubicBezTo>
                    <a:cubicBezTo>
                      <a:pt x="9422" y="710613"/>
                      <a:pt x="10320" y="708818"/>
                      <a:pt x="11217" y="707023"/>
                    </a:cubicBezTo>
                    <a:cubicBezTo>
                      <a:pt x="18845" y="710613"/>
                      <a:pt x="27371" y="713305"/>
                      <a:pt x="34550" y="717792"/>
                    </a:cubicBezTo>
                    <a:cubicBezTo>
                      <a:pt x="87946" y="752343"/>
                      <a:pt x="141791" y="786893"/>
                      <a:pt x="194739" y="822790"/>
                    </a:cubicBezTo>
                    <a:cubicBezTo>
                      <a:pt x="208649" y="832213"/>
                      <a:pt x="218969" y="832213"/>
                      <a:pt x="233776" y="825034"/>
                    </a:cubicBezTo>
                    <a:cubicBezTo>
                      <a:pt x="552808" y="667088"/>
                      <a:pt x="872288" y="509143"/>
                      <a:pt x="1192217" y="351646"/>
                    </a:cubicBezTo>
                    <a:cubicBezTo>
                      <a:pt x="1202088" y="346710"/>
                      <a:pt x="1212857" y="344018"/>
                      <a:pt x="1223177" y="340428"/>
                    </a:cubicBezTo>
                    <a:close/>
                    <a:moveTo>
                      <a:pt x="482305" y="264429"/>
                    </a:moveTo>
                    <a:cubicBezTo>
                      <a:pt x="489429" y="264933"/>
                      <a:pt x="496496" y="267738"/>
                      <a:pt x="504349" y="272225"/>
                    </a:cubicBezTo>
                    <a:cubicBezTo>
                      <a:pt x="554604" y="301391"/>
                      <a:pt x="605308" y="329210"/>
                      <a:pt x="660050" y="359724"/>
                    </a:cubicBezTo>
                    <a:cubicBezTo>
                      <a:pt x="510631" y="434209"/>
                      <a:pt x="366146" y="506451"/>
                      <a:pt x="221662" y="578244"/>
                    </a:cubicBezTo>
                    <a:cubicBezTo>
                      <a:pt x="215829" y="581385"/>
                      <a:pt x="206406" y="584078"/>
                      <a:pt x="201919" y="581385"/>
                    </a:cubicBezTo>
                    <a:cubicBezTo>
                      <a:pt x="147176" y="546386"/>
                      <a:pt x="92434" y="510490"/>
                      <a:pt x="35448" y="473247"/>
                    </a:cubicBezTo>
                    <a:cubicBezTo>
                      <a:pt x="153907" y="416710"/>
                      <a:pt x="268776" y="361519"/>
                      <a:pt x="383645" y="307224"/>
                    </a:cubicBezTo>
                    <a:cubicBezTo>
                      <a:pt x="409222" y="295109"/>
                      <a:pt x="435247" y="284340"/>
                      <a:pt x="459926" y="270430"/>
                    </a:cubicBezTo>
                    <a:cubicBezTo>
                      <a:pt x="468003" y="265719"/>
                      <a:pt x="475182" y="263924"/>
                      <a:pt x="482305" y="264429"/>
                    </a:cubicBezTo>
                    <a:close/>
                    <a:moveTo>
                      <a:pt x="559987" y="234533"/>
                    </a:moveTo>
                    <a:cubicBezTo>
                      <a:pt x="616524" y="269532"/>
                      <a:pt x="670369" y="303185"/>
                      <a:pt x="724214" y="337287"/>
                    </a:cubicBezTo>
                    <a:cubicBezTo>
                      <a:pt x="728701" y="339979"/>
                      <a:pt x="733188" y="347159"/>
                      <a:pt x="733188" y="352094"/>
                    </a:cubicBezTo>
                    <a:cubicBezTo>
                      <a:pt x="733637" y="415362"/>
                      <a:pt x="733637" y="478181"/>
                      <a:pt x="733637" y="541449"/>
                    </a:cubicBezTo>
                    <a:cubicBezTo>
                      <a:pt x="691907" y="532026"/>
                      <a:pt x="691907" y="532026"/>
                      <a:pt x="691010" y="494335"/>
                    </a:cubicBezTo>
                    <a:cubicBezTo>
                      <a:pt x="690112" y="454400"/>
                      <a:pt x="691010" y="414914"/>
                      <a:pt x="688766" y="375427"/>
                    </a:cubicBezTo>
                    <a:cubicBezTo>
                      <a:pt x="688318" y="366453"/>
                      <a:pt x="681587" y="354338"/>
                      <a:pt x="673959" y="348954"/>
                    </a:cubicBezTo>
                    <a:cubicBezTo>
                      <a:pt x="647485" y="329659"/>
                      <a:pt x="619665" y="310813"/>
                      <a:pt x="590948" y="294660"/>
                    </a:cubicBezTo>
                    <a:cubicBezTo>
                      <a:pt x="568064" y="281647"/>
                      <a:pt x="557295" y="264596"/>
                      <a:pt x="559987" y="234533"/>
                    </a:cubicBezTo>
                    <a:close/>
                    <a:moveTo>
                      <a:pt x="1198500" y="122356"/>
                    </a:moveTo>
                    <a:cubicBezTo>
                      <a:pt x="1198500" y="188765"/>
                      <a:pt x="1198948" y="252034"/>
                      <a:pt x="1198051" y="314853"/>
                    </a:cubicBezTo>
                    <a:cubicBezTo>
                      <a:pt x="1198051" y="322481"/>
                      <a:pt x="1192218" y="334147"/>
                      <a:pt x="1185936" y="337288"/>
                    </a:cubicBezTo>
                    <a:cubicBezTo>
                      <a:pt x="1043247" y="409081"/>
                      <a:pt x="899660" y="479977"/>
                      <a:pt x="756521" y="550873"/>
                    </a:cubicBezTo>
                    <a:cubicBezTo>
                      <a:pt x="755175" y="551770"/>
                      <a:pt x="753380" y="551322"/>
                      <a:pt x="747547" y="551770"/>
                    </a:cubicBezTo>
                    <a:cubicBezTo>
                      <a:pt x="747547" y="541450"/>
                      <a:pt x="747547" y="531579"/>
                      <a:pt x="747547" y="521707"/>
                    </a:cubicBezTo>
                    <a:cubicBezTo>
                      <a:pt x="747547" y="468311"/>
                      <a:pt x="746650" y="414915"/>
                      <a:pt x="747996" y="361518"/>
                    </a:cubicBezTo>
                    <a:cubicBezTo>
                      <a:pt x="748444" y="352993"/>
                      <a:pt x="754278" y="340878"/>
                      <a:pt x="761008" y="337288"/>
                    </a:cubicBezTo>
                    <a:cubicBezTo>
                      <a:pt x="901904" y="266392"/>
                      <a:pt x="1042798" y="196841"/>
                      <a:pt x="1183692" y="126394"/>
                    </a:cubicBezTo>
                    <a:cubicBezTo>
                      <a:pt x="1185936" y="125497"/>
                      <a:pt x="1188179" y="125048"/>
                      <a:pt x="1198500" y="122356"/>
                    </a:cubicBezTo>
                    <a:close/>
                    <a:moveTo>
                      <a:pt x="1014249" y="700"/>
                    </a:moveTo>
                    <a:cubicBezTo>
                      <a:pt x="1018680" y="-254"/>
                      <a:pt x="1022831" y="-366"/>
                      <a:pt x="1025299" y="1205"/>
                    </a:cubicBezTo>
                    <a:cubicBezTo>
                      <a:pt x="1079593" y="35755"/>
                      <a:pt x="1132989" y="71652"/>
                      <a:pt x="1188629" y="108895"/>
                    </a:cubicBezTo>
                    <a:cubicBezTo>
                      <a:pt x="1078246" y="163637"/>
                      <a:pt x="970556" y="217482"/>
                      <a:pt x="862867" y="270879"/>
                    </a:cubicBezTo>
                    <a:cubicBezTo>
                      <a:pt x="827419" y="288379"/>
                      <a:pt x="792419" y="306327"/>
                      <a:pt x="756523" y="323378"/>
                    </a:cubicBezTo>
                    <a:cubicBezTo>
                      <a:pt x="750241" y="326519"/>
                      <a:pt x="739921" y="329660"/>
                      <a:pt x="734985" y="326070"/>
                    </a:cubicBezTo>
                    <a:cubicBezTo>
                      <a:pt x="680690" y="293315"/>
                      <a:pt x="626845" y="259661"/>
                      <a:pt x="570308" y="224213"/>
                    </a:cubicBezTo>
                    <a:cubicBezTo>
                      <a:pt x="578385" y="219725"/>
                      <a:pt x="583769" y="216136"/>
                      <a:pt x="589154" y="213444"/>
                    </a:cubicBezTo>
                    <a:cubicBezTo>
                      <a:pt x="726458" y="143894"/>
                      <a:pt x="863764" y="74344"/>
                      <a:pt x="1001517" y="5243"/>
                    </a:cubicBezTo>
                    <a:cubicBezTo>
                      <a:pt x="1005107" y="3448"/>
                      <a:pt x="1009818" y="1653"/>
                      <a:pt x="1014249" y="700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">
                <a:extLst>
                  <a:ext uri="{FF2B5EF4-FFF2-40B4-BE49-F238E27FC236}">
                    <a16:creationId xmlns:a16="http://schemas.microsoft.com/office/drawing/2014/main" id="{1809BBB6-F3B3-4EC4-B1C9-CC8C0F1EA23D}"/>
                  </a:ext>
                </a:extLst>
              </p:cNvPr>
              <p:cNvSpPr/>
              <p:nvPr/>
            </p:nvSpPr>
            <p:spPr>
              <a:xfrm>
                <a:off x="8130498" y="3758531"/>
                <a:ext cx="1107111" cy="831076"/>
              </a:xfrm>
              <a:custGeom>
                <a:avLst/>
                <a:gdLst>
                  <a:gd name="connsiteX0" fmla="*/ 112727 w 1107111"/>
                  <a:gd name="connsiteY0" fmla="*/ 710822 h 831076"/>
                  <a:gd name="connsiteX1" fmla="*/ 169265 w 1107111"/>
                  <a:gd name="connsiteY1" fmla="*/ 721591 h 831076"/>
                  <a:gd name="connsiteX2" fmla="*/ 169265 w 1107111"/>
                  <a:gd name="connsiteY2" fmla="*/ 824795 h 831076"/>
                  <a:gd name="connsiteX3" fmla="*/ 112727 w 1107111"/>
                  <a:gd name="connsiteY3" fmla="*/ 824795 h 831076"/>
                  <a:gd name="connsiteX4" fmla="*/ 112727 w 1107111"/>
                  <a:gd name="connsiteY4" fmla="*/ 710822 h 831076"/>
                  <a:gd name="connsiteX5" fmla="*/ 53946 w 1107111"/>
                  <a:gd name="connsiteY5" fmla="*/ 679861 h 831076"/>
                  <a:gd name="connsiteX6" fmla="*/ 89395 w 1107111"/>
                  <a:gd name="connsiteY6" fmla="*/ 705437 h 831076"/>
                  <a:gd name="connsiteX7" fmla="*/ 96574 w 1107111"/>
                  <a:gd name="connsiteY7" fmla="*/ 718001 h 831076"/>
                  <a:gd name="connsiteX8" fmla="*/ 97023 w 1107111"/>
                  <a:gd name="connsiteY8" fmla="*/ 818063 h 831076"/>
                  <a:gd name="connsiteX9" fmla="*/ 53946 w 1107111"/>
                  <a:gd name="connsiteY9" fmla="*/ 679861 h 831076"/>
                  <a:gd name="connsiteX10" fmla="*/ 5934 w 1107111"/>
                  <a:gd name="connsiteY10" fmla="*/ 436661 h 831076"/>
                  <a:gd name="connsiteX11" fmla="*/ 125739 w 1107111"/>
                  <a:gd name="connsiteY11" fmla="*/ 516531 h 831076"/>
                  <a:gd name="connsiteX12" fmla="*/ 131572 w 1107111"/>
                  <a:gd name="connsiteY12" fmla="*/ 528646 h 831076"/>
                  <a:gd name="connsiteX13" fmla="*/ 132021 w 1107111"/>
                  <a:gd name="connsiteY13" fmla="*/ 697810 h 831076"/>
                  <a:gd name="connsiteX14" fmla="*/ 124393 w 1107111"/>
                  <a:gd name="connsiteY14" fmla="*/ 704989 h 831076"/>
                  <a:gd name="connsiteX15" fmla="*/ 59330 w 1107111"/>
                  <a:gd name="connsiteY15" fmla="*/ 663708 h 831076"/>
                  <a:gd name="connsiteX16" fmla="*/ 50356 w 1107111"/>
                  <a:gd name="connsiteY16" fmla="*/ 624221 h 831076"/>
                  <a:gd name="connsiteX17" fmla="*/ 23434 w 1107111"/>
                  <a:gd name="connsiteY17" fmla="*/ 576658 h 831076"/>
                  <a:gd name="connsiteX18" fmla="*/ 550 w 1107111"/>
                  <a:gd name="connsiteY18" fmla="*/ 532684 h 831076"/>
                  <a:gd name="connsiteX19" fmla="*/ 5934 w 1107111"/>
                  <a:gd name="connsiteY19" fmla="*/ 436661 h 831076"/>
                  <a:gd name="connsiteX20" fmla="*/ 1102577 w 1107111"/>
                  <a:gd name="connsiteY20" fmla="*/ 267947 h 831076"/>
                  <a:gd name="connsiteX21" fmla="*/ 1102128 w 1107111"/>
                  <a:gd name="connsiteY21" fmla="*/ 353650 h 831076"/>
                  <a:gd name="connsiteX22" fmla="*/ 1093603 w 1107111"/>
                  <a:gd name="connsiteY22" fmla="*/ 367111 h 831076"/>
                  <a:gd name="connsiteX23" fmla="*/ 1037514 w 1107111"/>
                  <a:gd name="connsiteY23" fmla="*/ 424995 h 831076"/>
                  <a:gd name="connsiteX24" fmla="*/ 1007002 w 1107111"/>
                  <a:gd name="connsiteY24" fmla="*/ 430379 h 831076"/>
                  <a:gd name="connsiteX25" fmla="*/ 967067 w 1107111"/>
                  <a:gd name="connsiteY25" fmla="*/ 456853 h 831076"/>
                  <a:gd name="connsiteX26" fmla="*/ 938350 w 1107111"/>
                  <a:gd name="connsiteY26" fmla="*/ 473904 h 831076"/>
                  <a:gd name="connsiteX27" fmla="*/ 912325 w 1107111"/>
                  <a:gd name="connsiteY27" fmla="*/ 468968 h 831076"/>
                  <a:gd name="connsiteX28" fmla="*/ 890338 w 1107111"/>
                  <a:gd name="connsiteY28" fmla="*/ 482878 h 831076"/>
                  <a:gd name="connsiteX29" fmla="*/ 841429 w 1107111"/>
                  <a:gd name="connsiteY29" fmla="*/ 504416 h 831076"/>
                  <a:gd name="connsiteX30" fmla="*/ 796109 w 1107111"/>
                  <a:gd name="connsiteY30" fmla="*/ 535377 h 831076"/>
                  <a:gd name="connsiteX31" fmla="*/ 460924 w 1107111"/>
                  <a:gd name="connsiteY31" fmla="*/ 698708 h 831076"/>
                  <a:gd name="connsiteX32" fmla="*/ 434002 w 1107111"/>
                  <a:gd name="connsiteY32" fmla="*/ 709925 h 831076"/>
                  <a:gd name="connsiteX33" fmla="*/ 431758 w 1107111"/>
                  <a:gd name="connsiteY33" fmla="*/ 666400 h 831076"/>
                  <a:gd name="connsiteX34" fmla="*/ 425028 w 1107111"/>
                  <a:gd name="connsiteY34" fmla="*/ 663259 h 831076"/>
                  <a:gd name="connsiteX35" fmla="*/ 412913 w 1107111"/>
                  <a:gd name="connsiteY35" fmla="*/ 683900 h 831076"/>
                  <a:gd name="connsiteX36" fmla="*/ 407977 w 1107111"/>
                  <a:gd name="connsiteY36" fmla="*/ 714861 h 831076"/>
                  <a:gd name="connsiteX37" fmla="*/ 363555 w 1107111"/>
                  <a:gd name="connsiteY37" fmla="*/ 739989 h 831076"/>
                  <a:gd name="connsiteX38" fmla="*/ 335735 w 1107111"/>
                  <a:gd name="connsiteY38" fmla="*/ 751655 h 831076"/>
                  <a:gd name="connsiteX39" fmla="*/ 283685 w 1107111"/>
                  <a:gd name="connsiteY39" fmla="*/ 778129 h 831076"/>
                  <a:gd name="connsiteX40" fmla="*/ 250032 w 1107111"/>
                  <a:gd name="connsiteY40" fmla="*/ 796077 h 831076"/>
                  <a:gd name="connsiteX41" fmla="*/ 218173 w 1107111"/>
                  <a:gd name="connsiteY41" fmla="*/ 827487 h 831076"/>
                  <a:gd name="connsiteX42" fmla="*/ 202469 w 1107111"/>
                  <a:gd name="connsiteY42" fmla="*/ 787103 h 831076"/>
                  <a:gd name="connsiteX43" fmla="*/ 193943 w 1107111"/>
                  <a:gd name="connsiteY43" fmla="*/ 831076 h 831076"/>
                  <a:gd name="connsiteX44" fmla="*/ 186315 w 1107111"/>
                  <a:gd name="connsiteY44" fmla="*/ 830179 h 831076"/>
                  <a:gd name="connsiteX45" fmla="*/ 186764 w 1107111"/>
                  <a:gd name="connsiteY45" fmla="*/ 721592 h 831076"/>
                  <a:gd name="connsiteX46" fmla="*/ 199328 w 1107111"/>
                  <a:gd name="connsiteY46" fmla="*/ 711720 h 831076"/>
                  <a:gd name="connsiteX47" fmla="*/ 1090013 w 1107111"/>
                  <a:gd name="connsiteY47" fmla="*/ 271088 h 831076"/>
                  <a:gd name="connsiteX48" fmla="*/ 1102577 w 1107111"/>
                  <a:gd name="connsiteY48" fmla="*/ 267947 h 831076"/>
                  <a:gd name="connsiteX49" fmla="*/ 813609 w 1107111"/>
                  <a:gd name="connsiteY49" fmla="*/ 195705 h 831076"/>
                  <a:gd name="connsiteX50" fmla="*/ 813160 w 1107111"/>
                  <a:gd name="connsiteY50" fmla="*/ 319100 h 831076"/>
                  <a:gd name="connsiteX51" fmla="*/ 803737 w 1107111"/>
                  <a:gd name="connsiteY51" fmla="*/ 333907 h 831076"/>
                  <a:gd name="connsiteX52" fmla="*/ 568614 w 1107111"/>
                  <a:gd name="connsiteY52" fmla="*/ 451918 h 831076"/>
                  <a:gd name="connsiteX53" fmla="*/ 569063 w 1107111"/>
                  <a:gd name="connsiteY53" fmla="*/ 328523 h 831076"/>
                  <a:gd name="connsiteX54" fmla="*/ 578037 w 1107111"/>
                  <a:gd name="connsiteY54" fmla="*/ 311472 h 831076"/>
                  <a:gd name="connsiteX55" fmla="*/ 813609 w 1107111"/>
                  <a:gd name="connsiteY55" fmla="*/ 195705 h 831076"/>
                  <a:gd name="connsiteX56" fmla="*/ 992644 w 1107111"/>
                  <a:gd name="connsiteY56" fmla="*/ 154424 h 831076"/>
                  <a:gd name="connsiteX57" fmla="*/ 1001169 w 1107111"/>
                  <a:gd name="connsiteY57" fmla="*/ 233845 h 831076"/>
                  <a:gd name="connsiteX58" fmla="*/ 1031233 w 1107111"/>
                  <a:gd name="connsiteY58" fmla="*/ 235640 h 831076"/>
                  <a:gd name="connsiteX59" fmla="*/ 998477 w 1107111"/>
                  <a:gd name="connsiteY59" fmla="*/ 297113 h 831076"/>
                  <a:gd name="connsiteX60" fmla="*/ 193494 w 1107111"/>
                  <a:gd name="connsiteY60" fmla="*/ 697362 h 831076"/>
                  <a:gd name="connsiteX61" fmla="*/ 145482 w 1107111"/>
                  <a:gd name="connsiteY61" fmla="*/ 709028 h 831076"/>
                  <a:gd name="connsiteX62" fmla="*/ 145931 w 1107111"/>
                  <a:gd name="connsiteY62" fmla="*/ 530890 h 831076"/>
                  <a:gd name="connsiteX63" fmla="*/ 155802 w 1107111"/>
                  <a:gd name="connsiteY63" fmla="*/ 516980 h 831076"/>
                  <a:gd name="connsiteX64" fmla="*/ 550217 w 1107111"/>
                  <a:gd name="connsiteY64" fmla="*/ 325382 h 831076"/>
                  <a:gd name="connsiteX65" fmla="*/ 554704 w 1107111"/>
                  <a:gd name="connsiteY65" fmla="*/ 326279 h 831076"/>
                  <a:gd name="connsiteX66" fmla="*/ 554704 w 1107111"/>
                  <a:gd name="connsiteY66" fmla="*/ 473455 h 831076"/>
                  <a:gd name="connsiteX67" fmla="*/ 576242 w 1107111"/>
                  <a:gd name="connsiteY67" fmla="*/ 463584 h 831076"/>
                  <a:gd name="connsiteX68" fmla="*/ 808225 w 1107111"/>
                  <a:gd name="connsiteY68" fmla="*/ 347817 h 831076"/>
                  <a:gd name="connsiteX69" fmla="*/ 827071 w 1107111"/>
                  <a:gd name="connsiteY69" fmla="*/ 319100 h 831076"/>
                  <a:gd name="connsiteX70" fmla="*/ 834250 w 1107111"/>
                  <a:gd name="connsiteY70" fmla="*/ 236538 h 831076"/>
                  <a:gd name="connsiteX71" fmla="*/ 905146 w 1107111"/>
                  <a:gd name="connsiteY71" fmla="*/ 197949 h 831076"/>
                  <a:gd name="connsiteX72" fmla="*/ 992644 w 1107111"/>
                  <a:gd name="connsiteY72" fmla="*/ 154424 h 831076"/>
                  <a:gd name="connsiteX73" fmla="*/ 977669 w 1107111"/>
                  <a:gd name="connsiteY73" fmla="*/ 100859 h 831076"/>
                  <a:gd name="connsiteX74" fmla="*/ 986811 w 1107111"/>
                  <a:gd name="connsiteY74" fmla="*/ 103720 h 831076"/>
                  <a:gd name="connsiteX75" fmla="*/ 982324 w 1107111"/>
                  <a:gd name="connsiteY75" fmla="*/ 141860 h 831076"/>
                  <a:gd name="connsiteX76" fmla="*/ 831557 w 1107111"/>
                  <a:gd name="connsiteY76" fmla="*/ 219935 h 831076"/>
                  <a:gd name="connsiteX77" fmla="*/ 822583 w 1107111"/>
                  <a:gd name="connsiteY77" fmla="*/ 162949 h 831076"/>
                  <a:gd name="connsiteX78" fmla="*/ 896620 w 1107111"/>
                  <a:gd name="connsiteY78" fmla="*/ 129745 h 831076"/>
                  <a:gd name="connsiteX79" fmla="*/ 963478 w 1107111"/>
                  <a:gd name="connsiteY79" fmla="*/ 101028 h 831076"/>
                  <a:gd name="connsiteX80" fmla="*/ 977669 w 1107111"/>
                  <a:gd name="connsiteY80" fmla="*/ 100859 h 831076"/>
                  <a:gd name="connsiteX81" fmla="*/ 689933 w 1107111"/>
                  <a:gd name="connsiteY81" fmla="*/ 95644 h 831076"/>
                  <a:gd name="connsiteX82" fmla="*/ 709508 w 1107111"/>
                  <a:gd name="connsiteY82" fmla="*/ 101925 h 831076"/>
                  <a:gd name="connsiteX83" fmla="*/ 795211 w 1107111"/>
                  <a:gd name="connsiteY83" fmla="*/ 157116 h 831076"/>
                  <a:gd name="connsiteX84" fmla="*/ 793865 w 1107111"/>
                  <a:gd name="connsiteY84" fmla="*/ 190769 h 831076"/>
                  <a:gd name="connsiteX85" fmla="*/ 155803 w 1107111"/>
                  <a:gd name="connsiteY85" fmla="*/ 501275 h 831076"/>
                  <a:gd name="connsiteX86" fmla="*/ 131572 w 1107111"/>
                  <a:gd name="connsiteY86" fmla="*/ 503519 h 831076"/>
                  <a:gd name="connsiteX87" fmla="*/ 15357 w 1107111"/>
                  <a:gd name="connsiteY87" fmla="*/ 426790 h 831076"/>
                  <a:gd name="connsiteX88" fmla="*/ 531371 w 1107111"/>
                  <a:gd name="connsiteY88" fmla="*/ 172372 h 831076"/>
                  <a:gd name="connsiteX89" fmla="*/ 671368 w 1107111"/>
                  <a:gd name="connsiteY89" fmla="*/ 101477 h 831076"/>
                  <a:gd name="connsiteX90" fmla="*/ 689933 w 1107111"/>
                  <a:gd name="connsiteY90" fmla="*/ 95644 h 831076"/>
                  <a:gd name="connsiteX91" fmla="*/ 827407 w 1107111"/>
                  <a:gd name="connsiteY91" fmla="*/ 237 h 831076"/>
                  <a:gd name="connsiteX92" fmla="*/ 872390 w 1107111"/>
                  <a:gd name="connsiteY92" fmla="*/ 18017 h 831076"/>
                  <a:gd name="connsiteX93" fmla="*/ 963478 w 1107111"/>
                  <a:gd name="connsiteY93" fmla="*/ 45837 h 831076"/>
                  <a:gd name="connsiteX94" fmla="*/ 1017323 w 1107111"/>
                  <a:gd name="connsiteY94" fmla="*/ 61542 h 831076"/>
                  <a:gd name="connsiteX95" fmla="*/ 1062194 w 1107111"/>
                  <a:gd name="connsiteY95" fmla="*/ 90259 h 831076"/>
                  <a:gd name="connsiteX96" fmla="*/ 1107065 w 1107111"/>
                  <a:gd name="connsiteY96" fmla="*/ 175515 h 831076"/>
                  <a:gd name="connsiteX97" fmla="*/ 1103475 w 1107111"/>
                  <a:gd name="connsiteY97" fmla="*/ 209168 h 831076"/>
                  <a:gd name="connsiteX98" fmla="*/ 1044246 w 1107111"/>
                  <a:gd name="connsiteY98" fmla="*/ 272436 h 831076"/>
                  <a:gd name="connsiteX99" fmla="*/ 1049630 w 1107111"/>
                  <a:gd name="connsiteY99" fmla="*/ 223078 h 831076"/>
                  <a:gd name="connsiteX100" fmla="*/ 1016426 w 1107111"/>
                  <a:gd name="connsiteY100" fmla="*/ 217693 h 831076"/>
                  <a:gd name="connsiteX101" fmla="*/ 1006554 w 1107111"/>
                  <a:gd name="connsiteY101" fmla="*/ 119425 h 831076"/>
                  <a:gd name="connsiteX102" fmla="*/ 1011490 w 1107111"/>
                  <a:gd name="connsiteY102" fmla="*/ 116733 h 831076"/>
                  <a:gd name="connsiteX103" fmla="*/ 1020913 w 1107111"/>
                  <a:gd name="connsiteY103" fmla="*/ 129745 h 831076"/>
                  <a:gd name="connsiteX104" fmla="*/ 1090911 w 1107111"/>
                  <a:gd name="connsiteY104" fmla="*/ 206476 h 831076"/>
                  <a:gd name="connsiteX105" fmla="*/ 1048284 w 1107111"/>
                  <a:gd name="connsiteY105" fmla="*/ 94298 h 831076"/>
                  <a:gd name="connsiteX106" fmla="*/ 950017 w 1107111"/>
                  <a:gd name="connsiteY106" fmla="*/ 54363 h 831076"/>
                  <a:gd name="connsiteX107" fmla="*/ 932069 w 1107111"/>
                  <a:gd name="connsiteY107" fmla="*/ 57503 h 831076"/>
                  <a:gd name="connsiteX108" fmla="*/ 964824 w 1107111"/>
                  <a:gd name="connsiteY108" fmla="*/ 84875 h 831076"/>
                  <a:gd name="connsiteX109" fmla="*/ 819442 w 1107111"/>
                  <a:gd name="connsiteY109" fmla="*/ 148591 h 831076"/>
                  <a:gd name="connsiteX110" fmla="*/ 800148 w 1107111"/>
                  <a:gd name="connsiteY110" fmla="*/ 143207 h 831076"/>
                  <a:gd name="connsiteX111" fmla="*/ 720277 w 1107111"/>
                  <a:gd name="connsiteY111" fmla="*/ 92503 h 831076"/>
                  <a:gd name="connsiteX112" fmla="*/ 669125 w 1107111"/>
                  <a:gd name="connsiteY112" fmla="*/ 88464 h 831076"/>
                  <a:gd name="connsiteX113" fmla="*/ 664189 w 1107111"/>
                  <a:gd name="connsiteY113" fmla="*/ 83977 h 831076"/>
                  <a:gd name="connsiteX114" fmla="*/ 675855 w 1107111"/>
                  <a:gd name="connsiteY114" fmla="*/ 65131 h 831076"/>
                  <a:gd name="connsiteX115" fmla="*/ 780404 w 1107111"/>
                  <a:gd name="connsiteY115" fmla="*/ 9043 h 831076"/>
                  <a:gd name="connsiteX116" fmla="*/ 827407 w 1107111"/>
                  <a:gd name="connsiteY116" fmla="*/ 237 h 83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107111" h="831076">
                    <a:moveTo>
                      <a:pt x="112727" y="710822"/>
                    </a:moveTo>
                    <a:cubicBezTo>
                      <a:pt x="132023" y="714412"/>
                      <a:pt x="150868" y="718001"/>
                      <a:pt x="169265" y="721591"/>
                    </a:cubicBezTo>
                    <a:cubicBezTo>
                      <a:pt x="169265" y="756143"/>
                      <a:pt x="169265" y="789796"/>
                      <a:pt x="169265" y="824795"/>
                    </a:cubicBezTo>
                    <a:cubicBezTo>
                      <a:pt x="149073" y="824795"/>
                      <a:pt x="131574" y="824795"/>
                      <a:pt x="112727" y="824795"/>
                    </a:cubicBezTo>
                    <a:cubicBezTo>
                      <a:pt x="112727" y="787103"/>
                      <a:pt x="112727" y="749861"/>
                      <a:pt x="112727" y="710822"/>
                    </a:cubicBezTo>
                    <a:close/>
                    <a:moveTo>
                      <a:pt x="53946" y="679861"/>
                    </a:moveTo>
                    <a:cubicBezTo>
                      <a:pt x="67408" y="689284"/>
                      <a:pt x="78626" y="696912"/>
                      <a:pt x="89395" y="705437"/>
                    </a:cubicBezTo>
                    <a:cubicBezTo>
                      <a:pt x="92984" y="708578"/>
                      <a:pt x="96574" y="713963"/>
                      <a:pt x="96574" y="718001"/>
                    </a:cubicBezTo>
                    <a:cubicBezTo>
                      <a:pt x="97471" y="751206"/>
                      <a:pt x="97023" y="783961"/>
                      <a:pt x="97023" y="818063"/>
                    </a:cubicBezTo>
                    <a:cubicBezTo>
                      <a:pt x="51702" y="791589"/>
                      <a:pt x="44972" y="769603"/>
                      <a:pt x="53946" y="679861"/>
                    </a:cubicBezTo>
                    <a:close/>
                    <a:moveTo>
                      <a:pt x="5934" y="436661"/>
                    </a:moveTo>
                    <a:cubicBezTo>
                      <a:pt x="47215" y="464032"/>
                      <a:pt x="86701" y="490057"/>
                      <a:pt x="125739" y="516531"/>
                    </a:cubicBezTo>
                    <a:cubicBezTo>
                      <a:pt x="128880" y="518775"/>
                      <a:pt x="131572" y="524608"/>
                      <a:pt x="131572" y="528646"/>
                    </a:cubicBezTo>
                    <a:cubicBezTo>
                      <a:pt x="132021" y="584735"/>
                      <a:pt x="132021" y="641273"/>
                      <a:pt x="132021" y="697810"/>
                    </a:cubicBezTo>
                    <a:cubicBezTo>
                      <a:pt x="129329" y="700054"/>
                      <a:pt x="127085" y="702746"/>
                      <a:pt x="124393" y="704989"/>
                    </a:cubicBezTo>
                    <a:cubicBezTo>
                      <a:pt x="102406" y="691528"/>
                      <a:pt x="78176" y="680310"/>
                      <a:pt x="59330" y="663708"/>
                    </a:cubicBezTo>
                    <a:cubicBezTo>
                      <a:pt x="50805" y="656529"/>
                      <a:pt x="49459" y="637683"/>
                      <a:pt x="50356" y="624221"/>
                    </a:cubicBezTo>
                    <a:cubicBezTo>
                      <a:pt x="51702" y="601337"/>
                      <a:pt x="45420" y="585183"/>
                      <a:pt x="23434" y="576658"/>
                    </a:cubicBezTo>
                    <a:cubicBezTo>
                      <a:pt x="2344" y="569030"/>
                      <a:pt x="-1694" y="553325"/>
                      <a:pt x="550" y="532684"/>
                    </a:cubicBezTo>
                    <a:cubicBezTo>
                      <a:pt x="3691" y="502172"/>
                      <a:pt x="4139" y="471660"/>
                      <a:pt x="5934" y="436661"/>
                    </a:cubicBezTo>
                    <a:close/>
                    <a:moveTo>
                      <a:pt x="1102577" y="267947"/>
                    </a:moveTo>
                    <a:cubicBezTo>
                      <a:pt x="1102577" y="297562"/>
                      <a:pt x="1103026" y="325830"/>
                      <a:pt x="1102128" y="353650"/>
                    </a:cubicBezTo>
                    <a:cubicBezTo>
                      <a:pt x="1102128" y="358137"/>
                      <a:pt x="1097192" y="363522"/>
                      <a:pt x="1093603" y="367111"/>
                    </a:cubicBezTo>
                    <a:cubicBezTo>
                      <a:pt x="1074308" y="385509"/>
                      <a:pt x="1047386" y="396277"/>
                      <a:pt x="1037514" y="424995"/>
                    </a:cubicBezTo>
                    <a:cubicBezTo>
                      <a:pt x="1035719" y="429931"/>
                      <a:pt x="1017322" y="431725"/>
                      <a:pt x="1007002" y="430379"/>
                    </a:cubicBezTo>
                    <a:cubicBezTo>
                      <a:pt x="978733" y="426790"/>
                      <a:pt x="973349" y="429482"/>
                      <a:pt x="967067" y="456853"/>
                    </a:cubicBezTo>
                    <a:cubicBezTo>
                      <a:pt x="963477" y="472558"/>
                      <a:pt x="953606" y="477942"/>
                      <a:pt x="938350" y="473904"/>
                    </a:cubicBezTo>
                    <a:cubicBezTo>
                      <a:pt x="929375" y="471660"/>
                      <a:pt x="920401" y="467622"/>
                      <a:pt x="912325" y="468968"/>
                    </a:cubicBezTo>
                    <a:cubicBezTo>
                      <a:pt x="904248" y="470314"/>
                      <a:pt x="893030" y="476148"/>
                      <a:pt x="890338" y="482878"/>
                    </a:cubicBezTo>
                    <a:cubicBezTo>
                      <a:pt x="873287" y="521916"/>
                      <a:pt x="874184" y="521916"/>
                      <a:pt x="841429" y="504416"/>
                    </a:cubicBezTo>
                    <a:cubicBezTo>
                      <a:pt x="824827" y="516083"/>
                      <a:pt x="811365" y="527749"/>
                      <a:pt x="796109" y="535377"/>
                    </a:cubicBezTo>
                    <a:cubicBezTo>
                      <a:pt x="684381" y="590119"/>
                      <a:pt x="572653" y="644413"/>
                      <a:pt x="460924" y="698708"/>
                    </a:cubicBezTo>
                    <a:cubicBezTo>
                      <a:pt x="452399" y="702746"/>
                      <a:pt x="443874" y="705887"/>
                      <a:pt x="434002" y="709925"/>
                    </a:cubicBezTo>
                    <a:cubicBezTo>
                      <a:pt x="433104" y="693323"/>
                      <a:pt x="432207" y="679862"/>
                      <a:pt x="431758" y="666400"/>
                    </a:cubicBezTo>
                    <a:cubicBezTo>
                      <a:pt x="429515" y="665502"/>
                      <a:pt x="427271" y="664156"/>
                      <a:pt x="425028" y="663259"/>
                    </a:cubicBezTo>
                    <a:cubicBezTo>
                      <a:pt x="420989" y="670438"/>
                      <a:pt x="415156" y="676720"/>
                      <a:pt x="412913" y="683900"/>
                    </a:cubicBezTo>
                    <a:cubicBezTo>
                      <a:pt x="409772" y="693772"/>
                      <a:pt x="410220" y="704541"/>
                      <a:pt x="407977" y="714861"/>
                    </a:cubicBezTo>
                    <a:cubicBezTo>
                      <a:pt x="402592" y="739091"/>
                      <a:pt x="385542" y="749860"/>
                      <a:pt x="363555" y="739989"/>
                    </a:cubicBezTo>
                    <a:cubicBezTo>
                      <a:pt x="347850" y="732809"/>
                      <a:pt x="340671" y="739091"/>
                      <a:pt x="335735" y="751655"/>
                    </a:cubicBezTo>
                    <a:cubicBezTo>
                      <a:pt x="325863" y="775885"/>
                      <a:pt x="308812" y="784860"/>
                      <a:pt x="283685" y="778129"/>
                    </a:cubicBezTo>
                    <a:cubicBezTo>
                      <a:pt x="267083" y="773642"/>
                      <a:pt x="258108" y="780372"/>
                      <a:pt x="250032" y="796077"/>
                    </a:cubicBezTo>
                    <a:cubicBezTo>
                      <a:pt x="244199" y="807295"/>
                      <a:pt x="231186" y="814923"/>
                      <a:pt x="218173" y="827487"/>
                    </a:cubicBezTo>
                    <a:cubicBezTo>
                      <a:pt x="211892" y="811333"/>
                      <a:pt x="208302" y="801910"/>
                      <a:pt x="202469" y="787103"/>
                    </a:cubicBezTo>
                    <a:cubicBezTo>
                      <a:pt x="198879" y="805051"/>
                      <a:pt x="196635" y="818064"/>
                      <a:pt x="193943" y="831076"/>
                    </a:cubicBezTo>
                    <a:cubicBezTo>
                      <a:pt x="191251" y="830628"/>
                      <a:pt x="189007" y="830628"/>
                      <a:pt x="186315" y="830179"/>
                    </a:cubicBezTo>
                    <a:cubicBezTo>
                      <a:pt x="186315" y="793834"/>
                      <a:pt x="185867" y="757937"/>
                      <a:pt x="186764" y="721592"/>
                    </a:cubicBezTo>
                    <a:cubicBezTo>
                      <a:pt x="186764" y="718451"/>
                      <a:pt x="194392" y="713964"/>
                      <a:pt x="199328" y="711720"/>
                    </a:cubicBezTo>
                    <a:cubicBezTo>
                      <a:pt x="495924" y="564543"/>
                      <a:pt x="792968" y="417815"/>
                      <a:pt x="1090013" y="271088"/>
                    </a:cubicBezTo>
                    <a:cubicBezTo>
                      <a:pt x="1092257" y="270191"/>
                      <a:pt x="1094500" y="270191"/>
                      <a:pt x="1102577" y="267947"/>
                    </a:cubicBezTo>
                    <a:close/>
                    <a:moveTo>
                      <a:pt x="813609" y="195705"/>
                    </a:moveTo>
                    <a:cubicBezTo>
                      <a:pt x="813609" y="238781"/>
                      <a:pt x="814057" y="279165"/>
                      <a:pt x="813160" y="319100"/>
                    </a:cubicBezTo>
                    <a:cubicBezTo>
                      <a:pt x="813160" y="324484"/>
                      <a:pt x="808224" y="331664"/>
                      <a:pt x="803737" y="333907"/>
                    </a:cubicBezTo>
                    <a:cubicBezTo>
                      <a:pt x="727008" y="372946"/>
                      <a:pt x="649830" y="411535"/>
                      <a:pt x="568614" y="451918"/>
                    </a:cubicBezTo>
                    <a:cubicBezTo>
                      <a:pt x="568614" y="407496"/>
                      <a:pt x="568165" y="368010"/>
                      <a:pt x="569063" y="328523"/>
                    </a:cubicBezTo>
                    <a:cubicBezTo>
                      <a:pt x="569063" y="322689"/>
                      <a:pt x="573101" y="313715"/>
                      <a:pt x="578037" y="311472"/>
                    </a:cubicBezTo>
                    <a:cubicBezTo>
                      <a:pt x="655663" y="272883"/>
                      <a:pt x="734187" y="235191"/>
                      <a:pt x="813609" y="195705"/>
                    </a:cubicBezTo>
                    <a:close/>
                    <a:moveTo>
                      <a:pt x="992644" y="154424"/>
                    </a:moveTo>
                    <a:cubicBezTo>
                      <a:pt x="995785" y="181795"/>
                      <a:pt x="998477" y="206923"/>
                      <a:pt x="1001169" y="233845"/>
                    </a:cubicBezTo>
                    <a:cubicBezTo>
                      <a:pt x="1011490" y="234294"/>
                      <a:pt x="1021361" y="235191"/>
                      <a:pt x="1031233" y="235640"/>
                    </a:cubicBezTo>
                    <a:cubicBezTo>
                      <a:pt x="1035720" y="278716"/>
                      <a:pt x="1035720" y="278716"/>
                      <a:pt x="998477" y="297113"/>
                    </a:cubicBezTo>
                    <a:cubicBezTo>
                      <a:pt x="730150" y="430828"/>
                      <a:pt x="461821" y="564095"/>
                      <a:pt x="193494" y="697362"/>
                    </a:cubicBezTo>
                    <a:cubicBezTo>
                      <a:pt x="180033" y="703644"/>
                      <a:pt x="164328" y="704541"/>
                      <a:pt x="145482" y="709028"/>
                    </a:cubicBezTo>
                    <a:cubicBezTo>
                      <a:pt x="145482" y="645311"/>
                      <a:pt x="145033" y="588326"/>
                      <a:pt x="145931" y="530890"/>
                    </a:cubicBezTo>
                    <a:cubicBezTo>
                      <a:pt x="145931" y="525954"/>
                      <a:pt x="151315" y="519224"/>
                      <a:pt x="155802" y="516980"/>
                    </a:cubicBezTo>
                    <a:cubicBezTo>
                      <a:pt x="287274" y="452815"/>
                      <a:pt x="418745" y="389098"/>
                      <a:pt x="550217" y="325382"/>
                    </a:cubicBezTo>
                    <a:cubicBezTo>
                      <a:pt x="551114" y="324933"/>
                      <a:pt x="552011" y="325382"/>
                      <a:pt x="554704" y="326279"/>
                    </a:cubicBezTo>
                    <a:cubicBezTo>
                      <a:pt x="554704" y="373842"/>
                      <a:pt x="554704" y="422303"/>
                      <a:pt x="554704" y="473455"/>
                    </a:cubicBezTo>
                    <a:cubicBezTo>
                      <a:pt x="563678" y="469417"/>
                      <a:pt x="569960" y="466725"/>
                      <a:pt x="576242" y="463584"/>
                    </a:cubicBezTo>
                    <a:cubicBezTo>
                      <a:pt x="653420" y="424995"/>
                      <a:pt x="730598" y="385957"/>
                      <a:pt x="808225" y="347817"/>
                    </a:cubicBezTo>
                    <a:cubicBezTo>
                      <a:pt x="821686" y="341086"/>
                      <a:pt x="827071" y="333458"/>
                      <a:pt x="827071" y="319100"/>
                    </a:cubicBezTo>
                    <a:cubicBezTo>
                      <a:pt x="827071" y="290831"/>
                      <a:pt x="821237" y="257178"/>
                      <a:pt x="834250" y="236538"/>
                    </a:cubicBezTo>
                    <a:cubicBezTo>
                      <a:pt x="846814" y="216794"/>
                      <a:pt x="880467" y="210064"/>
                      <a:pt x="905146" y="197949"/>
                    </a:cubicBezTo>
                    <a:cubicBezTo>
                      <a:pt x="933414" y="184039"/>
                      <a:pt x="961234" y="170129"/>
                      <a:pt x="992644" y="154424"/>
                    </a:cubicBezTo>
                    <a:close/>
                    <a:moveTo>
                      <a:pt x="977669" y="100859"/>
                    </a:moveTo>
                    <a:cubicBezTo>
                      <a:pt x="982660" y="101701"/>
                      <a:pt x="986811" y="103047"/>
                      <a:pt x="986811" y="103720"/>
                    </a:cubicBezTo>
                    <a:cubicBezTo>
                      <a:pt x="986811" y="116732"/>
                      <a:pt x="989055" y="137822"/>
                      <a:pt x="982324" y="141860"/>
                    </a:cubicBezTo>
                    <a:cubicBezTo>
                      <a:pt x="933415" y="169680"/>
                      <a:pt x="882710" y="193910"/>
                      <a:pt x="831557" y="219935"/>
                    </a:cubicBezTo>
                    <a:cubicBezTo>
                      <a:pt x="828865" y="201090"/>
                      <a:pt x="826173" y="184039"/>
                      <a:pt x="822583" y="162949"/>
                    </a:cubicBezTo>
                    <a:cubicBezTo>
                      <a:pt x="845916" y="152629"/>
                      <a:pt x="871043" y="140963"/>
                      <a:pt x="896620" y="129745"/>
                    </a:cubicBezTo>
                    <a:cubicBezTo>
                      <a:pt x="919056" y="119873"/>
                      <a:pt x="940594" y="109553"/>
                      <a:pt x="963478" y="101028"/>
                    </a:cubicBezTo>
                    <a:cubicBezTo>
                      <a:pt x="966843" y="99681"/>
                      <a:pt x="972677" y="100018"/>
                      <a:pt x="977669" y="100859"/>
                    </a:cubicBezTo>
                    <a:close/>
                    <a:moveTo>
                      <a:pt x="689933" y="95644"/>
                    </a:moveTo>
                    <a:cubicBezTo>
                      <a:pt x="696159" y="95307"/>
                      <a:pt x="702553" y="96989"/>
                      <a:pt x="709508" y="101925"/>
                    </a:cubicBezTo>
                    <a:cubicBezTo>
                      <a:pt x="737328" y="121668"/>
                      <a:pt x="766943" y="138719"/>
                      <a:pt x="795211" y="157116"/>
                    </a:cubicBezTo>
                    <a:cubicBezTo>
                      <a:pt x="815852" y="170578"/>
                      <a:pt x="815403" y="180449"/>
                      <a:pt x="793865" y="190769"/>
                    </a:cubicBezTo>
                    <a:cubicBezTo>
                      <a:pt x="581178" y="294421"/>
                      <a:pt x="368490" y="398073"/>
                      <a:pt x="155803" y="501275"/>
                    </a:cubicBezTo>
                    <a:cubicBezTo>
                      <a:pt x="149072" y="504416"/>
                      <a:pt x="137405" y="506660"/>
                      <a:pt x="131572" y="503519"/>
                    </a:cubicBezTo>
                    <a:cubicBezTo>
                      <a:pt x="93432" y="479289"/>
                      <a:pt x="56189" y="453712"/>
                      <a:pt x="15357" y="426790"/>
                    </a:cubicBezTo>
                    <a:cubicBezTo>
                      <a:pt x="189904" y="340638"/>
                      <a:pt x="360862" y="256730"/>
                      <a:pt x="531371" y="172372"/>
                    </a:cubicBezTo>
                    <a:cubicBezTo>
                      <a:pt x="578037" y="149488"/>
                      <a:pt x="624702" y="124809"/>
                      <a:pt x="671368" y="101477"/>
                    </a:cubicBezTo>
                    <a:cubicBezTo>
                      <a:pt x="677650" y="98336"/>
                      <a:pt x="683707" y="95980"/>
                      <a:pt x="689933" y="95644"/>
                    </a:cubicBezTo>
                    <a:close/>
                    <a:moveTo>
                      <a:pt x="827407" y="237"/>
                    </a:moveTo>
                    <a:cubicBezTo>
                      <a:pt x="843112" y="1415"/>
                      <a:pt x="858480" y="7023"/>
                      <a:pt x="872390" y="18017"/>
                    </a:cubicBezTo>
                    <a:cubicBezTo>
                      <a:pt x="899762" y="39555"/>
                      <a:pt x="928030" y="48529"/>
                      <a:pt x="963478" y="45837"/>
                    </a:cubicBezTo>
                    <a:cubicBezTo>
                      <a:pt x="980978" y="44491"/>
                      <a:pt x="1000272" y="53914"/>
                      <a:pt x="1017323" y="61542"/>
                    </a:cubicBezTo>
                    <a:cubicBezTo>
                      <a:pt x="1033477" y="68721"/>
                      <a:pt x="1046938" y="81734"/>
                      <a:pt x="1062194" y="90259"/>
                    </a:cubicBezTo>
                    <a:cubicBezTo>
                      <a:pt x="1095847" y="109105"/>
                      <a:pt x="1107962" y="138720"/>
                      <a:pt x="1107065" y="175515"/>
                    </a:cubicBezTo>
                    <a:cubicBezTo>
                      <a:pt x="1106616" y="186732"/>
                      <a:pt x="1104821" y="197950"/>
                      <a:pt x="1103475" y="209168"/>
                    </a:cubicBezTo>
                    <a:cubicBezTo>
                      <a:pt x="1097193" y="258974"/>
                      <a:pt x="1097193" y="258974"/>
                      <a:pt x="1044246" y="272436"/>
                    </a:cubicBezTo>
                    <a:cubicBezTo>
                      <a:pt x="1046040" y="256282"/>
                      <a:pt x="1047835" y="240577"/>
                      <a:pt x="1049630" y="223078"/>
                    </a:cubicBezTo>
                    <a:cubicBezTo>
                      <a:pt x="1038413" y="221283"/>
                      <a:pt x="1028541" y="219488"/>
                      <a:pt x="1016426" y="217693"/>
                    </a:cubicBezTo>
                    <a:cubicBezTo>
                      <a:pt x="1013285" y="184489"/>
                      <a:pt x="1009695" y="152181"/>
                      <a:pt x="1006554" y="119425"/>
                    </a:cubicBezTo>
                    <a:cubicBezTo>
                      <a:pt x="1008349" y="118528"/>
                      <a:pt x="1009695" y="117630"/>
                      <a:pt x="1011490" y="116733"/>
                    </a:cubicBezTo>
                    <a:cubicBezTo>
                      <a:pt x="1014631" y="120771"/>
                      <a:pt x="1019567" y="124810"/>
                      <a:pt x="1020913" y="129745"/>
                    </a:cubicBezTo>
                    <a:cubicBezTo>
                      <a:pt x="1035720" y="182694"/>
                      <a:pt x="1035720" y="182694"/>
                      <a:pt x="1090911" y="206476"/>
                    </a:cubicBezTo>
                    <a:cubicBezTo>
                      <a:pt x="1104373" y="148142"/>
                      <a:pt x="1095847" y="125258"/>
                      <a:pt x="1048284" y="94298"/>
                    </a:cubicBezTo>
                    <a:cubicBezTo>
                      <a:pt x="1018221" y="75003"/>
                      <a:pt x="990849" y="48081"/>
                      <a:pt x="950017" y="54363"/>
                    </a:cubicBezTo>
                    <a:cubicBezTo>
                      <a:pt x="945530" y="55260"/>
                      <a:pt x="941043" y="56157"/>
                      <a:pt x="932069" y="57503"/>
                    </a:cubicBezTo>
                    <a:cubicBezTo>
                      <a:pt x="944184" y="67824"/>
                      <a:pt x="953158" y="75003"/>
                      <a:pt x="964824" y="84875"/>
                    </a:cubicBezTo>
                    <a:cubicBezTo>
                      <a:pt x="915018" y="106861"/>
                      <a:pt x="867454" y="128399"/>
                      <a:pt x="819442" y="148591"/>
                    </a:cubicBezTo>
                    <a:cubicBezTo>
                      <a:pt x="814506" y="150835"/>
                      <a:pt x="805532" y="146796"/>
                      <a:pt x="800148" y="143207"/>
                    </a:cubicBezTo>
                    <a:cubicBezTo>
                      <a:pt x="773225" y="127053"/>
                      <a:pt x="745854" y="110900"/>
                      <a:pt x="720277" y="92503"/>
                    </a:cubicBezTo>
                    <a:cubicBezTo>
                      <a:pt x="703227" y="80836"/>
                      <a:pt x="687971" y="75900"/>
                      <a:pt x="669125" y="88464"/>
                    </a:cubicBezTo>
                    <a:cubicBezTo>
                      <a:pt x="667330" y="86669"/>
                      <a:pt x="665984" y="85323"/>
                      <a:pt x="664189" y="83977"/>
                    </a:cubicBezTo>
                    <a:cubicBezTo>
                      <a:pt x="667779" y="77695"/>
                      <a:pt x="670022" y="68272"/>
                      <a:pt x="675855" y="65131"/>
                    </a:cubicBezTo>
                    <a:cubicBezTo>
                      <a:pt x="710406" y="45388"/>
                      <a:pt x="744508" y="25196"/>
                      <a:pt x="780404" y="9043"/>
                    </a:cubicBezTo>
                    <a:cubicBezTo>
                      <a:pt x="795661" y="2312"/>
                      <a:pt x="811702" y="-941"/>
                      <a:pt x="827407" y="237"/>
                    </a:cubicBezTo>
                    <a:close/>
                  </a:path>
                </a:pathLst>
              </a:custGeom>
              <a:grpFill/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69" name="矩形 168">
            <a:extLst>
              <a:ext uri="{FF2B5EF4-FFF2-40B4-BE49-F238E27FC236}">
                <a16:creationId xmlns:a16="http://schemas.microsoft.com/office/drawing/2014/main" id="{290A24EB-9036-4D27-8E96-25ED95611F9B}"/>
              </a:ext>
            </a:extLst>
          </p:cNvPr>
          <p:cNvSpPr/>
          <p:nvPr/>
        </p:nvSpPr>
        <p:spPr>
          <a:xfrm>
            <a:off x="2515100" y="2652097"/>
            <a:ext cx="92395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600" b="1" dirty="0">
                <a:solidFill>
                  <a:srgbClr val="2932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Thanks for your listening.</a:t>
            </a:r>
            <a:endParaRPr lang="zh-TW" altLang="en-US" sz="4600" b="1" dirty="0">
              <a:solidFill>
                <a:srgbClr val="29324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89" name="TextBox 86">
            <a:extLst>
              <a:ext uri="{FF2B5EF4-FFF2-40B4-BE49-F238E27FC236}">
                <a16:creationId xmlns:a16="http://schemas.microsoft.com/office/drawing/2014/main" id="{968AA5F1-AA7F-4A71-AB60-893CC31F6ADC}"/>
              </a:ext>
            </a:extLst>
          </p:cNvPr>
          <p:cNvSpPr txBox="1"/>
          <p:nvPr/>
        </p:nvSpPr>
        <p:spPr>
          <a:xfrm>
            <a:off x="1239867" y="5372034"/>
            <a:ext cx="5408454" cy="1723440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。 </a:t>
            </a:r>
            <a:r>
              <a:rPr lang="en-US" altLang="zh-CN" sz="28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Safe Transportation</a:t>
            </a:r>
          </a:p>
          <a:p>
            <a:pPr>
              <a:defRPr/>
            </a:pPr>
            <a:r>
              <a:rPr lang="zh-CN" altLang="en-US" sz="28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。</a:t>
            </a:r>
            <a:r>
              <a:rPr lang="en-US" altLang="zh-CN" sz="28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 Swift Delivery</a:t>
            </a:r>
          </a:p>
          <a:p>
            <a:pPr>
              <a:defRPr/>
            </a:pPr>
            <a:r>
              <a:rPr lang="zh-CN" altLang="en-US" sz="28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。 </a:t>
            </a:r>
            <a:r>
              <a:rPr lang="en-US" altLang="zh-CN" sz="2800" b="1" spc="200" dirty="0">
                <a:solidFill>
                  <a:schemeClr val="accent4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Satisfying Customer</a:t>
            </a:r>
          </a:p>
          <a:p>
            <a:pPr algn="r">
              <a:defRPr/>
            </a:pPr>
            <a:endParaRPr lang="zh-CN" altLang="en-US" sz="2000" b="1" spc="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034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1208</Words>
  <Application>Microsoft Office PowerPoint</Application>
  <PresentationFormat>寬螢幕</PresentationFormat>
  <Paragraphs>250</Paragraphs>
  <Slides>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29" baseType="lpstr">
      <vt:lpstr>Arial Unicode MS</vt:lpstr>
      <vt:lpstr>等线</vt:lpstr>
      <vt:lpstr>맑은 고딕</vt:lpstr>
      <vt:lpstr>微软雅黑</vt:lpstr>
      <vt:lpstr>宋体</vt:lpstr>
      <vt:lpstr>思源宋体 CN Light</vt:lpstr>
      <vt:lpstr>思源黑体 CN Light</vt:lpstr>
      <vt:lpstr>微軟正黑體</vt:lpstr>
      <vt:lpstr>微軟正黑體</vt:lpstr>
      <vt:lpstr>新細明體</vt:lpstr>
      <vt:lpstr>標楷體</vt:lpstr>
      <vt:lpstr>Abadi</vt:lpstr>
      <vt:lpstr>Arial</vt:lpstr>
      <vt:lpstr>Arial Black</vt:lpstr>
      <vt:lpstr>Calibri</vt:lpstr>
      <vt:lpstr>Calibri Light</vt:lpstr>
      <vt:lpstr>Microsoft Sans Serif</vt:lpstr>
      <vt:lpstr>Times New Roman</vt:lpstr>
      <vt:lpstr>Verdana Pro Semibold</vt:lpstr>
      <vt:lpstr>Vijaya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H00506</dc:creator>
  <cp:lastModifiedBy>B31420</cp:lastModifiedBy>
  <cp:revision>616</cp:revision>
  <dcterms:created xsi:type="dcterms:W3CDTF">2022-04-24T13:29:32Z</dcterms:created>
  <dcterms:modified xsi:type="dcterms:W3CDTF">2025-02-19T02:57:57Z</dcterms:modified>
</cp:coreProperties>
</file>