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4"/>
  </p:sldMasterIdLst>
  <p:notesMasterIdLst>
    <p:notesMasterId r:id="rId16"/>
  </p:notesMasterIdLst>
  <p:sldIdLst>
    <p:sldId id="513" r:id="rId5"/>
    <p:sldId id="533" r:id="rId6"/>
    <p:sldId id="396" r:id="rId7"/>
    <p:sldId id="541" r:id="rId8"/>
    <p:sldId id="542" r:id="rId9"/>
    <p:sldId id="539" r:id="rId10"/>
    <p:sldId id="536" r:id="rId11"/>
    <p:sldId id="537" r:id="rId12"/>
    <p:sldId id="543" r:id="rId13"/>
    <p:sldId id="271" r:id="rId14"/>
    <p:sldId id="514" r:id="rId1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2931B5B-7990-4782-BFA8-0CF167A7FA60}">
          <p14:sldIdLst>
            <p14:sldId id="513"/>
            <p14:sldId id="533"/>
            <p14:sldId id="396"/>
            <p14:sldId id="541"/>
            <p14:sldId id="542"/>
            <p14:sldId id="539"/>
            <p14:sldId id="536"/>
            <p14:sldId id="537"/>
            <p14:sldId id="543"/>
            <p14:sldId id="271"/>
            <p14:sldId id="514"/>
          </p14:sldIdLst>
        </p14:section>
        <p14:section name="未命名的章節" id="{4BE5824B-BF97-4A82-AC84-56645EB32F3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4E347-DE37-4FBB-80B3-0A8A33855675}" v="3" dt="2025-01-31T17:09:13.757"/>
    <p1510:client id="{86BF4B4E-C2B3-4A2F-8E78-83C581D2A872}" v="1297" dt="2025-01-31T21:43:43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81" autoAdjust="0"/>
    <p:restoredTop sz="93447" autoAdjust="0"/>
  </p:normalViewPr>
  <p:slideViewPr>
    <p:cSldViewPr snapToGrid="0">
      <p:cViewPr>
        <p:scale>
          <a:sx n="150" d="100"/>
          <a:sy n="150" d="100"/>
        </p:scale>
        <p:origin x="106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na Valbuena" userId="058fa608-7f49-427a-b8c4-5eceb90531e4" providerId="ADAL" clId="{12B4E347-DE37-4FBB-80B3-0A8A33855675}"/>
    <pc:docChg chg="modSld">
      <pc:chgData name="Edna Valbuena" userId="058fa608-7f49-427a-b8c4-5eceb90531e4" providerId="ADAL" clId="{12B4E347-DE37-4FBB-80B3-0A8A33855675}" dt="2025-01-31T17:09:13.757" v="2" actId="1076"/>
      <pc:docMkLst>
        <pc:docMk/>
      </pc:docMkLst>
      <pc:sldChg chg="modSp mod">
        <pc:chgData name="Edna Valbuena" userId="058fa608-7f49-427a-b8c4-5eceb90531e4" providerId="ADAL" clId="{12B4E347-DE37-4FBB-80B3-0A8A33855675}" dt="2025-01-31T17:06:32.074" v="0" actId="14100"/>
        <pc:sldMkLst>
          <pc:docMk/>
          <pc:sldMk cId="2929766427" sldId="539"/>
        </pc:sldMkLst>
        <pc:picChg chg="mod">
          <ac:chgData name="Edna Valbuena" userId="058fa608-7f49-427a-b8c4-5eceb90531e4" providerId="ADAL" clId="{12B4E347-DE37-4FBB-80B3-0A8A33855675}" dt="2025-01-31T17:06:32.074" v="0" actId="14100"/>
          <ac:picMkLst>
            <pc:docMk/>
            <pc:sldMk cId="2929766427" sldId="539"/>
            <ac:picMk id="11" creationId="{81B33BD3-36E6-F5F9-472C-BA18B912EAA5}"/>
          </ac:picMkLst>
        </pc:picChg>
      </pc:sldChg>
      <pc:sldChg chg="modSp mod">
        <pc:chgData name="Edna Valbuena" userId="058fa608-7f49-427a-b8c4-5eceb90531e4" providerId="ADAL" clId="{12B4E347-DE37-4FBB-80B3-0A8A33855675}" dt="2025-01-31T17:09:13.757" v="2" actId="1076"/>
        <pc:sldMkLst>
          <pc:docMk/>
          <pc:sldMk cId="1343926879" sldId="541"/>
        </pc:sldMkLst>
        <pc:spChg chg="mod">
          <ac:chgData name="Edna Valbuena" userId="058fa608-7f49-427a-b8c4-5eceb90531e4" providerId="ADAL" clId="{12B4E347-DE37-4FBB-80B3-0A8A33855675}" dt="2025-01-31T17:09:13.757" v="2" actId="1076"/>
          <ac:spMkLst>
            <pc:docMk/>
            <pc:sldMk cId="1343926879" sldId="541"/>
            <ac:spMk id="7" creationId="{00000000-0000-0000-0000-000000000000}"/>
          </ac:spMkLst>
        </pc:spChg>
      </pc:sldChg>
      <pc:sldChg chg="modSp mod">
        <pc:chgData name="Edna Valbuena" userId="058fa608-7f49-427a-b8c4-5eceb90531e4" providerId="ADAL" clId="{12B4E347-DE37-4FBB-80B3-0A8A33855675}" dt="2025-01-31T17:09:09.249" v="1" actId="1076"/>
        <pc:sldMkLst>
          <pc:docMk/>
          <pc:sldMk cId="3865559056" sldId="542"/>
        </pc:sldMkLst>
        <pc:spChg chg="mod">
          <ac:chgData name="Edna Valbuena" userId="058fa608-7f49-427a-b8c4-5eceb90531e4" providerId="ADAL" clId="{12B4E347-DE37-4FBB-80B3-0A8A33855675}" dt="2025-01-31T17:09:09.249" v="1" actId="1076"/>
          <ac:spMkLst>
            <pc:docMk/>
            <pc:sldMk cId="3865559056" sldId="542"/>
            <ac:spMk id="7" creationId="{00000000-0000-0000-0000-000000000000}"/>
          </ac:spMkLst>
        </pc:spChg>
      </pc:sldChg>
    </pc:docChg>
  </pc:docChgLst>
  <pc:docChgLst>
    <pc:chgData name="Valentina Carrillo" userId="06889a5d-5a73-40ca-9cf7-2a0cbadea84e" providerId="ADAL" clId="{86BF4B4E-C2B3-4A2F-8E78-83C581D2A872}"/>
    <pc:docChg chg="undo redo custSel addSld delSld modSld sldOrd modSection">
      <pc:chgData name="Valentina Carrillo" userId="06889a5d-5a73-40ca-9cf7-2a0cbadea84e" providerId="ADAL" clId="{86BF4B4E-C2B3-4A2F-8E78-83C581D2A872}" dt="2025-01-31T21:45:15.399" v="3637" actId="1076"/>
      <pc:docMkLst>
        <pc:docMk/>
      </pc:docMkLst>
      <pc:sldChg chg="del">
        <pc:chgData name="Valentina Carrillo" userId="06889a5d-5a73-40ca-9cf7-2a0cbadea84e" providerId="ADAL" clId="{86BF4B4E-C2B3-4A2F-8E78-83C581D2A872}" dt="2025-01-31T21:36:23.613" v="3498" actId="47"/>
        <pc:sldMkLst>
          <pc:docMk/>
          <pc:sldMk cId="0" sldId="270"/>
        </pc:sldMkLst>
      </pc:sldChg>
      <pc:sldChg chg="modSp add del mod">
        <pc:chgData name="Valentina Carrillo" userId="06889a5d-5a73-40ca-9cf7-2a0cbadea84e" providerId="ADAL" clId="{86BF4B4E-C2B3-4A2F-8E78-83C581D2A872}" dt="2025-01-31T21:45:09.598" v="3636" actId="1076"/>
        <pc:sldMkLst>
          <pc:docMk/>
          <pc:sldMk cId="0" sldId="271"/>
        </pc:sldMkLst>
        <pc:spChg chg="mod">
          <ac:chgData name="Valentina Carrillo" userId="06889a5d-5a73-40ca-9cf7-2a0cbadea84e" providerId="ADAL" clId="{86BF4B4E-C2B3-4A2F-8E78-83C581D2A872}" dt="2025-01-31T21:45:05.366" v="3635" actId="1076"/>
          <ac:spMkLst>
            <pc:docMk/>
            <pc:sldMk cId="0" sldId="271"/>
            <ac:spMk id="197" creationId="{00000000-0000-0000-0000-000000000000}"/>
          </ac:spMkLst>
        </pc:spChg>
        <pc:graphicFrameChg chg="mod modGraphic">
          <ac:chgData name="Valentina Carrillo" userId="06889a5d-5a73-40ca-9cf7-2a0cbadea84e" providerId="ADAL" clId="{86BF4B4E-C2B3-4A2F-8E78-83C581D2A872}" dt="2025-01-31T21:45:09.598" v="3636" actId="1076"/>
          <ac:graphicFrameMkLst>
            <pc:docMk/>
            <pc:sldMk cId="0" sldId="271"/>
            <ac:graphicFrameMk id="195" creationId="{00000000-0000-0000-0000-000000000000}"/>
          </ac:graphicFrameMkLst>
        </pc:graphicFrameChg>
      </pc:sldChg>
      <pc:sldChg chg="del">
        <pc:chgData name="Valentina Carrillo" userId="06889a5d-5a73-40ca-9cf7-2a0cbadea84e" providerId="ADAL" clId="{86BF4B4E-C2B3-4A2F-8E78-83C581D2A872}" dt="2025-01-20T15:55:19.641" v="0" actId="47"/>
        <pc:sldMkLst>
          <pc:docMk/>
          <pc:sldMk cId="3309607784" sldId="393"/>
        </pc:sldMkLst>
      </pc:sldChg>
      <pc:sldChg chg="del">
        <pc:chgData name="Valentina Carrillo" userId="06889a5d-5a73-40ca-9cf7-2a0cbadea84e" providerId="ADAL" clId="{86BF4B4E-C2B3-4A2F-8E78-83C581D2A872}" dt="2025-01-20T15:55:29.518" v="8" actId="47"/>
        <pc:sldMkLst>
          <pc:docMk/>
          <pc:sldMk cId="3474392081" sldId="399"/>
        </pc:sldMkLst>
      </pc:sldChg>
      <pc:sldChg chg="del">
        <pc:chgData name="Valentina Carrillo" userId="06889a5d-5a73-40ca-9cf7-2a0cbadea84e" providerId="ADAL" clId="{86BF4B4E-C2B3-4A2F-8E78-83C581D2A872}" dt="2025-01-20T15:55:36.625" v="17" actId="47"/>
        <pc:sldMkLst>
          <pc:docMk/>
          <pc:sldMk cId="2701572901" sldId="403"/>
        </pc:sldMkLst>
      </pc:sldChg>
      <pc:sldChg chg="modSp mod">
        <pc:chgData name="Valentina Carrillo" userId="06889a5d-5a73-40ca-9cf7-2a0cbadea84e" providerId="ADAL" clId="{86BF4B4E-C2B3-4A2F-8E78-83C581D2A872}" dt="2025-01-31T21:45:15.399" v="3637" actId="1076"/>
        <pc:sldMkLst>
          <pc:docMk/>
          <pc:sldMk cId="3098490311" sldId="514"/>
        </pc:sldMkLst>
        <pc:picChg chg="mod">
          <ac:chgData name="Valentina Carrillo" userId="06889a5d-5a73-40ca-9cf7-2a0cbadea84e" providerId="ADAL" clId="{86BF4B4E-C2B3-4A2F-8E78-83C581D2A872}" dt="2025-01-31T21:45:15.399" v="3637" actId="1076"/>
          <ac:picMkLst>
            <pc:docMk/>
            <pc:sldMk cId="3098490311" sldId="514"/>
            <ac:picMk id="3" creationId="{F53C097D-14D5-747C-43D8-AE3128F35CB7}"/>
          </ac:picMkLst>
        </pc:picChg>
      </pc:sldChg>
      <pc:sldChg chg="del">
        <pc:chgData name="Valentina Carrillo" userId="06889a5d-5a73-40ca-9cf7-2a0cbadea84e" providerId="ADAL" clId="{86BF4B4E-C2B3-4A2F-8E78-83C581D2A872}" dt="2025-01-20T15:55:20.429" v="1" actId="47"/>
        <pc:sldMkLst>
          <pc:docMk/>
          <pc:sldMk cId="2274097432" sldId="515"/>
        </pc:sldMkLst>
      </pc:sldChg>
      <pc:sldChg chg="del">
        <pc:chgData name="Valentina Carrillo" userId="06889a5d-5a73-40ca-9cf7-2a0cbadea84e" providerId="ADAL" clId="{86BF4B4E-C2B3-4A2F-8E78-83C581D2A872}" dt="2025-01-20T15:55:20.912" v="2" actId="47"/>
        <pc:sldMkLst>
          <pc:docMk/>
          <pc:sldMk cId="165453949" sldId="516"/>
        </pc:sldMkLst>
      </pc:sldChg>
      <pc:sldChg chg="del">
        <pc:chgData name="Valentina Carrillo" userId="06889a5d-5a73-40ca-9cf7-2a0cbadea84e" providerId="ADAL" clId="{86BF4B4E-C2B3-4A2F-8E78-83C581D2A872}" dt="2025-01-20T15:55:21.674" v="3" actId="47"/>
        <pc:sldMkLst>
          <pc:docMk/>
          <pc:sldMk cId="1420331184" sldId="517"/>
        </pc:sldMkLst>
      </pc:sldChg>
      <pc:sldChg chg="del">
        <pc:chgData name="Valentina Carrillo" userId="06889a5d-5a73-40ca-9cf7-2a0cbadea84e" providerId="ADAL" clId="{86BF4B4E-C2B3-4A2F-8E78-83C581D2A872}" dt="2025-01-20T15:55:23.358" v="5" actId="47"/>
        <pc:sldMkLst>
          <pc:docMk/>
          <pc:sldMk cId="1074649888" sldId="518"/>
        </pc:sldMkLst>
      </pc:sldChg>
      <pc:sldChg chg="del">
        <pc:chgData name="Valentina Carrillo" userId="06889a5d-5a73-40ca-9cf7-2a0cbadea84e" providerId="ADAL" clId="{86BF4B4E-C2B3-4A2F-8E78-83C581D2A872}" dt="2025-01-20T15:55:24.178" v="6" actId="47"/>
        <pc:sldMkLst>
          <pc:docMk/>
          <pc:sldMk cId="3422698718" sldId="519"/>
        </pc:sldMkLst>
      </pc:sldChg>
      <pc:sldChg chg="del">
        <pc:chgData name="Valentina Carrillo" userId="06889a5d-5a73-40ca-9cf7-2a0cbadea84e" providerId="ADAL" clId="{86BF4B4E-C2B3-4A2F-8E78-83C581D2A872}" dt="2025-01-20T15:55:24.949" v="7" actId="47"/>
        <pc:sldMkLst>
          <pc:docMk/>
          <pc:sldMk cId="1869846168" sldId="520"/>
        </pc:sldMkLst>
      </pc:sldChg>
      <pc:sldChg chg="modSp add mod">
        <pc:chgData name="Valentina Carrillo" userId="06889a5d-5a73-40ca-9cf7-2a0cbadea84e" providerId="ADAL" clId="{86BF4B4E-C2B3-4A2F-8E78-83C581D2A872}" dt="2025-01-31T21:19:40.955" v="3328" actId="404"/>
        <pc:sldMkLst>
          <pc:docMk/>
          <pc:sldMk cId="4151494272" sldId="536"/>
        </pc:sldMkLst>
        <pc:spChg chg="mod">
          <ac:chgData name="Valentina Carrillo" userId="06889a5d-5a73-40ca-9cf7-2a0cbadea84e" providerId="ADAL" clId="{86BF4B4E-C2B3-4A2F-8E78-83C581D2A872}" dt="2025-01-31T21:19:40.955" v="3328" actId="404"/>
          <ac:spMkLst>
            <pc:docMk/>
            <pc:sldMk cId="4151494272" sldId="536"/>
            <ac:spMk id="3" creationId="{BDE6C8E5-8AB3-59F9-9671-00BA447BB0B6}"/>
          </ac:spMkLst>
        </pc:spChg>
        <pc:graphicFrameChg chg="mod modGraphic">
          <ac:chgData name="Valentina Carrillo" userId="06889a5d-5a73-40ca-9cf7-2a0cbadea84e" providerId="ADAL" clId="{86BF4B4E-C2B3-4A2F-8E78-83C581D2A872}" dt="2025-01-31T21:19:05.669" v="3327" actId="403"/>
          <ac:graphicFrameMkLst>
            <pc:docMk/>
            <pc:sldMk cId="4151494272" sldId="536"/>
            <ac:graphicFrameMk id="4" creationId="{61AA1794-4321-2B65-8782-C182125F6BB6}"/>
          </ac:graphicFrameMkLst>
        </pc:graphicFrameChg>
      </pc:sldChg>
      <pc:sldChg chg="modSp add mod">
        <pc:chgData name="Valentina Carrillo" userId="06889a5d-5a73-40ca-9cf7-2a0cbadea84e" providerId="ADAL" clId="{86BF4B4E-C2B3-4A2F-8E78-83C581D2A872}" dt="2025-01-31T21:35:41.894" v="3489" actId="20577"/>
        <pc:sldMkLst>
          <pc:docMk/>
          <pc:sldMk cId="2900052485" sldId="537"/>
        </pc:sldMkLst>
        <pc:spChg chg="mod">
          <ac:chgData name="Valentina Carrillo" userId="06889a5d-5a73-40ca-9cf7-2a0cbadea84e" providerId="ADAL" clId="{86BF4B4E-C2B3-4A2F-8E78-83C581D2A872}" dt="2025-01-31T21:35:41.894" v="3489" actId="20577"/>
          <ac:spMkLst>
            <pc:docMk/>
            <pc:sldMk cId="2900052485" sldId="537"/>
            <ac:spMk id="3" creationId="{E4244AE5-8221-47AE-A587-965755B8A776}"/>
          </ac:spMkLst>
        </pc:spChg>
        <pc:picChg chg="mod">
          <ac:chgData name="Valentina Carrillo" userId="06889a5d-5a73-40ca-9cf7-2a0cbadea84e" providerId="ADAL" clId="{86BF4B4E-C2B3-4A2F-8E78-83C581D2A872}" dt="2025-01-31T21:27:12.599" v="3387" actId="1076"/>
          <ac:picMkLst>
            <pc:docMk/>
            <pc:sldMk cId="2900052485" sldId="537"/>
            <ac:picMk id="31" creationId="{8C9A9C75-7956-15A2-79C8-CB0BB89074C7}"/>
          </ac:picMkLst>
        </pc:picChg>
      </pc:sldChg>
      <pc:sldChg chg="modSp add mod">
        <pc:chgData name="Valentina Carrillo" userId="06889a5d-5a73-40ca-9cf7-2a0cbadea84e" providerId="ADAL" clId="{86BF4B4E-C2B3-4A2F-8E78-83C581D2A872}" dt="2025-01-31T21:36:47.517" v="3505" actId="20577"/>
        <pc:sldMkLst>
          <pc:docMk/>
          <pc:sldMk cId="2929766427" sldId="539"/>
        </pc:sldMkLst>
        <pc:spChg chg="mod">
          <ac:chgData name="Valentina Carrillo" userId="06889a5d-5a73-40ca-9cf7-2a0cbadea84e" providerId="ADAL" clId="{86BF4B4E-C2B3-4A2F-8E78-83C581D2A872}" dt="2025-01-31T16:37:03.114" v="2489" actId="1076"/>
          <ac:spMkLst>
            <pc:docMk/>
            <pc:sldMk cId="2929766427" sldId="539"/>
            <ac:spMk id="3" creationId="{1C501FEF-6C66-F255-D18A-D81066FE74CD}"/>
          </ac:spMkLst>
        </pc:spChg>
        <pc:spChg chg="mod">
          <ac:chgData name="Valentina Carrillo" userId="06889a5d-5a73-40ca-9cf7-2a0cbadea84e" providerId="ADAL" clId="{86BF4B4E-C2B3-4A2F-8E78-83C581D2A872}" dt="2025-01-31T21:36:47.517" v="3505" actId="20577"/>
          <ac:spMkLst>
            <pc:docMk/>
            <pc:sldMk cId="2929766427" sldId="539"/>
            <ac:spMk id="4" creationId="{68CDCB94-139D-76AB-D1F9-34C0AE4DA9E0}"/>
          </ac:spMkLst>
        </pc:spChg>
        <pc:spChg chg="mod">
          <ac:chgData name="Valentina Carrillo" userId="06889a5d-5a73-40ca-9cf7-2a0cbadea84e" providerId="ADAL" clId="{86BF4B4E-C2B3-4A2F-8E78-83C581D2A872}" dt="2025-01-31T16:43:07.802" v="2556" actId="1076"/>
          <ac:spMkLst>
            <pc:docMk/>
            <pc:sldMk cId="2929766427" sldId="539"/>
            <ac:spMk id="8" creationId="{82BC1DED-3700-5ED2-51FA-860F112D700C}"/>
          </ac:spMkLst>
        </pc:spChg>
        <pc:picChg chg="mod">
          <ac:chgData name="Valentina Carrillo" userId="06889a5d-5a73-40ca-9cf7-2a0cbadea84e" providerId="ADAL" clId="{86BF4B4E-C2B3-4A2F-8E78-83C581D2A872}" dt="2025-01-31T21:16:52.253" v="3288" actId="14100"/>
          <ac:picMkLst>
            <pc:docMk/>
            <pc:sldMk cId="2929766427" sldId="539"/>
            <ac:picMk id="11" creationId="{81B33BD3-36E6-F5F9-472C-BA18B912EAA5}"/>
          </ac:picMkLst>
        </pc:picChg>
        <pc:picChg chg="mod">
          <ac:chgData name="Valentina Carrillo" userId="06889a5d-5a73-40ca-9cf7-2a0cbadea84e" providerId="ADAL" clId="{86BF4B4E-C2B3-4A2F-8E78-83C581D2A872}" dt="2025-01-31T21:11:38.757" v="3280" actId="1076"/>
          <ac:picMkLst>
            <pc:docMk/>
            <pc:sldMk cId="2929766427" sldId="539"/>
            <ac:picMk id="13" creationId="{3906D63A-7CD7-E23F-73F0-1E6C6BE4BFEA}"/>
          </ac:picMkLst>
        </pc:picChg>
      </pc:sldChg>
      <pc:sldChg chg="modSp mod">
        <pc:chgData name="Valentina Carrillo" userId="06889a5d-5a73-40ca-9cf7-2a0cbadea84e" providerId="ADAL" clId="{86BF4B4E-C2B3-4A2F-8E78-83C581D2A872}" dt="2025-01-31T21:35:16.673" v="3481" actId="14100"/>
        <pc:sldMkLst>
          <pc:docMk/>
          <pc:sldMk cId="1343926879" sldId="541"/>
        </pc:sldMkLst>
        <pc:spChg chg="mod">
          <ac:chgData name="Valentina Carrillo" userId="06889a5d-5a73-40ca-9cf7-2a0cbadea84e" providerId="ADAL" clId="{86BF4B4E-C2B3-4A2F-8E78-83C581D2A872}" dt="2025-01-31T21:35:16.673" v="3481" actId="14100"/>
          <ac:spMkLst>
            <pc:docMk/>
            <pc:sldMk cId="1343926879" sldId="541"/>
            <ac:spMk id="2" creationId="{F9376042-D1F5-219E-C964-43EA0303B608}"/>
          </ac:spMkLst>
        </pc:spChg>
        <pc:spChg chg="mod">
          <ac:chgData name="Valentina Carrillo" userId="06889a5d-5a73-40ca-9cf7-2a0cbadea84e" providerId="ADAL" clId="{86BF4B4E-C2B3-4A2F-8E78-83C581D2A872}" dt="2025-01-31T21:28:10.173" v="3394" actId="1076"/>
          <ac:spMkLst>
            <pc:docMk/>
            <pc:sldMk cId="1343926879" sldId="541"/>
            <ac:spMk id="7" creationId="{00000000-0000-0000-0000-000000000000}"/>
          </ac:spMkLst>
        </pc:spChg>
        <pc:graphicFrameChg chg="mod modGraphic">
          <ac:chgData name="Valentina Carrillo" userId="06889a5d-5a73-40ca-9cf7-2a0cbadea84e" providerId="ADAL" clId="{86BF4B4E-C2B3-4A2F-8E78-83C581D2A872}" dt="2025-01-31T21:35:02.704" v="3480" actId="20577"/>
          <ac:graphicFrameMkLst>
            <pc:docMk/>
            <pc:sldMk cId="1343926879" sldId="541"/>
            <ac:graphicFrameMk id="5" creationId="{00000000-0000-0000-0000-000000000000}"/>
          </ac:graphicFrameMkLst>
        </pc:graphicFrameChg>
      </pc:sldChg>
      <pc:sldChg chg="modSp mod">
        <pc:chgData name="Valentina Carrillo" userId="06889a5d-5a73-40ca-9cf7-2a0cbadea84e" providerId="ADAL" clId="{86BF4B4E-C2B3-4A2F-8E78-83C581D2A872}" dt="2025-01-31T21:37:08.762" v="3506"/>
        <pc:sldMkLst>
          <pc:docMk/>
          <pc:sldMk cId="3865559056" sldId="542"/>
        </pc:sldMkLst>
        <pc:spChg chg="mod">
          <ac:chgData name="Valentina Carrillo" userId="06889a5d-5a73-40ca-9cf7-2a0cbadea84e" providerId="ADAL" clId="{86BF4B4E-C2B3-4A2F-8E78-83C581D2A872}" dt="2025-01-31T21:29:55.643" v="3420" actId="1076"/>
          <ac:spMkLst>
            <pc:docMk/>
            <pc:sldMk cId="3865559056" sldId="542"/>
            <ac:spMk id="7" creationId="{00000000-0000-0000-0000-000000000000}"/>
          </ac:spMkLst>
        </pc:spChg>
        <pc:graphicFrameChg chg="mod modGraphic">
          <ac:chgData name="Valentina Carrillo" userId="06889a5d-5a73-40ca-9cf7-2a0cbadea84e" providerId="ADAL" clId="{86BF4B4E-C2B3-4A2F-8E78-83C581D2A872}" dt="2025-01-31T21:37:08.762" v="3506"/>
          <ac:graphicFrameMkLst>
            <pc:docMk/>
            <pc:sldMk cId="3865559056" sldId="542"/>
            <ac:graphicFrameMk id="5" creationId="{00000000-0000-0000-0000-000000000000}"/>
          </ac:graphicFrameMkLst>
        </pc:graphicFrameChg>
      </pc:sldChg>
      <pc:sldChg chg="modSp add mod">
        <pc:chgData name="Valentina Carrillo" userId="06889a5d-5a73-40ca-9cf7-2a0cbadea84e" providerId="ADAL" clId="{86BF4B4E-C2B3-4A2F-8E78-83C581D2A872}" dt="2025-01-31T21:41:55.947" v="3599"/>
        <pc:sldMkLst>
          <pc:docMk/>
          <pc:sldMk cId="0" sldId="543"/>
        </pc:sldMkLst>
        <pc:graphicFrameChg chg="mod modGraphic">
          <ac:chgData name="Valentina Carrillo" userId="06889a5d-5a73-40ca-9cf7-2a0cbadea84e" providerId="ADAL" clId="{86BF4B4E-C2B3-4A2F-8E78-83C581D2A872}" dt="2025-01-31T21:41:55.947" v="3599"/>
          <ac:graphicFrameMkLst>
            <pc:docMk/>
            <pc:sldMk cId="0" sldId="543"/>
            <ac:graphicFrameMk id="187" creationId="{00000000-0000-0000-0000-000000000000}"/>
          </ac:graphicFrameMkLst>
        </pc:graphicFrameChg>
      </pc:sldChg>
      <pc:sldChg chg="addSp delSp modSp del mod">
        <pc:chgData name="Valentina Carrillo" userId="06889a5d-5a73-40ca-9cf7-2a0cbadea84e" providerId="ADAL" clId="{86BF4B4E-C2B3-4A2F-8E78-83C581D2A872}" dt="2025-01-31T21:09:08.616" v="3217" actId="47"/>
        <pc:sldMkLst>
          <pc:docMk/>
          <pc:sldMk cId="2027964993" sldId="543"/>
        </pc:sldMkLst>
      </pc:sldChg>
      <pc:sldChg chg="add del">
        <pc:chgData name="Valentina Carrillo" userId="06889a5d-5a73-40ca-9cf7-2a0cbadea84e" providerId="ADAL" clId="{86BF4B4E-C2B3-4A2F-8E78-83C581D2A872}" dt="2025-01-31T21:36:17.746" v="3496"/>
        <pc:sldMkLst>
          <pc:docMk/>
          <pc:sldMk cId="3453596249" sldId="543"/>
        </pc:sldMkLst>
      </pc:sldChg>
      <pc:sldChg chg="add del ord">
        <pc:chgData name="Valentina Carrillo" userId="06889a5d-5a73-40ca-9cf7-2a0cbadea84e" providerId="ADAL" clId="{86BF4B4E-C2B3-4A2F-8E78-83C581D2A872}" dt="2025-01-31T21:36:12.623" v="3494"/>
        <pc:sldMkLst>
          <pc:docMk/>
          <pc:sldMk cId="4105021791" sldId="543"/>
        </pc:sldMkLst>
      </pc:sldChg>
      <pc:sldChg chg="del">
        <pc:chgData name="Valentina Carrillo" userId="06889a5d-5a73-40ca-9cf7-2a0cbadea84e" providerId="ADAL" clId="{86BF4B4E-C2B3-4A2F-8E78-83C581D2A872}" dt="2025-01-31T21:12:27.376" v="3285" actId="47"/>
        <pc:sldMkLst>
          <pc:docMk/>
          <pc:sldMk cId="1303636756" sldId="544"/>
        </pc:sldMkLst>
      </pc:sldChg>
      <pc:sldChg chg="del">
        <pc:chgData name="Valentina Carrillo" userId="06889a5d-5a73-40ca-9cf7-2a0cbadea84e" providerId="ADAL" clId="{86BF4B4E-C2B3-4A2F-8E78-83C581D2A872}" dt="2025-01-31T21:24:20.443" v="3330" actId="47"/>
        <pc:sldMkLst>
          <pc:docMk/>
          <pc:sldMk cId="2211883267" sldId="545"/>
        </pc:sldMkLst>
      </pc:sldChg>
      <pc:sldChg chg="delSp new del mod">
        <pc:chgData name="Valentina Carrillo" userId="06889a5d-5a73-40ca-9cf7-2a0cbadea84e" providerId="ADAL" clId="{86BF4B4E-C2B3-4A2F-8E78-83C581D2A872}" dt="2025-01-31T16:36:29.860" v="2473" actId="47"/>
        <pc:sldMkLst>
          <pc:docMk/>
          <pc:sldMk cId="1386835308" sldId="546"/>
        </pc:sldMkLst>
        <pc:spChg chg="del">
          <ac:chgData name="Valentina Carrillo" userId="06889a5d-5a73-40ca-9cf7-2a0cbadea84e" providerId="ADAL" clId="{86BF4B4E-C2B3-4A2F-8E78-83C581D2A872}" dt="2025-01-31T16:36:10.606" v="2471" actId="478"/>
          <ac:spMkLst>
            <pc:docMk/>
            <pc:sldMk cId="1386835308" sldId="546"/>
            <ac:spMk id="2" creationId="{64E6F93E-D220-FB22-4DB9-0C4F01725C89}"/>
          </ac:spMkLst>
        </pc:spChg>
        <pc:spChg chg="del">
          <ac:chgData name="Valentina Carrillo" userId="06889a5d-5a73-40ca-9cf7-2a0cbadea84e" providerId="ADAL" clId="{86BF4B4E-C2B3-4A2F-8E78-83C581D2A872}" dt="2025-01-31T16:36:09.097" v="2470" actId="478"/>
          <ac:spMkLst>
            <pc:docMk/>
            <pc:sldMk cId="1386835308" sldId="546"/>
            <ac:spMk id="3" creationId="{4BD5401F-1AAB-6BF7-0621-8297C17C130E}"/>
          </ac:spMkLst>
        </pc:spChg>
      </pc:sldChg>
      <pc:sldChg chg="del">
        <pc:chgData name="Valentina Carrillo" userId="06889a5d-5a73-40ca-9cf7-2a0cbadea84e" providerId="ADAL" clId="{86BF4B4E-C2B3-4A2F-8E78-83C581D2A872}" dt="2025-01-20T15:55:30.654" v="9" actId="47"/>
        <pc:sldMkLst>
          <pc:docMk/>
          <pc:sldMk cId="2235699875" sldId="546"/>
        </pc:sldMkLst>
      </pc:sldChg>
      <pc:sldChg chg="del">
        <pc:chgData name="Valentina Carrillo" userId="06889a5d-5a73-40ca-9cf7-2a0cbadea84e" providerId="ADAL" clId="{86BF4B4E-C2B3-4A2F-8E78-83C581D2A872}" dt="2025-01-20T15:55:31.253" v="10" actId="47"/>
        <pc:sldMkLst>
          <pc:docMk/>
          <pc:sldMk cId="2508018103" sldId="547"/>
        </pc:sldMkLst>
      </pc:sldChg>
      <pc:sldChg chg="del">
        <pc:chgData name="Valentina Carrillo" userId="06889a5d-5a73-40ca-9cf7-2a0cbadea84e" providerId="ADAL" clId="{86BF4B4E-C2B3-4A2F-8E78-83C581D2A872}" dt="2025-01-20T15:55:31.929" v="11" actId="47"/>
        <pc:sldMkLst>
          <pc:docMk/>
          <pc:sldMk cId="3160361199" sldId="548"/>
        </pc:sldMkLst>
      </pc:sldChg>
      <pc:sldChg chg="del">
        <pc:chgData name="Valentina Carrillo" userId="06889a5d-5a73-40ca-9cf7-2a0cbadea84e" providerId="ADAL" clId="{86BF4B4E-C2B3-4A2F-8E78-83C581D2A872}" dt="2025-01-20T15:55:32.369" v="12" actId="47"/>
        <pc:sldMkLst>
          <pc:docMk/>
          <pc:sldMk cId="2610550469" sldId="549"/>
        </pc:sldMkLst>
      </pc:sldChg>
      <pc:sldChg chg="del">
        <pc:chgData name="Valentina Carrillo" userId="06889a5d-5a73-40ca-9cf7-2a0cbadea84e" providerId="ADAL" clId="{86BF4B4E-C2B3-4A2F-8E78-83C581D2A872}" dt="2025-01-20T15:55:33.061" v="13" actId="47"/>
        <pc:sldMkLst>
          <pc:docMk/>
          <pc:sldMk cId="1882437217" sldId="550"/>
        </pc:sldMkLst>
      </pc:sldChg>
      <pc:sldChg chg="del">
        <pc:chgData name="Valentina Carrillo" userId="06889a5d-5a73-40ca-9cf7-2a0cbadea84e" providerId="ADAL" clId="{86BF4B4E-C2B3-4A2F-8E78-83C581D2A872}" dt="2025-01-20T15:55:33.928" v="14" actId="47"/>
        <pc:sldMkLst>
          <pc:docMk/>
          <pc:sldMk cId="3533615095" sldId="551"/>
        </pc:sldMkLst>
      </pc:sldChg>
      <pc:sldChg chg="del">
        <pc:chgData name="Valentina Carrillo" userId="06889a5d-5a73-40ca-9cf7-2a0cbadea84e" providerId="ADAL" clId="{86BF4B4E-C2B3-4A2F-8E78-83C581D2A872}" dt="2025-01-20T15:55:34.794" v="15" actId="47"/>
        <pc:sldMkLst>
          <pc:docMk/>
          <pc:sldMk cId="2082849735" sldId="552"/>
        </pc:sldMkLst>
      </pc:sldChg>
      <pc:sldChg chg="del">
        <pc:chgData name="Valentina Carrillo" userId="06889a5d-5a73-40ca-9cf7-2a0cbadea84e" providerId="ADAL" clId="{86BF4B4E-C2B3-4A2F-8E78-83C581D2A872}" dt="2025-01-20T15:55:35.662" v="16" actId="47"/>
        <pc:sldMkLst>
          <pc:docMk/>
          <pc:sldMk cId="1839916347" sldId="553"/>
        </pc:sldMkLst>
      </pc:sldChg>
      <pc:sldChg chg="del">
        <pc:chgData name="Valentina Carrillo" userId="06889a5d-5a73-40ca-9cf7-2a0cbadea84e" providerId="ADAL" clId="{86BF4B4E-C2B3-4A2F-8E78-83C581D2A872}" dt="2025-01-20T15:55:38.046" v="18" actId="47"/>
        <pc:sldMkLst>
          <pc:docMk/>
          <pc:sldMk cId="188960763" sldId="554"/>
        </pc:sldMkLst>
      </pc:sldChg>
      <pc:sldChg chg="del">
        <pc:chgData name="Valentina Carrillo" userId="06889a5d-5a73-40ca-9cf7-2a0cbadea84e" providerId="ADAL" clId="{86BF4B4E-C2B3-4A2F-8E78-83C581D2A872}" dt="2025-01-20T15:55:38.942" v="19" actId="47"/>
        <pc:sldMkLst>
          <pc:docMk/>
          <pc:sldMk cId="179707790" sldId="555"/>
        </pc:sldMkLst>
      </pc:sldChg>
      <pc:sldChg chg="del">
        <pc:chgData name="Valentina Carrillo" userId="06889a5d-5a73-40ca-9cf7-2a0cbadea84e" providerId="ADAL" clId="{86BF4B4E-C2B3-4A2F-8E78-83C581D2A872}" dt="2025-01-20T15:55:39.746" v="20" actId="47"/>
        <pc:sldMkLst>
          <pc:docMk/>
          <pc:sldMk cId="3847051259" sldId="556"/>
        </pc:sldMkLst>
      </pc:sldChg>
      <pc:sldChg chg="del">
        <pc:chgData name="Valentina Carrillo" userId="06889a5d-5a73-40ca-9cf7-2a0cbadea84e" providerId="ADAL" clId="{86BF4B4E-C2B3-4A2F-8E78-83C581D2A872}" dt="2025-01-20T15:55:40.788" v="21" actId="47"/>
        <pc:sldMkLst>
          <pc:docMk/>
          <pc:sldMk cId="419631430" sldId="557"/>
        </pc:sldMkLst>
      </pc:sldChg>
      <pc:sldChg chg="del">
        <pc:chgData name="Valentina Carrillo" userId="06889a5d-5a73-40ca-9cf7-2a0cbadea84e" providerId="ADAL" clId="{86BF4B4E-C2B3-4A2F-8E78-83C581D2A872}" dt="2025-01-20T15:55:41.928" v="22" actId="47"/>
        <pc:sldMkLst>
          <pc:docMk/>
          <pc:sldMk cId="364244273" sldId="558"/>
        </pc:sldMkLst>
      </pc:sldChg>
      <pc:sldChg chg="del">
        <pc:chgData name="Valentina Carrillo" userId="06889a5d-5a73-40ca-9cf7-2a0cbadea84e" providerId="ADAL" clId="{86BF4B4E-C2B3-4A2F-8E78-83C581D2A872}" dt="2025-01-20T15:55:43.807" v="23" actId="47"/>
        <pc:sldMkLst>
          <pc:docMk/>
          <pc:sldMk cId="1365540165" sldId="559"/>
        </pc:sldMkLst>
      </pc:sldChg>
      <pc:sldChg chg="del">
        <pc:chgData name="Valentina Carrillo" userId="06889a5d-5a73-40ca-9cf7-2a0cbadea84e" providerId="ADAL" clId="{86BF4B4E-C2B3-4A2F-8E78-83C581D2A872}" dt="2025-01-20T15:55:22.256" v="4" actId="47"/>
        <pc:sldMkLst>
          <pc:docMk/>
          <pc:sldMk cId="4132005199" sldId="560"/>
        </pc:sldMkLst>
      </pc:sldChg>
    </pc:docChg>
  </pc:docChgLst>
  <pc:docChgLst>
    <pc:chgData name="Janeth Rocha" userId="6dbdf5bb-8336-46d8-b698-fbecd97c8f55" providerId="ADAL" clId="{DA3A7798-7E4F-4989-9DC9-33278690F2AA}"/>
    <pc:docChg chg="undo custSel modSld">
      <pc:chgData name="Janeth Rocha" userId="6dbdf5bb-8336-46d8-b698-fbecd97c8f55" providerId="ADAL" clId="{DA3A7798-7E4F-4989-9DC9-33278690F2AA}" dt="2025-01-25T00:55:39.848" v="116" actId="1076"/>
      <pc:docMkLst>
        <pc:docMk/>
      </pc:docMkLst>
      <pc:sldChg chg="addSp delSp modSp mod">
        <pc:chgData name="Janeth Rocha" userId="6dbdf5bb-8336-46d8-b698-fbecd97c8f55" providerId="ADAL" clId="{DA3A7798-7E4F-4989-9DC9-33278690F2AA}" dt="2025-01-25T00:55:39.848" v="116" actId="1076"/>
        <pc:sldMkLst>
          <pc:docMk/>
          <pc:sldMk cId="2027964993" sldId="5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58800" y="760413"/>
            <a:ext cx="6667500" cy="374967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sz="4400" b="0" strike="noStrike" spc="-1">
                <a:latin typeface="Arial"/>
              </a:rPr>
              <a:t>請按這裡移動投影片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78567" y="4750010"/>
            <a:ext cx="6228167" cy="4499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zh-TW" sz="2000" b="0" strike="noStrike" spc="-1">
                <a:latin typeface="Arial"/>
              </a:rPr>
              <a:t>請按這裡編輯備註格式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8611" cy="49968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&lt;頁首&gt;</a:t>
            </a:r>
          </a:p>
        </p:txBody>
      </p:sp>
      <p:sp>
        <p:nvSpPr>
          <p:cNvPr id="155" name="PlaceHolder 4"/>
          <p:cNvSpPr>
            <a:spLocks noGrp="1"/>
          </p:cNvSpPr>
          <p:nvPr>
            <p:ph type="dt"/>
          </p:nvPr>
        </p:nvSpPr>
        <p:spPr>
          <a:xfrm>
            <a:off x="4406690" y="0"/>
            <a:ext cx="3378611" cy="49968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&lt;日期/時間&gt;</a:t>
            </a:r>
          </a:p>
        </p:txBody>
      </p:sp>
      <p:sp>
        <p:nvSpPr>
          <p:cNvPr id="156" name="PlaceHolder 5"/>
          <p:cNvSpPr>
            <a:spLocks noGrp="1"/>
          </p:cNvSpPr>
          <p:nvPr>
            <p:ph type="ftr"/>
          </p:nvPr>
        </p:nvSpPr>
        <p:spPr>
          <a:xfrm>
            <a:off x="0" y="9500356"/>
            <a:ext cx="3378611" cy="49968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&lt;頁尾&gt;</a:t>
            </a:r>
          </a:p>
        </p:txBody>
      </p:sp>
      <p:sp>
        <p:nvSpPr>
          <p:cNvPr id="157" name="PlaceHolder 6"/>
          <p:cNvSpPr>
            <a:spLocks noGrp="1"/>
          </p:cNvSpPr>
          <p:nvPr>
            <p:ph type="sldNum"/>
          </p:nvPr>
        </p:nvSpPr>
        <p:spPr>
          <a:xfrm>
            <a:off x="4406690" y="9500356"/>
            <a:ext cx="3378611" cy="49968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1E1358F-6BA0-4A20-BA4E-6E17B92D4418}" type="slidenum">
              <a:rPr lang="en-US" sz="1400" b="0" strike="noStrike" spc="-1">
                <a:latin typeface="Times New Roman"/>
              </a:rPr>
              <a:t>‹Nº›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654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0088"/>
            <a:ext cx="6191250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38:notes"/>
          <p:cNvSpPr txBox="1">
            <a:spLocks noGrp="1"/>
          </p:cNvSpPr>
          <p:nvPr>
            <p:ph type="body" idx="1"/>
          </p:nvPr>
        </p:nvSpPr>
        <p:spPr>
          <a:xfrm>
            <a:off x="701042" y="4415789"/>
            <a:ext cx="5608246" cy="418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p38:notes"/>
          <p:cNvSpPr txBox="1">
            <a:spLocks noGrp="1"/>
          </p:cNvSpPr>
          <p:nvPr>
            <p:ph type="sldNum" idx="12"/>
          </p:nvPr>
        </p:nvSpPr>
        <p:spPr>
          <a:xfrm>
            <a:off x="3970948" y="8829977"/>
            <a:ext cx="3037865" cy="46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7174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0088"/>
            <a:ext cx="6191250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38:notes"/>
          <p:cNvSpPr txBox="1">
            <a:spLocks noGrp="1"/>
          </p:cNvSpPr>
          <p:nvPr>
            <p:ph type="body" idx="1"/>
          </p:nvPr>
        </p:nvSpPr>
        <p:spPr>
          <a:xfrm>
            <a:off x="701042" y="4415789"/>
            <a:ext cx="5608246" cy="418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p38:notes"/>
          <p:cNvSpPr txBox="1">
            <a:spLocks noGrp="1"/>
          </p:cNvSpPr>
          <p:nvPr>
            <p:ph type="sldNum" idx="12"/>
          </p:nvPr>
        </p:nvSpPr>
        <p:spPr>
          <a:xfrm>
            <a:off x="3970948" y="8829977"/>
            <a:ext cx="3037865" cy="46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34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41376-7C62-40EE-B20F-19AF581AC7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951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3F9-0430-4295-A60B-76228A639C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0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3F9-0430-4295-A60B-76228A639C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06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EF63B-5C19-D259-F5BE-3BD6CE461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5FA36A-492A-4EA8-F59E-4E9487D4E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21F7FB-A515-C399-1466-9D40E4403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0BD63-B6FC-52D1-AD2F-7C1E8B9541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3F9-0430-4295-A60B-76228A639C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19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DEACC-4FCF-7D20-0261-7565A0F74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9577FA-4F43-8674-4F40-FD6D3238F5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E942BA-D636-ECDB-026A-F97F30274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ADE49-C358-CFE6-8E63-5FF3ED7FB5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3F9-0430-4295-A60B-76228A639C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95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4A990-B04E-15A9-ECFC-B3CB19590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597D77-1460-3E78-180C-ED8E9F661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17F302-0CD4-12C0-3770-262305AB5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AA9E0-E5F5-6421-47DE-8F2C6A9261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3F9-0430-4295-A60B-76228A639C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8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 txBox="1">
            <a:spLocks noGrp="1"/>
          </p:cNvSpPr>
          <p:nvPr>
            <p:ph type="body" idx="1"/>
          </p:nvPr>
        </p:nvSpPr>
        <p:spPr>
          <a:xfrm>
            <a:off x="778567" y="4750010"/>
            <a:ext cx="6228167" cy="44998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760413"/>
            <a:ext cx="666750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778567" y="4750010"/>
            <a:ext cx="6228167" cy="44998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760413"/>
            <a:ext cx="6667500" cy="3749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1_Title,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422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sz="4400" b="0" strike="noStrike" spc="-1">
                <a:latin typeface="Arial"/>
              </a:rPr>
              <a:t>請按這裡編輯題名文字格式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3200" b="0" strike="noStrike" spc="-1">
                <a:latin typeface="Arial"/>
              </a:rPr>
              <a:t>請按這裡編輯大綱文字格式</a:t>
            </a:r>
            <a:endParaRPr lang="en-US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800" b="0" strike="noStrike" spc="-1">
                <a:latin typeface="Arial"/>
              </a:rPr>
              <a:t>第二個大綱層次</a:t>
            </a:r>
            <a:endParaRPr lang="en-US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400" b="0" strike="noStrike" spc="-1">
                <a:latin typeface="Arial"/>
              </a:rPr>
              <a:t>第三個大綱層次</a:t>
            </a:r>
            <a:endParaRPr lang="en-US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000" b="0" strike="noStrike" spc="-1">
                <a:latin typeface="Arial"/>
              </a:rPr>
              <a:t>第四個大綱層次</a:t>
            </a:r>
            <a:endParaRPr lang="en-US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第五個大綱層次</a:t>
            </a:r>
            <a:endParaRPr lang="en-US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第六個大綱層次</a:t>
            </a:r>
            <a:endParaRPr lang="en-US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第七個大綱層次</a:t>
            </a:r>
            <a:endParaRPr lang="en-US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"/>
          <p:cNvSpPr txBox="1">
            <a:spLocks noGrp="1"/>
          </p:cNvSpPr>
          <p:nvPr>
            <p:ph type="sldNum" idx="4294967295"/>
          </p:nvPr>
        </p:nvSpPr>
        <p:spPr>
          <a:xfrm>
            <a:off x="8892480" y="4926318"/>
            <a:ext cx="5829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-US" sz="1000"/>
              <a:pPr>
                <a:buSzPts val="1100"/>
              </a:pPr>
              <a:t>1</a:t>
            </a:fld>
            <a:endParaRPr sz="1000"/>
          </a:p>
        </p:txBody>
      </p:sp>
      <p:sp>
        <p:nvSpPr>
          <p:cNvPr id="455" name="Google Shape;455;p46"/>
          <p:cNvSpPr txBox="1"/>
          <p:nvPr/>
        </p:nvSpPr>
        <p:spPr>
          <a:xfrm>
            <a:off x="48245" y="3724729"/>
            <a:ext cx="9042602" cy="22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>
              <a:buClr>
                <a:srgbClr val="000000"/>
              </a:buClr>
              <a:buSzPts val="4400"/>
            </a:pPr>
            <a:r>
              <a:rPr lang="en-US" sz="2800" b="1">
                <a:solidFill>
                  <a:srgbClr val="00B05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202</a:t>
            </a:r>
            <a:r>
              <a:rPr lang="en-US" altLang="zh-TW" sz="2800" b="1">
                <a:solidFill>
                  <a:srgbClr val="00B05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5</a:t>
            </a:r>
            <a:r>
              <a:rPr lang="en-US" sz="2800" b="1">
                <a:solidFill>
                  <a:srgbClr val="00B05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 </a:t>
            </a:r>
          </a:p>
          <a:p>
            <a:pPr>
              <a:buClr>
                <a:srgbClr val="000000"/>
              </a:buClr>
              <a:buSzPts val="4400"/>
            </a:pPr>
            <a:r>
              <a:rPr lang="en-US" sz="2800" b="1">
                <a:solidFill>
                  <a:srgbClr val="00B05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LAAM</a:t>
            </a:r>
            <a:r>
              <a:rPr lang="zh-TW" altLang="en-US" sz="2800" b="1">
                <a:solidFill>
                  <a:srgbClr val="00B05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 </a:t>
            </a:r>
            <a:r>
              <a:rPr lang="en-US" altLang="zh-TW" sz="2800" b="1">
                <a:solidFill>
                  <a:srgbClr val="00B05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FTF</a:t>
            </a:r>
            <a:r>
              <a:rPr lang="en-US" sz="2800" b="1">
                <a:solidFill>
                  <a:srgbClr val="00B05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 Meeting (WCSA) </a:t>
            </a:r>
            <a:endParaRPr sz="2800">
              <a:solidFill>
                <a:srgbClr val="000000"/>
              </a:solidFill>
              <a:latin typeface="Candara" panose="020E0502030303020204" pitchFamily="34" charset="0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5400"/>
            </a:pPr>
            <a:r>
              <a:rPr lang="en-US" altLang="zh-TW" sz="30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By LAD/EGA/ELA                                                   </a:t>
            </a:r>
            <a:r>
              <a:rPr lang="en-US" altLang="zh-TW" sz="2100" b="1">
                <a:latin typeface="Candara"/>
                <a:ea typeface="Candara"/>
                <a:cs typeface="Candara"/>
                <a:sym typeface="Candara"/>
              </a:rPr>
              <a:t>2025.FEB.27~28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B555600-B1E0-9FA2-B592-DE6B14D85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60" y="0"/>
            <a:ext cx="9155160" cy="378450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191A4CC0-7C60-D2CB-3F08-4703EF5FE36A}"/>
              </a:ext>
            </a:extLst>
          </p:cNvPr>
          <p:cNvSpPr txBox="1"/>
          <p:nvPr/>
        </p:nvSpPr>
        <p:spPr>
          <a:xfrm>
            <a:off x="37161" y="4550444"/>
            <a:ext cx="4783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By LAD/EGA/ELA 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0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/>
        </p:nvSpPr>
        <p:spPr>
          <a:xfrm>
            <a:off x="107504" y="123478"/>
            <a:ext cx="8928992" cy="533400"/>
          </a:xfrm>
          <a:prstGeom prst="rect">
            <a:avLst/>
          </a:prstGeom>
          <a:solidFill>
            <a:srgbClr val="003217"/>
          </a:solidFill>
          <a:ln w="9525" cap="flat" cmpd="sng">
            <a:solidFill>
              <a:srgbClr val="97B853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OCD/OPD Topic discussion </a:t>
            </a:r>
            <a:r>
              <a:rPr lang="en-US" sz="2400" b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(CO)</a:t>
            </a:r>
            <a:endParaRPr sz="2400" b="1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aphicFrame>
        <p:nvGraphicFramePr>
          <p:cNvPr id="195" name="Google Shape;195;p29"/>
          <p:cNvGraphicFramePr/>
          <p:nvPr>
            <p:extLst>
              <p:ext uri="{D42A27DB-BD31-4B8C-83A1-F6EECF244321}">
                <p14:modId xmlns:p14="http://schemas.microsoft.com/office/powerpoint/2010/main" val="3264760102"/>
              </p:ext>
            </p:extLst>
          </p:nvPr>
        </p:nvGraphicFramePr>
        <p:xfrm>
          <a:off x="107504" y="883371"/>
          <a:ext cx="8928975" cy="370435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0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77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dirty="0">
                          <a:latin typeface="Candara" panose="020E0502030303020204" pitchFamily="34" charset="0"/>
                        </a:rPr>
                        <a:t>　</a:t>
                      </a:r>
                      <a:endParaRPr sz="1200" b="0" i="0" u="none" strike="noStrike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dirty="0">
                          <a:latin typeface="Candara" panose="020E0502030303020204" pitchFamily="34" charset="0"/>
                        </a:rPr>
                        <a:t>Item</a:t>
                      </a:r>
                      <a:endParaRPr sz="1100" b="0" i="0" u="none" strike="noStrike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dirty="0">
                          <a:latin typeface="Candara" panose="020E0502030303020204" pitchFamily="34" charset="0"/>
                        </a:rPr>
                        <a:t>2023</a:t>
                      </a:r>
                      <a:endParaRPr sz="1100" b="1" i="0" u="none" strike="noStrike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dirty="0">
                          <a:latin typeface="Candara" panose="020E0502030303020204" pitchFamily="34" charset="0"/>
                        </a:rPr>
                        <a:t>2024</a:t>
                      </a:r>
                      <a:endParaRPr sz="1100" b="1" i="0" u="none" strike="noStrike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dirty="0">
                          <a:latin typeface="Candara" panose="020E0502030303020204" pitchFamily="34" charset="0"/>
                        </a:rPr>
                        <a:t>Diff</a:t>
                      </a:r>
                      <a:endParaRPr sz="1100" b="1" i="0" u="none" strike="noStrike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dirty="0">
                          <a:latin typeface="Candara" panose="020E0502030303020204" pitchFamily="34" charset="0"/>
                        </a:rPr>
                        <a:t>Action Plan</a:t>
                      </a:r>
                      <a:endParaRPr sz="1100" b="1" i="0" u="none" strike="noStrike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650"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dirty="0">
                          <a:latin typeface="Candara" panose="020E0502030303020204" pitchFamily="34" charset="0"/>
                        </a:rPr>
                        <a:t>OPD KPI</a:t>
                      </a:r>
                      <a:endParaRPr sz="1200" b="0" i="0" u="none" strike="noStrike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dirty="0">
                          <a:latin typeface="Candara" panose="020E0502030303020204" pitchFamily="34" charset="0"/>
                        </a:rPr>
                        <a:t>BOA</a:t>
                      </a:r>
                      <a:endParaRPr sz="1100" b="0" i="0" u="none" strike="noStrike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altLang="zh-TW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COBVT:</a:t>
                      </a:r>
                      <a:r>
                        <a:rPr lang="zh-TW" altLang="es-CO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50%/100%</a:t>
                      </a:r>
                    </a:p>
                    <a:p>
                      <a:pPr algn="ctr" fontAlgn="ctr"/>
                      <a:r>
                        <a:rPr lang="es-CO" altLang="zh-TW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COCTG:</a:t>
                      </a:r>
                      <a:r>
                        <a:rPr lang="zh-TW" altLang="es-CO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100%/100%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altLang="zh-TW" sz="78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COBVT:</a:t>
                      </a:r>
                      <a:r>
                        <a:rPr lang="zh-TW" altLang="es-CO" sz="78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78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100%/100%</a:t>
                      </a:r>
                    </a:p>
                    <a:p>
                      <a:pPr algn="ctr" fontAlgn="ctr"/>
                      <a:r>
                        <a:rPr lang="es-CO" altLang="zh-TW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COCTG:</a:t>
                      </a:r>
                      <a:r>
                        <a:rPr lang="zh-TW" altLang="es-CO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50%/60%</a:t>
                      </a: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altLang="zh-TW" sz="74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COBVT:</a:t>
                      </a:r>
                      <a:r>
                        <a:rPr lang="zh-TW" altLang="es-CO" sz="74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74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+50%/0%</a:t>
                      </a:r>
                    </a:p>
                    <a:p>
                      <a:pPr algn="ctr" fontAlgn="ctr"/>
                      <a:r>
                        <a:rPr lang="es-CO" altLang="zh-TW" sz="74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COCTG:</a:t>
                      </a:r>
                      <a:r>
                        <a:rPr lang="en-US" altLang="zh-TW" sz="74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-50</a:t>
                      </a:r>
                      <a:r>
                        <a:rPr lang="es-CO" altLang="zh-TW" sz="74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%/-40%</a:t>
                      </a: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8600" indent="-228600" algn="l" fontAlgn="ctr">
                        <a:buAutoNum type="arabicPeriod"/>
                      </a:pP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Keep</a:t>
                      </a:r>
                      <a:r>
                        <a:rPr lang="zh-TW" altLang="es-CO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good</a:t>
                      </a:r>
                      <a:r>
                        <a:rPr lang="zh-TW" altLang="es-CO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relation</a:t>
                      </a:r>
                      <a:r>
                        <a:rPr lang="zh-TW" altLang="es-CO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with</a:t>
                      </a:r>
                      <a:r>
                        <a:rPr lang="zh-TW" altLang="es-CO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terminals</a:t>
                      </a:r>
                      <a:r>
                        <a:rPr lang="zh-TW" altLang="es-CO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and</a:t>
                      </a:r>
                      <a:r>
                        <a:rPr lang="zh-TW" altLang="es-CO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request</a:t>
                      </a:r>
                      <a:r>
                        <a:rPr lang="zh-TW" altLang="es-CO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attenting our vessel per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contract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.</a:t>
                      </a:r>
                    </a:p>
                    <a:p>
                      <a:pPr marL="408600" indent="-228600" algn="l" fontAlgn="ctr">
                        <a:buAutoNum type="arabicPeriod"/>
                      </a:pPr>
                      <a:endParaRPr lang="es-CO" altLang="zh-TW" sz="85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</a:endParaRPr>
                    </a:p>
                    <a:p>
                      <a:pPr marL="408600" indent="-228600" algn="l" fontAlgn="ctr">
                        <a:buAutoNum type="arabicPeriod"/>
                      </a:pP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Due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to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COCTG terminal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congestion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vessel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will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take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more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days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for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berthing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.  </a:t>
                      </a:r>
                    </a:p>
                    <a:p>
                      <a:pPr marL="180000" algn="l" fontAlgn="ctr"/>
                      <a:endParaRPr lang="zh-TW" altLang="en-US" sz="85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</a:endParaRPr>
                    </a:p>
                  </a:txBody>
                  <a:tcPr marL="7038" marR="7038" marT="7038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dirty="0">
                          <a:latin typeface="Candara" panose="020E0502030303020204" pitchFamily="34" charset="0"/>
                        </a:rPr>
                        <a:t>Port Stay</a:t>
                      </a:r>
                      <a:endParaRPr sz="1100" b="0" i="0" u="none" strike="noStrike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100%</a:t>
                      </a:r>
                      <a:endParaRPr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100%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0%　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Keep asking all related parites’ help to finish operation.</a:t>
                      </a:r>
                      <a:endParaRPr lang="zh-TW" altLang="en-US" sz="85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</a:endParaRPr>
                    </a:p>
                  </a:txBody>
                  <a:tcPr marL="7038" marR="7038" marT="7038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ndara" panose="020E0502030303020204" pitchFamily="34" charset="0"/>
                        </a:rPr>
                        <a:t>Productivity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100%</a:t>
                      </a:r>
                      <a:endParaRPr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100%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0%</a:t>
                      </a: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Keep</a:t>
                      </a:r>
                      <a:r>
                        <a:rPr lang="zh-TW" altLang="es-CO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good</a:t>
                      </a:r>
                      <a:r>
                        <a:rPr lang="zh-TW" altLang="es-CO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relation</a:t>
                      </a:r>
                      <a:r>
                        <a:rPr lang="zh-TW" altLang="es-CO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with</a:t>
                      </a:r>
                      <a:r>
                        <a:rPr lang="zh-TW" altLang="es-CO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terminal</a:t>
                      </a:r>
                      <a:r>
                        <a:rPr lang="zh-TW" altLang="es-CO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to maintain and further increase the productivity.</a:t>
                      </a:r>
                      <a:endParaRPr lang="zh-TW" altLang="en-US" sz="85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</a:endParaRPr>
                    </a:p>
                  </a:txBody>
                  <a:tcPr marL="7038" marR="7038" marT="7038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650"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dirty="0">
                          <a:latin typeface="Candara" panose="020E0502030303020204" pitchFamily="34" charset="0"/>
                        </a:rPr>
                        <a:t>OCD KPI</a:t>
                      </a:r>
                      <a:endParaRPr sz="1200" b="0" i="0" u="none" strike="noStrike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Incentive</a:t>
                      </a:r>
                      <a:endParaRPr sz="1100" b="0" i="0" u="none" strike="noStrike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　</a:t>
                      </a: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NIL</a:t>
                      </a:r>
                      <a:endParaRPr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NIL</a:t>
                      </a:r>
                      <a:endParaRPr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NIL</a:t>
                      </a:r>
                      <a:endParaRPr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Keep looking for terminal to offer incentive to us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.</a:t>
                      </a:r>
                      <a:endParaRPr lang="zh-TW" altLang="en-US" sz="85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Empty Storage</a:t>
                      </a:r>
                      <a:endParaRPr sz="1100" b="0" i="0" u="none" strike="noStrike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$60.883</a:t>
                      </a: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$108.475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</a:endParaRPr>
                    </a:p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+$47.592</a:t>
                      </a:r>
                    </a:p>
                    <a:p>
                      <a:pPr algn="ctr" fontAlgn="b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1. Storage</a:t>
                      </a:r>
                      <a:r>
                        <a:rPr lang="zh-TW" altLang="es-CO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happened</a:t>
                      </a:r>
                      <a:r>
                        <a:rPr lang="zh-TW" altLang="es-CO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due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to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CAC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vessel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skip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17 times in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the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year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and ROB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issue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.</a:t>
                      </a:r>
                    </a:p>
                    <a:p>
                      <a:pPr marL="180000" marR="0" indent="0" algn="l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2.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Using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Xpres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feeder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service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or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CAJ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to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have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a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stable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schedule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and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evacuate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empties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. </a:t>
                      </a:r>
                    </a:p>
                    <a:p>
                      <a:pPr marL="180000" marR="0" indent="0" algn="l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s-CO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3. </a:t>
                      </a:r>
                      <a:r>
                        <a:rPr lang="en-US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COBQL free pool is increasing to 450 Teus (+13%)</a:t>
                      </a:r>
                      <a:endParaRPr lang="es-CO" altLang="zh-TW" sz="85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>
                          <a:latin typeface="Candara" panose="020E0502030303020204" pitchFamily="34" charset="0"/>
                        </a:rPr>
                        <a:t>Rate Reduction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　</a:t>
                      </a: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NIL</a:t>
                      </a:r>
                      <a:endParaRPr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NIL</a:t>
                      </a:r>
                      <a:endParaRPr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NIL</a:t>
                      </a:r>
                      <a:endParaRPr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7" name="Google Shape;197;p29"/>
          <p:cNvSpPr txBox="1"/>
          <p:nvPr/>
        </p:nvSpPr>
        <p:spPr>
          <a:xfrm>
            <a:off x="8745029" y="4814222"/>
            <a:ext cx="5829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"/>
          <p:cNvSpPr txBox="1">
            <a:spLocks noGrp="1"/>
          </p:cNvSpPr>
          <p:nvPr>
            <p:ph type="sldNum" idx="4294967295"/>
          </p:nvPr>
        </p:nvSpPr>
        <p:spPr>
          <a:xfrm>
            <a:off x="8892480" y="4926318"/>
            <a:ext cx="5829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-US" sz="1000"/>
              <a:pPr>
                <a:buSzPts val="1100"/>
              </a:pPr>
              <a:t>11</a:t>
            </a:fld>
            <a:endParaRPr sz="100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53C097D-14D5-747C-43D8-AE3128F35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821" y="465244"/>
            <a:ext cx="6444208" cy="2876297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41645878-BBD3-75C9-B7CC-91F2ACDD5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398857"/>
            <a:ext cx="4543640" cy="163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9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52;p46">
            <a:extLst>
              <a:ext uri="{FF2B5EF4-FFF2-40B4-BE49-F238E27FC236}">
                <a16:creationId xmlns:a16="http://schemas.microsoft.com/office/drawing/2014/main" id="{D61CFB26-7AD5-25B1-D99F-A6E34328F74A}"/>
              </a:ext>
            </a:extLst>
          </p:cNvPr>
          <p:cNvSpPr txBox="1">
            <a:spLocks/>
          </p:cNvSpPr>
          <p:nvPr/>
        </p:nvSpPr>
        <p:spPr>
          <a:xfrm>
            <a:off x="8892480" y="4926318"/>
            <a:ext cx="5829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100"/>
            </a:pPr>
            <a:fld id="{00000000-1234-1234-1234-123412341234}" type="slidenum">
              <a:rPr lang="en-US" sz="1000" smtClean="0"/>
              <a:pPr>
                <a:buSzPts val="1100"/>
              </a:pPr>
              <a:t>2</a:t>
            </a:fld>
            <a:endParaRPr lang="en-US" sz="100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B345962-7A44-71A6-EAB4-7541BC9C6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131"/>
            <a:ext cx="9144000" cy="44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6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6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梯形 2"/>
          <p:cNvSpPr/>
          <p:nvPr/>
        </p:nvSpPr>
        <p:spPr>
          <a:xfrm>
            <a:off x="2674800" y="1707654"/>
            <a:ext cx="1170000" cy="216024"/>
          </a:xfrm>
          <a:prstGeom prst="trapezoid">
            <a:avLst>
              <a:gd name="adj" fmla="val 40432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9800" y="1838821"/>
            <a:ext cx="6934200" cy="125711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116000" tIns="0" bIns="3600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A28B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5" name="任意多边形 8"/>
          <p:cNvSpPr>
            <a:spLocks/>
          </p:cNvSpPr>
          <p:nvPr/>
        </p:nvSpPr>
        <p:spPr bwMode="auto">
          <a:xfrm>
            <a:off x="2763666" y="1707655"/>
            <a:ext cx="993775" cy="1011237"/>
          </a:xfrm>
          <a:custGeom>
            <a:avLst/>
            <a:gdLst>
              <a:gd name="T0" fmla="*/ 0 w 993531"/>
              <a:gd name="T1" fmla="*/ 0 h 1011115"/>
              <a:gd name="T2" fmla="*/ 993775 w 993531"/>
              <a:gd name="T3" fmla="*/ 0 h 1011115"/>
              <a:gd name="T4" fmla="*/ 496888 w 993531"/>
              <a:gd name="T5" fmla="*/ 1011237 h 1011115"/>
              <a:gd name="T6" fmla="*/ 0 60000 65536"/>
              <a:gd name="T7" fmla="*/ 0 60000 65536"/>
              <a:gd name="T8" fmla="*/ 0 60000 65536"/>
              <a:gd name="T9" fmla="*/ 0 w 993531"/>
              <a:gd name="T10" fmla="*/ 0 h 1011115"/>
              <a:gd name="T11" fmla="*/ 993531 w 993531"/>
              <a:gd name="T12" fmla="*/ 1011115 h 1011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3531" h="1011115">
                <a:moveTo>
                  <a:pt x="0" y="0"/>
                </a:moveTo>
                <a:lnTo>
                  <a:pt x="993531" y="0"/>
                </a:lnTo>
                <a:lnTo>
                  <a:pt x="496766" y="10111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tIns="0" bIns="36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F81BD"/>
              </a:buClr>
              <a:buSzPct val="60000"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jaya" pitchFamily="34" charset="0"/>
                <a:ea typeface="华文中宋" pitchFamily="2" charset="-122"/>
                <a:cs typeface="Vijaya" pitchFamily="34" charset="0"/>
              </a:rPr>
              <a:t>18</a:t>
            </a: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ijaya" pitchFamily="34" charset="0"/>
              <a:ea typeface="华文中宋" pitchFamily="2" charset="-122"/>
              <a:cs typeface="Vijaya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67392" y="2051880"/>
            <a:ext cx="50970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>
                <a:solidFill>
                  <a:prstClr val="black">
                    <a:lumMod val="85000"/>
                    <a:lumOff val="15000"/>
                  </a:prstClr>
                </a:solidFill>
                <a:latin typeface="DFKai-SB" pitchFamily="65" charset="-120"/>
                <a:ea typeface="DFKai-SB" pitchFamily="65" charset="-120"/>
              </a:rPr>
              <a:t>ECO</a:t>
            </a:r>
          </a:p>
          <a:p>
            <a:pPr lvl="0" algn="ctr">
              <a:defRPr/>
            </a:pPr>
            <a:r>
              <a:rPr lang="en-US" altLang="zh-CN" sz="2400" b="1">
                <a:solidFill>
                  <a:prstClr val="black">
                    <a:lumMod val="85000"/>
                    <a:lumOff val="15000"/>
                  </a:prstClr>
                </a:solidFill>
                <a:latin typeface="DFKai-SB" pitchFamily="65" charset="-120"/>
                <a:ea typeface="DFKai-SB" pitchFamily="65" charset="-120"/>
              </a:rPr>
              <a:t>(COLOMBIA)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6D82E-CE9F-4850-9751-B326B49AD2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7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44581"/>
              </p:ext>
            </p:extLst>
          </p:nvPr>
        </p:nvGraphicFramePr>
        <p:xfrm>
          <a:off x="0" y="345032"/>
          <a:ext cx="9160330" cy="4798468"/>
        </p:xfrm>
        <a:graphic>
          <a:graphicData uri="http://schemas.openxmlformats.org/drawingml/2006/table">
            <a:tbl>
              <a:tblPr/>
              <a:tblGrid>
                <a:gridCol w="596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98">
                  <a:extLst>
                    <a:ext uri="{9D8B030D-6E8A-4147-A177-3AD203B41FA5}">
                      <a16:colId xmlns:a16="http://schemas.microsoft.com/office/drawing/2014/main" val="3567710903"/>
                    </a:ext>
                  </a:extLst>
                </a:gridCol>
                <a:gridCol w="4156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222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790" b="0" i="0" u="none" strike="noStrike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Subject</a:t>
                      </a:r>
                      <a:endParaRPr lang="zh-TW" altLang="de-DE" sz="790" b="0" i="0" u="none" strike="noStrike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790" b="0" i="0" u="none" strike="noStrike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Segments</a:t>
                      </a:r>
                      <a:endParaRPr lang="zh-TW" altLang="de-DE" sz="790" b="0" i="0" u="none" strike="noStrike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79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BCC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202</a:t>
                      </a:r>
                      <a:r>
                        <a:rPr lang="en-US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4</a:t>
                      </a:r>
                      <a:r>
                        <a:rPr lang="de-DE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Target</a:t>
                      </a:r>
                    </a:p>
                    <a:p>
                      <a:pPr algn="ctr" rtl="0" fontAlgn="ctr"/>
                      <a:r>
                        <a:rPr lang="de-DE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TTL Loading(</a:t>
                      </a:r>
                      <a:r>
                        <a:rPr lang="de-DE" altLang="zh-TW" sz="80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TEU)</a:t>
                      </a:r>
                      <a:endParaRPr lang="de-DE" altLang="zh-TW" sz="800" b="0" i="0" u="none" strike="noStrike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2024 JAN~DEC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TTL</a:t>
                      </a:r>
                      <a:r>
                        <a:rPr lang="de-DE" altLang="zh-TW" sz="80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  <a:r>
                        <a:rPr lang="de-DE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Loading</a:t>
                      </a:r>
                      <a:r>
                        <a:rPr lang="de-DE" altLang="zh-TW" sz="80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(TEU)</a:t>
                      </a:r>
                      <a:endParaRPr lang="de-DE" altLang="zh-TW" sz="800" b="0" i="0" u="none" strike="noStrike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Achievement</a:t>
                      </a:r>
                    </a:p>
                    <a:p>
                      <a:pPr algn="ctr" rtl="0" fontAlgn="ctr"/>
                      <a:r>
                        <a:rPr lang="de-DE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(%)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2025 JAN~DEC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TTL Loading(</a:t>
                      </a:r>
                      <a:r>
                        <a:rPr lang="de-DE" altLang="zh-TW" sz="80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TEU)</a:t>
                      </a:r>
                      <a:endParaRPr lang="de-DE" altLang="zh-TW" sz="800" b="0" i="0" u="none" strike="noStrike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Market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Review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or Action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Plan</a:t>
                      </a:r>
                    </a:p>
                    <a:p>
                      <a:pPr algn="ctr" rtl="0" fontAlgn="ctr"/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(How to achieve 2025 target?)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(A)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(B)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 pitchFamily="65" charset="-120"/>
                          <a:cs typeface="+mn-cs"/>
                        </a:rPr>
                        <a:t>(B)/(A)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 pitchFamily="65" charset="-120"/>
                          <a:cs typeface="+mn-cs"/>
                        </a:rPr>
                        <a:t>Target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313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79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Trade</a:t>
                      </a:r>
                      <a:r>
                        <a:rPr lang="en-US" altLang="zh-TW" sz="79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n-US" altLang="zh-TW" sz="79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Lane</a:t>
                      </a:r>
                      <a:endParaRPr lang="zh-TW" altLang="de-DE" sz="790" b="0" i="0" u="none" strike="noStrike" dirty="0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790" b="1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F.E. =&gt; </a:t>
                      </a:r>
                      <a:r>
                        <a:rPr lang="en-US" altLang="zh-TW" sz="790" b="1" i="0" u="none" strike="noStrike">
                          <a:solidFill>
                            <a:srgbClr val="FF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COBVT</a:t>
                      </a:r>
                      <a:r>
                        <a:rPr lang="en-US" altLang="zh-TW" sz="790" b="1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IMP.</a:t>
                      </a:r>
                    </a:p>
                    <a:p>
                      <a:pPr algn="ctr" rtl="0" fontAlgn="ctr"/>
                      <a:r>
                        <a:rPr lang="en-US" altLang="zh-TW" sz="79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(G</a:t>
                      </a:r>
                      <a:r>
                        <a:rPr lang="de-DE" altLang="zh-TW" sz="79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790" b="0" i="0" u="none" strike="noStrike" baseline="0" err="1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79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)</a:t>
                      </a:r>
                      <a:endParaRPr lang="de-DE" altLang="zh-TW" sz="790" b="0" i="0" u="none" strike="noStrike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LAD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11,883</a:t>
                      </a:r>
                      <a:endParaRPr lang="de-DE" sz="1000" b="0" i="0" u="none" strike="noStrike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12,965</a:t>
                      </a:r>
                      <a:endParaRPr lang="de-DE" sz="1000" b="0" i="0" u="none" strike="noStrike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109%</a:t>
                      </a:r>
                      <a:endParaRPr lang="de-DE" sz="1000" b="0" i="0" u="none" strike="noStrike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14,710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de-DE" sz="68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EGL Market Scope Jan-Dec 2024</a:t>
                      </a: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 421.500 teus; EGL market share 12%, ranking 3 out of 14.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Propose to BCC (5) new accounts (BCO) or business per week under FOB.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Monitoring on weekly basis bookings/allocation from our VIP accounts (local tenders).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Increase our commercial sales meeting with potential accounts, under FOB terms.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Propose medium and long term business with local NVOCC. 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Promote Reefer FOB cargo from base ports.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Continous sales lead campaing for CIF cargo.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Keep updated the market rates feedback with BCC on weekly basis.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Permanent AMP monitoring for own SQ KPI achievement.</a:t>
                      </a:r>
                      <a:endParaRPr lang="de-DE" sz="68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53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790" b="1" i="0" u="none" strike="noStrike">
                          <a:solidFill>
                            <a:srgbClr val="FF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COBVT</a:t>
                      </a:r>
                      <a:r>
                        <a:rPr lang="en-US" altLang="zh-TW" sz="790" b="1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EXP.</a:t>
                      </a:r>
                      <a:r>
                        <a:rPr lang="zh-TW" altLang="en-US" sz="790" b="1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  <a:r>
                        <a:rPr lang="en-US" altLang="zh-TW" sz="790" b="1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=&gt;</a:t>
                      </a:r>
                      <a:r>
                        <a:rPr lang="fr-FR" altLang="zh-TW" sz="790" b="1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F.E.</a:t>
                      </a:r>
                    </a:p>
                    <a:p>
                      <a:pPr algn="ctr" rtl="0" fontAlgn="ctr"/>
                      <a:r>
                        <a:rPr lang="en-US" altLang="zh-TW" sz="79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(Y</a:t>
                      </a:r>
                      <a:r>
                        <a:rPr lang="de-DE" altLang="zh-TW" sz="79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790" b="0" i="0" u="none" strike="noStrike" baseline="0" err="1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79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)</a:t>
                      </a:r>
                      <a:endParaRPr lang="de-DE" altLang="zh-TW" sz="790" b="0" i="0" u="none" strike="noStrike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LAD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1,806</a:t>
                      </a:r>
                      <a:endParaRPr lang="de-DE" sz="1000" b="0" i="0" u="none" strike="noStrike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1,929</a:t>
                      </a:r>
                      <a:endParaRPr lang="de-DE" sz="1000" b="0" i="0" u="none" strike="noStrike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97%</a:t>
                      </a:r>
                      <a:endParaRPr lang="de-DE" sz="1000" b="0" i="0" u="none" strike="noStrike">
                        <a:solidFill>
                          <a:srgbClr val="FF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2,151</a:t>
                      </a:r>
                      <a:endParaRPr lang="de-DE" sz="1000" b="0" i="0" u="none" strike="noStrike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de-DE" sz="68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EGL Market Scope Jan-Dec 2024 </a:t>
                      </a: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14.200 teus; EGL market share 21%, ranking 2 out of 12.</a:t>
                      </a:r>
                      <a:endParaRPr lang="de-DE" sz="680" b="1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/>
                      </a:endParaRP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Continue proposing to BCC new business under CIF.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Monitoring on weekly basis bookings/allocation from our current accounts.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Increase our commercial sales meeting with potential accounts, under CIF terms.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68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Focus on Coffee BIZ with POD offices &amp; Scrap &amp; Mineral export follow special procedures.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68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Promoting new cargo &amp; small customers via Green X for base &amp; out ports.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Permanent AMP monitoring for own SQ KPI achievement.</a:t>
                      </a:r>
                      <a:endParaRPr lang="de-DE" sz="68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87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790" b="1" i="0" u="none" strike="noStrike" dirty="0">
                          <a:solidFill>
                            <a:srgbClr val="FF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COBVT</a:t>
                      </a:r>
                      <a:r>
                        <a:rPr lang="en-US" altLang="zh-TW" sz="79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  <a:r>
                        <a:rPr lang="fr-FR" altLang="zh-TW" sz="79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sym typeface="Wingdings" pitchFamily="2" charset="2"/>
                        </a:rPr>
                        <a:t></a:t>
                      </a:r>
                      <a:r>
                        <a:rPr lang="fr-FR" altLang="zh-TW" sz="79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USEC</a:t>
                      </a:r>
                    </a:p>
                    <a:p>
                      <a:pPr algn="ctr" rtl="0" fontAlgn="ctr"/>
                      <a:r>
                        <a:rPr lang="en-US" altLang="zh-TW" sz="79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(619+620</a:t>
                      </a:r>
                      <a:r>
                        <a:rPr lang="de-DE" altLang="zh-TW" sz="79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79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79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)</a:t>
                      </a:r>
                      <a:endParaRPr lang="de-DE" sz="79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ELA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90"/>
                        <a:buFont typeface="Arial"/>
                        <a:buNone/>
                      </a:pPr>
                      <a:r>
                        <a:rPr lang="en-US" sz="10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1,800</a:t>
                      </a:r>
                      <a:endParaRPr sz="1000" b="0" i="0" u="none" strike="noStrike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90"/>
                        <a:buFont typeface="Arial"/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1,364</a:t>
                      </a:r>
                      <a:endParaRPr sz="1000" b="0" i="0" u="none" strike="noStrike" dirty="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90"/>
                        <a:buFont typeface="Arial"/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76%</a:t>
                      </a:r>
                      <a:endParaRPr sz="1000" b="0" i="0" u="none" strike="noStrike">
                        <a:solidFill>
                          <a:srgbClr val="FF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90"/>
                        <a:buFont typeface="Arial"/>
                        <a:buNone/>
                      </a:pPr>
                      <a:r>
                        <a:rPr lang="en-US" sz="1000" b="0" i="0" u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1,800</a:t>
                      </a:r>
                      <a:endParaRPr sz="1000" b="0" i="0" u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de-DE" sz="68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(619)</a:t>
                      </a:r>
                      <a:r>
                        <a:rPr lang="de-DE" sz="68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 </a:t>
                      </a:r>
                      <a:r>
                        <a:rPr lang="de-DE" sz="68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EGL Market Scope Jan-Dec 2024</a:t>
                      </a:r>
                      <a:r>
                        <a:rPr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12.700 Teus; EGL market share 11%,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 </a:t>
                      </a: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ranking</a:t>
                      </a:r>
                      <a:r>
                        <a:rPr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 5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 out of 9.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  <a:cs typeface="+mn-cs"/>
                        </a:rPr>
                        <a:t>Continue strong sales lead campaign with US office due to main cargo is closed under CIF terms.</a:t>
                      </a:r>
                      <a:endParaRPr kumimoji="0" lang="de-DE" sz="68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DFKai-SB" pitchFamily="65" charset="-120"/>
                        <a:ea typeface="DFKai-SB"/>
                      </a:endParaRPr>
                    </a:p>
                    <a:p>
                      <a:pPr marL="171450" marR="0" lvl="0" indent="-17145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de-DE" sz="68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(620)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 </a:t>
                      </a:r>
                      <a:r>
                        <a:rPr kumimoji="0" lang="de-DE" sz="68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Total Market </a:t>
                      </a:r>
                      <a:r>
                        <a:rPr lang="de-DE" sz="68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Jan-Dec 2024</a:t>
                      </a:r>
                      <a:r>
                        <a:rPr kumimoji="0" lang="de-DE" sz="68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 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18.600</a:t>
                      </a:r>
                      <a:r>
                        <a:rPr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 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Teus (not active service) </a:t>
                      </a:r>
                      <a:r>
                        <a:rPr kumimoji="0" lang="de-DE" sz="68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Potential market*</a:t>
                      </a:r>
                      <a:endParaRPr lang="de-DE" sz="8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90" b="1" i="0" u="none" strike="noStrike" dirty="0">
                          <a:solidFill>
                            <a:srgbClr val="FF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COBVT</a:t>
                      </a:r>
                      <a:r>
                        <a:rPr lang="en-US" altLang="zh-TW" sz="79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  <a:r>
                        <a:rPr lang="fr-FR" altLang="zh-TW" sz="79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sym typeface="Wingdings" pitchFamily="2" charset="2"/>
                        </a:rPr>
                        <a:t> WCSA</a:t>
                      </a:r>
                      <a:r>
                        <a:rPr lang="fr-FR" altLang="zh-TW" sz="79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9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(WS</a:t>
                      </a:r>
                      <a:r>
                        <a:rPr lang="de-DE" altLang="zh-TW" sz="79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79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79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ELA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90"/>
                        <a:buFont typeface="Arial"/>
                        <a:buNone/>
                      </a:pPr>
                      <a:r>
                        <a:rPr lang="en-US" sz="1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9,650</a:t>
                      </a:r>
                      <a:endParaRPr sz="1000" b="0" i="0" u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90"/>
                        <a:buFont typeface="Arial"/>
                        <a:buNone/>
                      </a:pPr>
                      <a:r>
                        <a:rPr lang="en-US" sz="1000" b="0" i="0" u="none" strike="noStrik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10,317</a:t>
                      </a:r>
                      <a:endParaRPr sz="1000" b="0" i="0" u="none" strike="noStrik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90"/>
                        <a:buFont typeface="Arial"/>
                        <a:buNone/>
                      </a:pPr>
                      <a:r>
                        <a:rPr lang="en-US" sz="1000" b="0" i="0" u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107%</a:t>
                      </a:r>
                      <a:endParaRPr sz="1000" b="0" i="0" u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90"/>
                        <a:buFont typeface="Arial"/>
                        <a:buNone/>
                      </a:pPr>
                      <a:r>
                        <a:rPr lang="en-US" sz="1000" b="0" i="0" u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11,000</a:t>
                      </a:r>
                      <a:endParaRPr sz="1000" b="0" i="0" u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kumimoji="0" lang="de-DE" sz="64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(</a:t>
                      </a:r>
                      <a:r>
                        <a:rPr kumimoji="0" lang="de-DE" sz="66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OUT</a:t>
                      </a:r>
                      <a:r>
                        <a:rPr kumimoji="0" lang="de-DE" sz="64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)</a:t>
                      </a:r>
                      <a:r>
                        <a:rPr kumimoji="0" lang="de-DE" sz="68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 </a:t>
                      </a:r>
                      <a:r>
                        <a:rPr lang="de-DE" sz="68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EGL Market Scope Jan-Dic 2024 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71.600 Teus;EGL market share 14% </a:t>
                      </a: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ranking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 4 out of 12.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68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Promoting CLVAL as new Chile Port.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68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Promoting new cargo via </a:t>
                      </a:r>
                      <a:r>
                        <a:rPr lang="en-US" altLang="zh-TW" sz="68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GreenX</a:t>
                      </a:r>
                      <a:r>
                        <a:rPr lang="en-US" altLang="zh-TW" sz="68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 for PE &amp; CL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Enlarge account base for sugar biz. + BCO + NVOCC (DRY &amp; RH) 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Monitoring on weekly basis bookings for all accounts including global &amp; local tenders.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Permanent AMP monitoring for own SQ KPI achievement.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de-DE" sz="68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DFKai-SB" pitchFamily="65" charset="-120"/>
                        <a:ea typeface="DFKai-SB"/>
                      </a:endParaRP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68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(IN) Total Market</a:t>
                      </a:r>
                      <a:r>
                        <a:rPr lang="de-DE" sz="68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 Jan-Dec 2024:</a:t>
                      </a:r>
                      <a:r>
                        <a:rPr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 43.200 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Teus (not active service). 25% of mkt is RH cargo. </a:t>
                      </a:r>
                      <a:r>
                        <a:rPr kumimoji="0" lang="de-DE" sz="68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Potential market*</a:t>
                      </a:r>
                      <a:endParaRPr lang="de-DE" sz="68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17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790" b="1" i="0" u="none" strike="noStrike" dirty="0">
                          <a:solidFill>
                            <a:srgbClr val="FF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COBVT</a:t>
                      </a:r>
                      <a:r>
                        <a:rPr lang="en-US" altLang="zh-TW" sz="79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  <a:r>
                        <a:rPr lang="en-US" altLang="zh-TW" sz="79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sym typeface="Wingdings" pitchFamily="2" charset="2"/>
                        </a:rPr>
                        <a:t> WCCA</a:t>
                      </a:r>
                      <a:endParaRPr lang="de-DE" sz="790" b="1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  <a:p>
                      <a:pPr algn="ctr" rtl="0" fontAlgn="ctr"/>
                      <a:r>
                        <a:rPr lang="de-DE" sz="79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(CW+WC</a:t>
                      </a:r>
                      <a:r>
                        <a:rPr lang="de-DE" altLang="zh-TW" sz="79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79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79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)</a:t>
                      </a:r>
                      <a:endParaRPr lang="de-DE" sz="79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ELA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90"/>
                        <a:buFont typeface="Arial"/>
                        <a:buNone/>
                      </a:pPr>
                      <a:r>
                        <a:rPr lang="en-US" sz="1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1,150</a:t>
                      </a:r>
                      <a:endParaRPr sz="10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90"/>
                        <a:buFont typeface="Arial"/>
                        <a:buNone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3,699</a:t>
                      </a:r>
                      <a:endParaRPr sz="1000" b="0" dirty="0">
                        <a:solidFill>
                          <a:schemeClr val="tx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90"/>
                        <a:buFont typeface="Arial"/>
                        <a:buNone/>
                      </a:pPr>
                      <a:r>
                        <a:rPr lang="en-US" sz="1000" b="0" i="0" u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321%</a:t>
                      </a:r>
                      <a:endParaRPr sz="1000" b="0" i="0" u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90"/>
                        <a:buFont typeface="Arial"/>
                        <a:buNone/>
                      </a:pPr>
                      <a:r>
                        <a:rPr lang="en-US" sz="1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100</a:t>
                      </a:r>
                      <a:endParaRPr sz="10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68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(OUT) WC </a:t>
                      </a:r>
                      <a:r>
                        <a:rPr lang="de-DE" sz="68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EGL Market Scope Jan-Dec 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20.000 Teus; EGL market share 8%, ranking 5 out of 9.</a:t>
                      </a:r>
                      <a:r>
                        <a:rPr kumimoji="0" lang="de-DE" sz="68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 Potential market*</a:t>
                      </a:r>
                      <a:endParaRPr kumimoji="0" lang="de-DE" sz="68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DFKai-SB" pitchFamily="65" charset="-120"/>
                        <a:ea typeface="DFKai-SB"/>
                      </a:endParaRPr>
                    </a:p>
                    <a:p>
                      <a:pPr marL="171450" marR="0" lvl="0" indent="-17145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de-DE" sz="68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(IN)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 </a:t>
                      </a:r>
                      <a:r>
                        <a:rPr lang="de-DE" sz="68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CW</a:t>
                      </a:r>
                      <a:r>
                        <a:rPr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 </a:t>
                      </a:r>
                      <a:r>
                        <a:rPr lang="de-DE" sz="68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EGL Market Scope Jan-Dec 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41.600 Teus; EGL market share 5%, </a:t>
                      </a: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ranking</a:t>
                      </a:r>
                      <a:r>
                        <a:rPr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 8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 out of 11.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Continous sales lead campaing for CIF cargo.</a:t>
                      </a:r>
                      <a:endParaRPr kumimoji="0" lang="de-DE" sz="68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DFKai-SB" pitchFamily="65" charset="-120"/>
                        <a:ea typeface="DFKai-SB"/>
                      </a:endParaRP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Promote FOB cargo (Port to port) for BCO and main NVOCC.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Permanent AMP monitoring for own SQ KPI achievement.</a:t>
                      </a:r>
                      <a:endParaRPr lang="de-DE" sz="68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8880764" y="4913575"/>
            <a:ext cx="224292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F36D82E-CE9F-4850-9751-B326B49AD240}" type="slidenum">
              <a:rPr lang="en-US" sz="1200" smtClean="0">
                <a:solidFill>
                  <a:prstClr val="black"/>
                </a:solidFill>
                <a:latin typeface="Calibri"/>
              </a:rPr>
              <a:pPr algn="r">
                <a:defRPr/>
              </a:pPr>
              <a:t>4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F9376042-D1F5-219E-C964-43EA0303B608}"/>
              </a:ext>
            </a:extLst>
          </p:cNvPr>
          <p:cNvSpPr txBox="1">
            <a:spLocks/>
          </p:cNvSpPr>
          <p:nvPr/>
        </p:nvSpPr>
        <p:spPr>
          <a:xfrm>
            <a:off x="0" y="-51149"/>
            <a:ext cx="9160330" cy="396180"/>
          </a:xfrm>
          <a:prstGeom prst="rect">
            <a:avLst/>
          </a:prstGeo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>
                <a:latin typeface="DFKai-SB" pitchFamily="65" charset="-120"/>
                <a:ea typeface="DFKai-SB" pitchFamily="65" charset="-120"/>
              </a:rPr>
              <a:t>Performance/Space(2024) and 2025 Market Review </a:t>
            </a:r>
            <a:r>
              <a:rPr lang="en-US" altLang="zh-TW" sz="2400" b="1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(CO)</a:t>
            </a:r>
            <a:endParaRPr lang="en-US" sz="2400" b="1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392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374502"/>
              </p:ext>
            </p:extLst>
          </p:nvPr>
        </p:nvGraphicFramePr>
        <p:xfrm>
          <a:off x="4910" y="438377"/>
          <a:ext cx="9247040" cy="4729638"/>
        </p:xfrm>
        <a:graphic>
          <a:graphicData uri="http://schemas.openxmlformats.org/drawingml/2006/table">
            <a:tbl>
              <a:tblPr/>
              <a:tblGrid>
                <a:gridCol w="603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4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030">
                  <a:extLst>
                    <a:ext uri="{9D8B030D-6E8A-4147-A177-3AD203B41FA5}">
                      <a16:colId xmlns:a16="http://schemas.microsoft.com/office/drawing/2014/main" val="121543117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636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790" b="0" i="0" u="none" strike="noStrike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Subject</a:t>
                      </a:r>
                      <a:endParaRPr lang="zh-TW" altLang="de-DE" sz="790" b="0" i="0" u="none" strike="noStrike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790" b="0" i="0" u="none" strike="noStrike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Segments</a:t>
                      </a:r>
                      <a:endParaRPr lang="zh-TW" altLang="de-DE" sz="790" b="0" i="0" u="none" strike="noStrike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79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BCC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202</a:t>
                      </a:r>
                      <a:r>
                        <a:rPr lang="en-US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4</a:t>
                      </a:r>
                      <a:r>
                        <a:rPr lang="de-DE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Target</a:t>
                      </a:r>
                    </a:p>
                    <a:p>
                      <a:pPr algn="ctr" rtl="0" fontAlgn="ctr"/>
                      <a:r>
                        <a:rPr lang="de-DE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TTL Loading(</a:t>
                      </a:r>
                      <a:r>
                        <a:rPr lang="de-DE" altLang="zh-TW" sz="80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TEU)</a:t>
                      </a:r>
                      <a:endParaRPr lang="de-DE" altLang="zh-TW" sz="800" b="0" i="0" u="none" strike="noStrike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2024 JAN~DEC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TTL</a:t>
                      </a:r>
                      <a:r>
                        <a:rPr lang="de-DE" altLang="zh-TW" sz="80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  <a:r>
                        <a:rPr lang="de-DE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Loading</a:t>
                      </a:r>
                      <a:r>
                        <a:rPr lang="de-DE" altLang="zh-TW" sz="80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(TEU)</a:t>
                      </a:r>
                      <a:endParaRPr lang="de-DE" altLang="zh-TW" sz="800" b="0" i="0" u="none" strike="noStrike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7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Achievement</a:t>
                      </a:r>
                    </a:p>
                    <a:p>
                      <a:pPr algn="ctr" rtl="0" fontAlgn="ctr"/>
                      <a:r>
                        <a:rPr lang="de-DE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(%)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2025 JAN~DEC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zh-TW" sz="8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TTL Loading(</a:t>
                      </a:r>
                      <a:r>
                        <a:rPr lang="de-DE" altLang="zh-TW" sz="80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TEU)</a:t>
                      </a:r>
                      <a:endParaRPr lang="de-DE" altLang="zh-TW" sz="800" b="0" i="0" u="none" strike="noStrike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Market</a:t>
                      </a:r>
                      <a:r>
                        <a:rPr lang="de-DE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Review</a:t>
                      </a: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or Action</a:t>
                      </a:r>
                      <a:r>
                        <a:rPr lang="de-DE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Plan</a:t>
                      </a:r>
                    </a:p>
                    <a:p>
                      <a:pPr algn="ctr" rtl="0" fontAlgn="ctr"/>
                      <a:r>
                        <a:rPr lang="de-DE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(How to achieve 2025 target?)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7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(A)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(B)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 pitchFamily="65" charset="-120"/>
                          <a:cs typeface="+mn-cs"/>
                        </a:rPr>
                        <a:t>(B)/(A)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 pitchFamily="65" charset="-120"/>
                          <a:cs typeface="+mn-cs"/>
                        </a:rPr>
                        <a:t>Target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772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790" b="0" i="0" u="none" strike="noStrike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Trade</a:t>
                      </a:r>
                      <a:r>
                        <a:rPr lang="en-US" altLang="zh-TW" sz="790" b="0" i="0" u="none" strike="noStrike" baseline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n-US" altLang="zh-TW" sz="790" b="0" i="0" u="none" strike="noStrike" baseline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Lane</a:t>
                      </a:r>
                      <a:endParaRPr lang="zh-TW" altLang="de-DE" sz="790" b="0" i="0" u="none" strike="noStrike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790" b="1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F.E. =&gt; </a:t>
                      </a:r>
                      <a:r>
                        <a:rPr lang="en-US" altLang="zh-TW" sz="790" b="1" i="0" u="none" strike="noStrike">
                          <a:solidFill>
                            <a:srgbClr val="FF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CO3</a:t>
                      </a:r>
                      <a:r>
                        <a:rPr lang="en-US" altLang="zh-TW" sz="790" b="1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IMP.</a:t>
                      </a:r>
                    </a:p>
                    <a:p>
                      <a:pPr algn="ctr" rtl="0" fontAlgn="ctr"/>
                      <a:r>
                        <a:rPr lang="en-US" altLang="zh-TW" sz="79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(C</a:t>
                      </a:r>
                      <a:r>
                        <a:rPr lang="de-DE" altLang="zh-TW" sz="79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790" b="0" i="0" u="none" strike="noStrike" baseline="0" err="1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79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)</a:t>
                      </a:r>
                      <a:endParaRPr lang="de-DE" altLang="zh-TW" sz="790" b="0" i="0" u="none" strike="noStrike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9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LAD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3,989</a:t>
                      </a:r>
                      <a:endParaRPr lang="de-DE" sz="1000" b="0" i="0" u="none" strike="noStrike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5,333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134%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5,390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de-DE" sz="68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EGL Market Scope Jan-Dec 2024</a:t>
                      </a: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 66.000 teus; EGL market share 21%, ranking 2 out of 10.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Propose to BCC (5) new accounts (BCO) or business per week under FOB.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Monitoring on weekly basis bookings/allocation from our VIP accounts (local tenders).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Increase our commercial sales meeting with potential accounts, under FOB terms.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Propose medium and long term business with local NVOCC. 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Promote Reefer FOB cargo from base ports.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Continous sales lead campaing for CIF cargo.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Keep updated the market rates feedback with BCC on weekly basis.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Permanent AMP monitoring for own SQ KPI achievement.</a:t>
                      </a:r>
                      <a:endParaRPr lang="de-DE" sz="68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99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790" b="1" i="0" u="none" strike="noStrike">
                          <a:solidFill>
                            <a:srgbClr val="FF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CO3</a:t>
                      </a:r>
                      <a:r>
                        <a:rPr lang="en-US" altLang="zh-TW" sz="790" b="1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  <a:r>
                        <a:rPr lang="en-US" altLang="zh-TW" sz="790" b="1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sym typeface="Wingdings" pitchFamily="2" charset="2"/>
                        </a:rPr>
                        <a:t> CARB</a:t>
                      </a:r>
                      <a:endParaRPr lang="fr-FR" altLang="zh-TW" sz="790" b="1" i="0" u="none" strike="noStrike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  <a:p>
                      <a:pPr algn="ctr" rtl="0" fontAlgn="ctr"/>
                      <a:r>
                        <a:rPr lang="en-US" altLang="zh-TW" sz="79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(CC</a:t>
                      </a:r>
                      <a:r>
                        <a:rPr lang="de-DE" altLang="zh-TW" sz="79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790" b="0" i="0" u="none" strike="noStrike" baseline="0" err="1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79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)</a:t>
                      </a:r>
                      <a:endParaRPr lang="de-DE" altLang="zh-TW" sz="790" b="0" i="0" u="none" strike="noStrike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9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EGA-ATC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3,740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2577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69%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3,500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de-DE" sz="68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(IN) EGL Market Scope Jan-Dec 2024</a:t>
                      </a: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 10.900 Teus; EGL market share 10%, ranking 6 out of 18.</a:t>
                      </a:r>
                    </a:p>
                    <a:p>
                      <a:pPr marL="171450" marR="0" lvl="0" indent="-17145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Focus on PA cargo (6.500 Teus) CIF - Sales lead Campaing to PA.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68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(OUT)</a:t>
                      </a: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 </a:t>
                      </a:r>
                      <a:r>
                        <a:rPr lang="de-DE" sz="68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Market Share Jan- Dec 2024</a:t>
                      </a: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 51.200 Teus; EGL market share 10%, ranking 6 out of 17.</a:t>
                      </a:r>
                      <a:endParaRPr lang="de-DE" sz="680" b="1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/>
                      </a:endParaRP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Focus on Direct Service PA specially Manzanillo cargo to increase EGL participation.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Try to maintain spot volume to PR &amp; DO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Permanent AMP monitoring for own SQ KPI achievement.</a:t>
                      </a:r>
                      <a:endParaRPr lang="de-DE" sz="68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99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790" b="1" i="0" u="none" strike="noStrike">
                          <a:solidFill>
                            <a:srgbClr val="FF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CO3</a:t>
                      </a:r>
                      <a:r>
                        <a:rPr lang="en-US" altLang="zh-TW" sz="790" b="1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  <a:r>
                        <a:rPr lang="fr-FR" altLang="zh-TW" sz="790" b="1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sym typeface="Wingdings" pitchFamily="2" charset="2"/>
                        </a:rPr>
                        <a:t></a:t>
                      </a:r>
                      <a:r>
                        <a:rPr lang="fr-FR" altLang="zh-TW" sz="790" b="1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USEC</a:t>
                      </a:r>
                    </a:p>
                    <a:p>
                      <a:pPr algn="ctr" rtl="0" fontAlgn="ctr"/>
                      <a:r>
                        <a:rPr lang="en-US" altLang="zh-TW" sz="79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(609+610</a:t>
                      </a:r>
                      <a:r>
                        <a:rPr lang="de-DE" altLang="zh-TW" sz="79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790" b="0" i="0" u="none" strike="noStrike" baseline="0" err="1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79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)</a:t>
                      </a:r>
                      <a:endParaRPr lang="de-DE" sz="790" b="0" i="0" u="none" strike="noStrike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9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EGA-ATC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1,040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701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67%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1,040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(</a:t>
                      </a:r>
                      <a:r>
                        <a:rPr kumimoji="0" lang="de-DE" sz="68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610)</a:t>
                      </a:r>
                      <a:r>
                        <a:rPr lang="de-DE" sz="68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 </a:t>
                      </a:r>
                      <a:r>
                        <a:rPr lang="de-DE" sz="68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EGL Market Scope Jan-Dec 2024</a:t>
                      </a: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 </a:t>
                      </a:r>
                      <a:r>
                        <a:rPr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30.000 Teus; EGL market share 3%, </a:t>
                      </a: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ranking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 6 out of 10. </a:t>
                      </a:r>
                    </a:p>
                    <a:p>
                      <a:pPr marL="171450" marR="0" lvl="0" indent="-17145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Focus on base ports as USNYC, USCHS, USSVN, USBAL &amp; USNFK.</a:t>
                      </a:r>
                    </a:p>
                    <a:p>
                      <a:pPr marL="171450" marR="0" lvl="0" indent="-17145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We need more allocation from PA to US ports on NUE &amp; AUE services and quick connection at PA.</a:t>
                      </a:r>
                      <a:endParaRPr kumimoji="0" lang="de-DE" sz="68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DFKai-SB" pitchFamily="65" charset="-120"/>
                        <a:ea typeface="DFKai-SB"/>
                      </a:endParaRPr>
                    </a:p>
                    <a:p>
                      <a:pPr marL="171450" marR="0" lvl="0" indent="-17145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(</a:t>
                      </a:r>
                      <a:r>
                        <a:rPr kumimoji="0" lang="de-DE" sz="68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609)</a:t>
                      </a:r>
                      <a:r>
                        <a:rPr lang="de-DE" sz="68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 </a:t>
                      </a:r>
                      <a:r>
                        <a:rPr lang="de-DE" sz="68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EGL Market Scope Jan-Dec 2024</a:t>
                      </a: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 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45.600 Teus; EGL market share </a:t>
                      </a:r>
                      <a:r>
                        <a:rPr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4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%, </a:t>
                      </a: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ranking</a:t>
                      </a:r>
                      <a:r>
                        <a:rPr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 7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 out of 12.</a:t>
                      </a:r>
                    </a:p>
                    <a:p>
                      <a:pPr marL="171450" marR="0" lvl="0" indent="-17145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  <a:cs typeface="+mn-cs"/>
                        </a:rPr>
                        <a:t>Continue strong sales lead campaign with US office due to main cargo under CIF terms.</a:t>
                      </a:r>
                      <a:endParaRPr lang="de-DE" sz="68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DFKai-SB" pitchFamily="65" charset="-120"/>
                        <a:ea typeface="DFKai-SB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5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90" b="1" i="0" u="none" strike="noStrike">
                          <a:solidFill>
                            <a:srgbClr val="FF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CO3</a:t>
                      </a:r>
                      <a:r>
                        <a:rPr lang="en-US" altLang="zh-TW" sz="790" b="1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  <a:r>
                        <a:rPr lang="fr-FR" altLang="zh-TW" sz="790" b="1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sym typeface="Wingdings" pitchFamily="2" charset="2"/>
                        </a:rPr>
                        <a:t> WCSA</a:t>
                      </a:r>
                      <a:r>
                        <a:rPr lang="fr-FR" altLang="zh-TW" sz="790" b="1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9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(CW+WC</a:t>
                      </a:r>
                      <a:r>
                        <a:rPr lang="de-DE" altLang="zh-TW" sz="79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790" b="0" i="0" u="none" strike="noStrike" baseline="0" err="1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790" b="0" i="0" u="none" strike="noStrike" baseline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9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ELA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90"/>
                        <a:buFont typeface="Arial"/>
                        <a:buNone/>
                      </a:pPr>
                      <a:r>
                        <a:rPr lang="en-US" sz="10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350</a:t>
                      </a:r>
                      <a:endParaRPr sz="1000" b="0" i="0" u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9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153</a:t>
                      </a:r>
                      <a:endParaRPr sz="100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90"/>
                        <a:buFont typeface="Arial"/>
                        <a:buNone/>
                      </a:pPr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44</a:t>
                      </a:r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%</a:t>
                      </a:r>
                      <a:endParaRPr sz="1000" b="0" i="0" u="none" strike="noStrike">
                        <a:solidFill>
                          <a:srgbClr val="FF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90"/>
                        <a:buFont typeface="Arial"/>
                        <a:buNone/>
                      </a:pPr>
                      <a:r>
                        <a:rPr lang="en-US" sz="1000" b="0" i="0" u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50</a:t>
                      </a:r>
                      <a:endParaRPr sz="1000" b="0" i="0" u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de-DE" sz="68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OUT (CW TRADE) </a:t>
                      </a:r>
                      <a:r>
                        <a:rPr lang="de-DE" sz="68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EGL Market Scope Jan-Dec 2024:</a:t>
                      </a: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 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26.600 Teus; EGL market share </a:t>
                      </a:r>
                      <a:r>
                        <a:rPr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1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%, </a:t>
                      </a: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ranking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 8 out of 9.</a:t>
                      </a:r>
                    </a:p>
                    <a:p>
                      <a:pPr marL="171450" marR="0" lvl="0" indent="-17145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  <a:cs typeface="+mn-cs"/>
                        </a:rPr>
                        <a:t>Focus on COBQL &amp; COSMM as POL (2.300 Teus).</a:t>
                      </a:r>
                    </a:p>
                    <a:p>
                      <a:pPr marL="171450" marR="0" lvl="0" indent="-17145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  <a:cs typeface="+mn-cs"/>
                        </a:rPr>
                        <a:t>We need BCC support to have competitive rates around USD 700</a:t>
                      </a:r>
                    </a:p>
                    <a:p>
                      <a:pPr marL="171450" marR="0" lvl="0" indent="-17145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Permanent AMP monitoring for own SQ KPI achievement.</a:t>
                      </a:r>
                      <a:endParaRPr lang="de-DE" sz="68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DFKai-SB" pitchFamily="65" charset="-120"/>
                        <a:ea typeface="DFKai-SB"/>
                      </a:endParaRP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68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IN (WC TRADE)</a:t>
                      </a:r>
                      <a:r>
                        <a:rPr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 </a:t>
                      </a:r>
                      <a:r>
                        <a:rPr lang="de-DE" sz="68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Total Market Jan-Dec 2024</a:t>
                      </a: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 </a:t>
                      </a:r>
                      <a:r>
                        <a:rPr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12.800 Teus 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(not active service); 30% of mkt is RH. </a:t>
                      </a:r>
                      <a:r>
                        <a:rPr kumimoji="0" lang="de-DE" sz="68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Potential market*</a:t>
                      </a:r>
                      <a:endParaRPr lang="de-DE" sz="68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715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790" b="1" i="0" u="none" strike="noStrike" dirty="0">
                          <a:solidFill>
                            <a:srgbClr val="FF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CO3</a:t>
                      </a:r>
                      <a:r>
                        <a:rPr lang="en-US" altLang="zh-TW" sz="79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  <a:r>
                        <a:rPr lang="en-US" altLang="zh-TW" sz="79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sym typeface="Wingdings" pitchFamily="2" charset="2"/>
                        </a:rPr>
                        <a:t> WCCA</a:t>
                      </a:r>
                      <a:endParaRPr lang="de-DE" sz="790" b="1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  <a:p>
                      <a:pPr algn="ctr" rtl="0" fontAlgn="ctr"/>
                      <a:r>
                        <a:rPr lang="de-DE" sz="79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(CB</a:t>
                      </a:r>
                      <a:r>
                        <a:rPr lang="de-DE" altLang="zh-TW" sz="79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79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79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)</a:t>
                      </a:r>
                      <a:endParaRPr lang="de-DE" sz="79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9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ELA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90"/>
                        <a:buFont typeface="Arial"/>
                        <a:buNone/>
                      </a:pPr>
                      <a:r>
                        <a:rPr lang="en-US" sz="10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450</a:t>
                      </a:r>
                      <a:endParaRPr sz="1000" b="0" i="0" u="none" strike="noStrike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790"/>
                        <a:buFont typeface="Arial"/>
                        <a:buNone/>
                      </a:pPr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cs typeface="+mn-cs"/>
                        </a:rPr>
                        <a:t>10</a:t>
                      </a: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90"/>
                        <a:buFont typeface="Arial"/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2%</a:t>
                      </a:r>
                      <a:endParaRPr sz="1000" b="0" i="0" u="none" strike="noStrike">
                        <a:solidFill>
                          <a:srgbClr val="FF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790"/>
                        <a:buFont typeface="Arial"/>
                        <a:buNone/>
                      </a:pPr>
                      <a:r>
                        <a:rPr lang="en-US" sz="1000" b="0" i="0" u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10</a:t>
                      </a:r>
                      <a:endParaRPr sz="1000" b="0" i="0" u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66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  <a:cs typeface="+mn-cs"/>
                        </a:rPr>
                        <a:t>(OUT) </a:t>
                      </a:r>
                      <a:r>
                        <a:rPr kumimoji="0" lang="de-DE" sz="67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  <a:cs typeface="+mn-cs"/>
                        </a:rPr>
                        <a:t>CB </a:t>
                      </a:r>
                      <a:r>
                        <a:rPr lang="de-DE" sz="67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EGL Market Scope Jan-Dec 2024</a:t>
                      </a:r>
                      <a:r>
                        <a:rPr lang="de-DE" sz="67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 </a:t>
                      </a:r>
                      <a:r>
                        <a:rPr kumimoji="0" lang="de-DE" sz="68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  <a:cs typeface="+mn-cs"/>
                        </a:rPr>
                        <a:t>22.400 Teus; EGL market share 1%,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 </a:t>
                      </a: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ranking 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7 out of 16.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Actually CAW service has full space utilitation appreciate BCC comments and if we will have available space in the near future.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  <a:cs typeface="+mn-cs"/>
                        </a:rPr>
                        <a:t>Permanent AMP monitoring for own SQ KPI achievement.</a:t>
                      </a:r>
                      <a:endParaRPr lang="de-DE" sz="68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DFKai-SB" pitchFamily="65" charset="-120"/>
                        <a:ea typeface="DFKai-SB"/>
                      </a:endParaRPr>
                    </a:p>
                    <a:p>
                      <a:pPr marL="171450" marR="0" lvl="0" indent="-17145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de-DE" sz="68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(IN) </a:t>
                      </a:r>
                      <a:r>
                        <a:rPr kumimoji="0" lang="de-DE" sz="67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CB</a:t>
                      </a:r>
                      <a:r>
                        <a:rPr lang="de-DE" sz="67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 </a:t>
                      </a:r>
                      <a:r>
                        <a:rPr lang="de-DE" sz="67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EGL Market Scope Jan-Dec 2024</a:t>
                      </a:r>
                      <a:r>
                        <a:rPr lang="de-DE" sz="67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 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3.600 teus; EGL market share </a:t>
                      </a:r>
                      <a:r>
                        <a:rPr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1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%, </a:t>
                      </a:r>
                      <a:r>
                        <a:rPr lang="de-DE" sz="68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/>
                        </a:rPr>
                        <a:t>ranking</a:t>
                      </a: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 10 out of 15.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68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/>
                        </a:rPr>
                        <a:t>Actually CAW service has full space utilitation appreciate BCC comments and if we will have available space in the near future.</a:t>
                      </a:r>
                      <a:endParaRPr lang="de-DE" sz="68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DFKai-SB" pitchFamily="65" charset="-120"/>
                        <a:ea typeface="DFKai-SB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57150" y="4869656"/>
            <a:ext cx="20089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F36D82E-CE9F-4850-9751-B326B49AD240}" type="slidenum">
              <a:rPr lang="en-US" sz="1200" smtClean="0">
                <a:solidFill>
                  <a:prstClr val="black"/>
                </a:solidFill>
                <a:latin typeface="Calibri"/>
              </a:rPr>
              <a:pPr algn="r">
                <a:defRPr/>
              </a:pPr>
              <a:t>5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F3BF769E-1485-73B8-3935-3E965431EC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38377"/>
          </a:xfrm>
          <a:prstGeom prst="rect">
            <a:avLst/>
          </a:prstGeo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>
                <a:latin typeface="DFKai-SB" pitchFamily="65" charset="-120"/>
                <a:ea typeface="DFKai-SB" pitchFamily="65" charset="-120"/>
              </a:rPr>
              <a:t>Performance/Space(2024) and 2025 Market Review </a:t>
            </a:r>
            <a:r>
              <a:rPr lang="en-US" altLang="zh-TW" sz="2400" b="1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(CO)</a:t>
            </a:r>
            <a:endParaRPr lang="en-US" sz="2400" b="1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555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DBF3D-470A-9208-F992-B9BDB0047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613C1003-8E31-F41B-515A-8AC0C1735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533400"/>
          </a:xfr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TW" sz="2400" b="1" dirty="0">
                <a:latin typeface="DFKai-SB" pitchFamily="65" charset="-120"/>
                <a:ea typeface="DFKai-SB" pitchFamily="65" charset="-120"/>
              </a:rPr>
              <a:t>Topic discussion </a:t>
            </a:r>
            <a:r>
              <a:rPr lang="en-US" altLang="zh-TW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(CO)</a:t>
            </a:r>
            <a:endParaRPr lang="en-US" sz="2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C48F6E5-FE96-DC03-E433-DBB71E7327C6}"/>
              </a:ext>
            </a:extLst>
          </p:cNvPr>
          <p:cNvSpPr txBox="1">
            <a:spLocks/>
          </p:cNvSpPr>
          <p:nvPr/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F36D82E-CE9F-4850-9751-B326B49AD240}" type="slidenum">
              <a:rPr lang="en-US" sz="1200" smtClean="0">
                <a:solidFill>
                  <a:prstClr val="black"/>
                </a:solidFill>
                <a:latin typeface="Calibri"/>
              </a:rPr>
              <a:pPr algn="r">
                <a:defRPr/>
              </a:pPr>
              <a:t>6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C501FEF-6C66-F255-D18A-D81066FE74CD}"/>
              </a:ext>
            </a:extLst>
          </p:cNvPr>
          <p:cNvSpPr txBox="1"/>
          <p:nvPr/>
        </p:nvSpPr>
        <p:spPr>
          <a:xfrm>
            <a:off x="744318" y="758744"/>
            <a:ext cx="1954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Commercial side: 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2BC1DED-3700-5ED2-51FA-860F112D700C}"/>
              </a:ext>
            </a:extLst>
          </p:cNvPr>
          <p:cNvSpPr txBox="1"/>
          <p:nvPr/>
        </p:nvSpPr>
        <p:spPr>
          <a:xfrm>
            <a:off x="5240072" y="740527"/>
            <a:ext cx="431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Future Suggestion: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CDCB94-139D-76AB-D1F9-34C0AE4DA9E0}"/>
              </a:ext>
            </a:extLst>
          </p:cNvPr>
          <p:cNvSpPr txBox="1"/>
          <p:nvPr/>
        </p:nvSpPr>
        <p:spPr>
          <a:xfrm>
            <a:off x="547009" y="1097298"/>
            <a:ext cx="3129642" cy="360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 fontAlgn="ctr">
              <a:buFont typeface="+mj-lt"/>
              <a:buAutoNum type="arabicPeriod"/>
              <a:defRPr/>
            </a:pPr>
            <a:r>
              <a:rPr lang="de-DE" sz="900" b="1" dirty="0">
                <a:ea typeface="DFKai-SB" panose="03000509000000000000"/>
              </a:rPr>
              <a:t> Market Overview (2024) (in + out)</a:t>
            </a:r>
          </a:p>
          <a:p>
            <a:pPr algn="just" fontAlgn="ctr">
              <a:defRPr/>
            </a:pPr>
            <a:endParaRPr lang="de-DE" sz="900" b="1" dirty="0">
              <a:latin typeface="Arial Narrow"/>
              <a:ea typeface="DFKai-SB"/>
            </a:endParaRPr>
          </a:p>
          <a:p>
            <a:pPr marL="171450" indent="-171450" algn="just" fontAlgn="ctr">
              <a:buFont typeface="Wingdings" panose="05000000000000000000" pitchFamily="2" charset="2"/>
              <a:buChar char="v"/>
              <a:defRPr/>
            </a:pPr>
            <a:r>
              <a:rPr lang="de-DE" sz="800" dirty="0">
                <a:ea typeface="DFKai-SB"/>
              </a:rPr>
              <a:t>Colombian total market  1.700.000 TEUS (In 70% &amp; Out 30%)</a:t>
            </a:r>
          </a:p>
          <a:p>
            <a:pPr marL="171450" indent="-171450" algn="just" fontAlgn="ctr">
              <a:buFont typeface="Wingdings" panose="05000000000000000000" pitchFamily="2" charset="2"/>
              <a:buChar char="v"/>
              <a:defRPr/>
            </a:pPr>
            <a:r>
              <a:rPr lang="de-DE" sz="800" dirty="0">
                <a:ea typeface="DFKai-SB"/>
              </a:rPr>
              <a:t>Trades: </a:t>
            </a:r>
            <a:r>
              <a:rPr lang="de-DE" sz="760" dirty="0">
                <a:ea typeface="DFKai-SB"/>
              </a:rPr>
              <a:t>FE (31%) - NAME (20%) – SAME (18%) – EUR (17%) – CAME (14%)</a:t>
            </a:r>
            <a:endParaRPr lang="de-DE" sz="800" dirty="0">
              <a:ea typeface="DFKai-SB" panose="03000509000000000000"/>
            </a:endParaRPr>
          </a:p>
          <a:p>
            <a:pPr marL="171450" indent="-171450" algn="just" fontAlgn="ctr">
              <a:buFont typeface="Wingdings" panose="05000000000000000000" pitchFamily="2" charset="2"/>
              <a:buChar char="v"/>
              <a:defRPr/>
            </a:pPr>
            <a:r>
              <a:rPr lang="de-DE" sz="800" dirty="0">
                <a:ea typeface="DFKai-SB" panose="03000509000000000000"/>
              </a:rPr>
              <a:t>BCO market (65%) &amp; NVOCC market (35%).</a:t>
            </a:r>
          </a:p>
          <a:p>
            <a:pPr algn="just" fontAlgn="ctr">
              <a:defRPr/>
            </a:pPr>
            <a:endParaRPr lang="de-DE" sz="800" dirty="0">
              <a:solidFill>
                <a:schemeClr val="accent3">
                  <a:lumMod val="75000"/>
                </a:schemeClr>
              </a:solidFill>
              <a:ea typeface="DFKai-SB" panose="03000509000000000000"/>
            </a:endParaRPr>
          </a:p>
          <a:p>
            <a:pPr marL="171450" indent="-171450" algn="just" fontAlgn="ctr">
              <a:buFont typeface="Wingdings" panose="05000000000000000000" pitchFamily="2" charset="2"/>
              <a:buChar char="v"/>
              <a:defRPr/>
            </a:pPr>
            <a:r>
              <a:rPr lang="de-DE" sz="800" dirty="0">
                <a:solidFill>
                  <a:schemeClr val="accent3">
                    <a:lumMod val="75000"/>
                  </a:schemeClr>
                </a:solidFill>
                <a:ea typeface="DFKai-SB" panose="03000509000000000000"/>
              </a:rPr>
              <a:t>Evergreen </a:t>
            </a:r>
            <a:r>
              <a:rPr lang="de-DE" sz="800" dirty="0">
                <a:ea typeface="DFKai-SB" panose="03000509000000000000"/>
              </a:rPr>
              <a:t>scope (49%) with 833.000 TEUS (In 78% &amp; Out 22%)</a:t>
            </a:r>
          </a:p>
          <a:p>
            <a:pPr marL="171450" indent="-171450" algn="just" fontAlgn="ctr">
              <a:buFont typeface="Wingdings" panose="05000000000000000000" pitchFamily="2" charset="2"/>
              <a:buChar char="v"/>
              <a:defRPr/>
            </a:pPr>
            <a:r>
              <a:rPr lang="de-DE" sz="800" dirty="0">
                <a:ea typeface="DFKai-SB" panose="03000509000000000000"/>
              </a:rPr>
              <a:t>Trades: </a:t>
            </a:r>
            <a:r>
              <a:rPr lang="de-DE" sz="780" dirty="0">
                <a:ea typeface="DFKai-SB" panose="03000509000000000000"/>
              </a:rPr>
              <a:t>FE (74%) - SAME (11%) – CARI (6%) – CAME (5%) – NAME (4%).</a:t>
            </a:r>
            <a:endParaRPr lang="de-DE" sz="800" dirty="0">
              <a:ea typeface="DFKai-SB" panose="03000509000000000000"/>
            </a:endParaRPr>
          </a:p>
          <a:p>
            <a:pPr marL="171450" indent="-171450" algn="just" fontAlgn="ctr">
              <a:buFont typeface="Wingdings" panose="05000000000000000000" pitchFamily="2" charset="2"/>
              <a:buChar char="v"/>
              <a:defRPr/>
            </a:pPr>
            <a:r>
              <a:rPr lang="de-DE" sz="800" dirty="0">
                <a:ea typeface="DFKai-SB" panose="03000509000000000000"/>
              </a:rPr>
              <a:t>BCO market (69%) &amp; NVOCC market (31%); market share 10% rank # 4.</a:t>
            </a:r>
          </a:p>
          <a:p>
            <a:pPr algn="just" fontAlgn="ctr">
              <a:defRPr/>
            </a:pPr>
            <a:endParaRPr lang="de-DE" sz="900" dirty="0">
              <a:ea typeface="DFKai-SB" panose="03000509000000000000"/>
            </a:endParaRPr>
          </a:p>
          <a:p>
            <a:pPr algn="just" fontAlgn="ctr">
              <a:defRPr/>
            </a:pPr>
            <a:r>
              <a:rPr lang="de-DE" sz="900" b="1" dirty="0">
                <a:ea typeface="DFKai-SB" panose="03000509000000000000"/>
              </a:rPr>
              <a:t>2. Our target - Overview (2025) (in + out)</a:t>
            </a:r>
          </a:p>
          <a:p>
            <a:pPr algn="just" fontAlgn="ctr">
              <a:defRPr/>
            </a:pPr>
            <a:endParaRPr lang="de-DE" sz="900" b="1" dirty="0">
              <a:ea typeface="DFKai-SB" panose="03000509000000000000"/>
            </a:endParaRPr>
          </a:p>
          <a:p>
            <a:pPr marL="228600" indent="-228600" algn="just" fontAlgn="ctr">
              <a:buFont typeface="+mj-lt"/>
              <a:buAutoNum type="alphaLcParenR"/>
              <a:defRPr/>
            </a:pPr>
            <a:r>
              <a:rPr lang="de-DE" sz="800" dirty="0">
                <a:ea typeface="DFKai-SB" panose="03000509000000000000"/>
              </a:rPr>
              <a:t>Develop INTRALATAM business: import side MX &amp; PA to CO; export side to WCSA &amp; PA</a:t>
            </a:r>
          </a:p>
          <a:p>
            <a:pPr marL="228600" indent="-228600" algn="just" fontAlgn="ctr">
              <a:buFont typeface="+mj-lt"/>
              <a:buAutoNum type="alphaLcParenR"/>
              <a:defRPr/>
            </a:pPr>
            <a:r>
              <a:rPr lang="de-DE" sz="800" dirty="0">
                <a:ea typeface="DFKai-SB" panose="03000509000000000000"/>
              </a:rPr>
              <a:t>Recover USEC export business</a:t>
            </a:r>
          </a:p>
          <a:p>
            <a:pPr marL="228600" indent="-228600" algn="just" fontAlgn="ctr">
              <a:buFont typeface="+mj-lt"/>
              <a:buAutoNum type="alphaLcParenR"/>
              <a:defRPr/>
            </a:pPr>
            <a:r>
              <a:rPr lang="de-DE" sz="800" dirty="0">
                <a:ea typeface="DFKai-SB" panose="03000509000000000000"/>
              </a:rPr>
              <a:t>Develop RH business in import side &amp; concrete with principal commercial‘s strategy with Freight Forwarders, import side from FEAST.</a:t>
            </a:r>
          </a:p>
          <a:p>
            <a:pPr marL="228600" indent="-228600" algn="just" fontAlgn="ctr">
              <a:buFont typeface="+mj-lt"/>
              <a:buAutoNum type="alphaLcParenR"/>
              <a:defRPr/>
            </a:pPr>
            <a:r>
              <a:rPr lang="de-DE" sz="800" dirty="0">
                <a:ea typeface="DFKai-SB" panose="03000509000000000000"/>
              </a:rPr>
              <a:t>Mantain the balance in inland depots to support our 70% of exports generated in hinterlands.</a:t>
            </a:r>
          </a:p>
          <a:p>
            <a:pPr marL="228600" indent="-228600" algn="just" fontAlgn="ctr">
              <a:buFont typeface="+mj-lt"/>
              <a:buAutoNum type="alphaLcParenR"/>
              <a:defRPr/>
            </a:pPr>
            <a:r>
              <a:rPr lang="de-DE" sz="800" dirty="0">
                <a:ea typeface="DFKai-SB" panose="03000509000000000000"/>
              </a:rPr>
              <a:t>GREEN X : register during 2025 per week (5)  new customer</a:t>
            </a:r>
          </a:p>
          <a:p>
            <a:pPr marL="228600" indent="-228600" algn="just" fontAlgn="ctr">
              <a:buFont typeface="+mj-lt"/>
              <a:buAutoNum type="alphaLcParenR"/>
              <a:defRPr/>
            </a:pPr>
            <a:r>
              <a:rPr lang="es-CO" sz="800" dirty="0">
                <a:ea typeface="DFKai-SB" panose="03000509000000000000"/>
              </a:rPr>
              <a:t>AMP - permanent </a:t>
            </a:r>
            <a:r>
              <a:rPr lang="es-CO" sz="800" dirty="0" err="1">
                <a:ea typeface="DFKai-SB" panose="03000509000000000000"/>
              </a:rPr>
              <a:t>Follow</a:t>
            </a:r>
            <a:r>
              <a:rPr lang="es-CO" sz="800" dirty="0">
                <a:ea typeface="DFKai-SB" panose="03000509000000000000"/>
              </a:rPr>
              <a:t> up.</a:t>
            </a:r>
            <a:endParaRPr lang="de-DE" sz="800" dirty="0">
              <a:ea typeface="DFKai-SB" panose="0300050900000000000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1B33BD3-36E6-F5F9-472C-BA18B912E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96" y="1795068"/>
            <a:ext cx="4675654" cy="215835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906D63A-7CD7-E23F-73F0-1E6C6BE4B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96" y="1197010"/>
            <a:ext cx="4549561" cy="4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6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0DDD5-B211-828F-DD7F-E2539C348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5FE376C8-C862-5DC0-0F9A-C403DA4C3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533400"/>
          </a:xfr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TW" sz="2400" b="1">
                <a:latin typeface="DFKai-SB" pitchFamily="65" charset="-120"/>
                <a:ea typeface="DFKai-SB" pitchFamily="65" charset="-120"/>
              </a:rPr>
              <a:t>Topic discussion </a:t>
            </a:r>
            <a:r>
              <a:rPr lang="en-US" altLang="zh-TW" sz="2400" b="1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(CO)</a:t>
            </a:r>
            <a:endParaRPr lang="en-US" sz="2400" b="1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A2134E0-C61A-81E2-C0F0-74B24AB6FD04}"/>
              </a:ext>
            </a:extLst>
          </p:cNvPr>
          <p:cNvSpPr txBox="1">
            <a:spLocks/>
          </p:cNvSpPr>
          <p:nvPr/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F36D82E-CE9F-4850-9751-B326B49AD240}" type="slidenum">
              <a:rPr lang="en-US" sz="1200" smtClean="0">
                <a:solidFill>
                  <a:prstClr val="black"/>
                </a:solidFill>
                <a:latin typeface="Calibri"/>
              </a:rPr>
              <a:pPr algn="r">
                <a:defRPr/>
              </a:pPr>
              <a:t>7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DE6C8E5-8AB3-59F9-9671-00BA447BB0B6}"/>
              </a:ext>
            </a:extLst>
          </p:cNvPr>
          <p:cNvSpPr txBox="1"/>
          <p:nvPr/>
        </p:nvSpPr>
        <p:spPr>
          <a:xfrm>
            <a:off x="179512" y="771550"/>
            <a:ext cx="8784976" cy="3939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Future market forecast</a:t>
            </a:r>
            <a:r>
              <a:rPr lang="zh-TW" altLang="en-US" sz="1400" b="1" dirty="0"/>
              <a:t> </a:t>
            </a:r>
            <a:r>
              <a:rPr lang="en-US" altLang="zh-TW" sz="1400" b="1" dirty="0"/>
              <a:t>in 2025</a:t>
            </a:r>
            <a:r>
              <a:rPr lang="en-US" sz="1400" b="1" dirty="0"/>
              <a:t> (Pessimistic / Optimistic / Remain the same)?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600" b="1" dirty="0"/>
              <a:t>E</a:t>
            </a:r>
            <a:r>
              <a:rPr lang="en-US" sz="1600" b="1" dirty="0"/>
              <a:t>conomic background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71450" indent="-171450" fontAlgn="ctr">
              <a:buFont typeface="Wingdings" panose="05000000000000000000" pitchFamily="2" charset="2"/>
              <a:buChar char="v"/>
            </a:pPr>
            <a:r>
              <a:rPr lang="en-US" sz="800" dirty="0">
                <a:ea typeface="DFKai-SB"/>
              </a:rPr>
              <a:t>Economic growth 2.5% 2025 </a:t>
            </a:r>
          </a:p>
          <a:p>
            <a:pPr fontAlgn="ctr"/>
            <a:endParaRPr lang="en-US" sz="800" dirty="0">
              <a:ea typeface="DFKai-SB"/>
            </a:endParaRPr>
          </a:p>
          <a:p>
            <a:pPr marL="171450" indent="-171450" fontAlgn="ctr">
              <a:buFont typeface="Wingdings" panose="05000000000000000000" pitchFamily="2" charset="2"/>
              <a:buChar char="v"/>
            </a:pPr>
            <a:r>
              <a:rPr lang="en-US" sz="800" dirty="0">
                <a:ea typeface="DFKai-SB"/>
              </a:rPr>
              <a:t> Inflation rate projected 2025: 3.1%</a:t>
            </a:r>
          </a:p>
          <a:p>
            <a:pPr fontAlgn="ctr"/>
            <a:endParaRPr lang="en-US" sz="800" dirty="0">
              <a:ea typeface="DFKai-SB"/>
            </a:endParaRPr>
          </a:p>
          <a:p>
            <a:pPr marL="171450" indent="-171450" fontAlgn="ctr">
              <a:buFont typeface="Wingdings" panose="05000000000000000000" pitchFamily="2" charset="2"/>
              <a:buChar char="v"/>
            </a:pPr>
            <a:r>
              <a:rPr lang="en-US" sz="800" dirty="0">
                <a:ea typeface="DFKai-SB"/>
              </a:rPr>
              <a:t>Unemployment rate: between Around 10% </a:t>
            </a:r>
          </a:p>
          <a:p>
            <a:pPr marL="171450" indent="-171450" fontAlgn="ctr">
              <a:buFont typeface="Wingdings" panose="05000000000000000000" pitchFamily="2" charset="2"/>
              <a:buChar char="v"/>
            </a:pPr>
            <a:endParaRPr lang="en-US" sz="800" dirty="0">
              <a:ea typeface="DFKai-SB"/>
            </a:endParaRPr>
          </a:p>
          <a:p>
            <a:pPr marL="171450" indent="-171450" fontAlgn="ctr">
              <a:buFont typeface="Wingdings" panose="05000000000000000000" pitchFamily="2" charset="2"/>
              <a:buChar char="v"/>
            </a:pPr>
            <a:r>
              <a:rPr lang="en-US" sz="800" dirty="0">
                <a:ea typeface="DFKai-SB"/>
              </a:rPr>
              <a:t>Government maintains position to hold any new oil &amp; gas exploration. Started to see gas imports recently</a:t>
            </a:r>
          </a:p>
          <a:p>
            <a:pPr fontAlgn="ctr"/>
            <a:endParaRPr lang="en-US" sz="800" dirty="0">
              <a:ea typeface="DFKai-SB"/>
            </a:endParaRPr>
          </a:p>
          <a:p>
            <a:pPr marL="171450" indent="-171450" fontAlgn="ctr">
              <a:buFont typeface="Wingdings" panose="05000000000000000000" pitchFamily="2" charset="2"/>
              <a:buChar char="v"/>
            </a:pPr>
            <a:r>
              <a:rPr lang="en-US" sz="800" dirty="0">
                <a:ea typeface="DFKai-SB"/>
              </a:rPr>
              <a:t>Standard &amp; Poor's revised the outlook on Colombia's long-term ratings maintain negative (2025)</a:t>
            </a:r>
          </a:p>
          <a:p>
            <a:pPr marL="171450" indent="-171450" fontAlgn="ctr">
              <a:buFont typeface="Wingdings" panose="05000000000000000000" pitchFamily="2" charset="2"/>
              <a:buChar char="v"/>
            </a:pPr>
            <a:endParaRPr lang="en-US" sz="800" dirty="0">
              <a:ea typeface="DFKai-SB"/>
            </a:endParaRPr>
          </a:p>
          <a:p>
            <a:pPr marL="171450" indent="-171450" fontAlgn="ctr">
              <a:buFont typeface="Wingdings" panose="05000000000000000000" pitchFamily="2" charset="2"/>
              <a:buChar char="v"/>
            </a:pPr>
            <a:r>
              <a:rPr lang="en-US" sz="800" dirty="0">
                <a:ea typeface="DFKai-SB"/>
              </a:rPr>
              <a:t>Political crisis with main trade partner USA USD$ 15,3B could affect 26% of CO Imports &amp; 27% of CO Exports</a:t>
            </a:r>
          </a:p>
          <a:p>
            <a:pPr fontAlgn="ctr"/>
            <a:endParaRPr lang="en-US" sz="800" dirty="0">
              <a:ea typeface="DFKai-SB"/>
            </a:endParaRPr>
          </a:p>
          <a:p>
            <a:pPr marL="171450" indent="-171450" fontAlgn="ctr">
              <a:buFont typeface="Wingdings" panose="05000000000000000000" pitchFamily="2" charset="2"/>
              <a:buChar char="v"/>
            </a:pPr>
            <a:r>
              <a:rPr lang="en-US" sz="800" dirty="0">
                <a:ea typeface="DFKai-SB"/>
              </a:rPr>
              <a:t>Exchange rate : Colombia peso important devaluation Q1 2025 ** USD$ 4.400 </a:t>
            </a:r>
          </a:p>
          <a:p>
            <a:pPr fontAlgn="ctr"/>
            <a:endParaRPr lang="en-US" sz="800" dirty="0">
              <a:ea typeface="DFKai-SB"/>
            </a:endParaRPr>
          </a:p>
          <a:p>
            <a:pPr marL="171450" indent="-171450" fontAlgn="ctr">
              <a:buFont typeface="Wingdings" panose="05000000000000000000" pitchFamily="2" charset="2"/>
              <a:buChar char="v"/>
            </a:pPr>
            <a:r>
              <a:rPr lang="en-US" sz="800" dirty="0">
                <a:ea typeface="DFKai-SB"/>
              </a:rPr>
              <a:t>Second tax reform announced by Government (latest tax reform less than 1 year ago)</a:t>
            </a:r>
          </a:p>
          <a:p>
            <a:pPr marL="171450" indent="-171450" fontAlgn="ctr">
              <a:buFont typeface="Wingdings" panose="05000000000000000000" pitchFamily="2" charset="2"/>
              <a:buChar char="v"/>
            </a:pPr>
            <a:endParaRPr lang="en-US" sz="800" dirty="0">
              <a:ea typeface="DFKai-SB"/>
            </a:endParaRPr>
          </a:p>
          <a:p>
            <a:pPr marL="171450" indent="-171450" fontAlgn="ctr">
              <a:buFont typeface="Wingdings" panose="05000000000000000000" pitchFamily="2" charset="2"/>
              <a:buChar char="v"/>
            </a:pPr>
            <a:r>
              <a:rPr lang="en-US" sz="800" dirty="0">
                <a:ea typeface="DFKai-SB"/>
              </a:rPr>
              <a:t> Health / Labor / Pension tax reforms going through Congress to be define during first half 2025 </a:t>
            </a:r>
          </a:p>
          <a:p>
            <a:pPr marL="171450" indent="-171450" fontAlgn="ctr">
              <a:buFont typeface="Wingdings" panose="05000000000000000000" pitchFamily="2" charset="2"/>
              <a:buChar char="v"/>
            </a:pPr>
            <a:endParaRPr lang="en-US" sz="800" dirty="0">
              <a:ea typeface="DFKai-SB"/>
            </a:endParaRPr>
          </a:p>
          <a:p>
            <a:pPr marL="171450" indent="-171450" fontAlgn="ctr">
              <a:buFont typeface="Wingdings" panose="05000000000000000000" pitchFamily="2" charset="2"/>
              <a:buChar char="v"/>
            </a:pPr>
            <a:r>
              <a:rPr lang="en-US" sz="800" dirty="0">
                <a:ea typeface="DFKai-SB"/>
              </a:rPr>
              <a:t>Currently under interior commotion decree due to guerrilla groups taking over part of the territory again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1AA1794-4321-2B65-8782-C182125F6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001239"/>
              </p:ext>
            </p:extLst>
          </p:nvPr>
        </p:nvGraphicFramePr>
        <p:xfrm>
          <a:off x="459680" y="1142419"/>
          <a:ext cx="6550720" cy="661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75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Get worse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Improve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Stay</a:t>
                      </a:r>
                      <a:r>
                        <a:rPr lang="en-US" sz="1400" baseline="0">
                          <a:solidFill>
                            <a:schemeClr val="bg1"/>
                          </a:solidFill>
                        </a:rPr>
                        <a:t> the same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93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DFKai-SB"/>
                          <a:cs typeface="+mn-cs"/>
                        </a:rPr>
                        <a:t>2025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DFKai-SB"/>
                          <a:cs typeface="+mn-cs"/>
                        </a:rPr>
                        <a:t>X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DFKai-SB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49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CFDA2-9CF5-B7CD-C826-C4347633C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15BD4014-2EF0-9B88-E412-3F289B96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533400"/>
          </a:xfr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TW" sz="2400" b="1">
                <a:latin typeface="DFKai-SB" pitchFamily="65" charset="-120"/>
                <a:ea typeface="DFKai-SB" pitchFamily="65" charset="-120"/>
              </a:rPr>
              <a:t>Topic discussion </a:t>
            </a:r>
            <a:r>
              <a:rPr lang="en-US" altLang="zh-TW" sz="2400" b="1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(CO)</a:t>
            </a:r>
            <a:endParaRPr lang="en-US" sz="2400" b="1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0099760-27E2-A237-1F26-1B39F34CDB5C}"/>
              </a:ext>
            </a:extLst>
          </p:cNvPr>
          <p:cNvSpPr txBox="1">
            <a:spLocks/>
          </p:cNvSpPr>
          <p:nvPr/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F36D82E-CE9F-4850-9751-B326B49AD240}" type="slidenum">
              <a:rPr lang="en-US" sz="1200" smtClean="0">
                <a:solidFill>
                  <a:prstClr val="black"/>
                </a:solidFill>
                <a:latin typeface="Calibri"/>
              </a:rPr>
              <a:pPr algn="r">
                <a:defRPr/>
              </a:pPr>
              <a:t>8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4244AE5-8221-47AE-A587-965755B8A776}"/>
              </a:ext>
            </a:extLst>
          </p:cNvPr>
          <p:cNvSpPr txBox="1"/>
          <p:nvPr/>
        </p:nvSpPr>
        <p:spPr>
          <a:xfrm>
            <a:off x="107504" y="734787"/>
            <a:ext cx="8782496" cy="4001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Market share and Loading volume prospect </a:t>
            </a:r>
            <a:r>
              <a:rPr lang="en-US" altLang="zh-TW" dirty="0"/>
              <a:t>2025</a:t>
            </a:r>
            <a:r>
              <a:rPr lang="en-US" dirty="0"/>
              <a:t> (Long Haul)</a:t>
            </a:r>
          </a:p>
          <a:p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1200" b="1" dirty="0">
                <a:ea typeface="DFKai-SB"/>
              </a:rPr>
              <a:t>Market share </a:t>
            </a:r>
          </a:p>
          <a:p>
            <a:pPr algn="just"/>
            <a:endParaRPr lang="en-US" sz="1100" b="1" dirty="0">
              <a:ea typeface="DFKai-SB" panose="0300050900000000000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1100" b="1" u="sng" dirty="0">
                <a:ea typeface="DFKai-SB"/>
              </a:rPr>
              <a:t>Colombian Total Market 2025: </a:t>
            </a:r>
            <a:r>
              <a:rPr lang="en-US" sz="900" dirty="0">
                <a:ea typeface="DFKai-SB"/>
              </a:rPr>
              <a:t>According Colombian Government economy growth 2025 2.5%.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900" dirty="0">
              <a:ea typeface="DFKai-SB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900" dirty="0">
                <a:ea typeface="DFKai-SB"/>
              </a:rPr>
              <a:t>Market should be similar to last year, 1.7 million Teus IN &amp; OUT. </a:t>
            </a:r>
          </a:p>
          <a:p>
            <a:pPr algn="just"/>
            <a:endParaRPr lang="en-US" sz="1100" dirty="0">
              <a:solidFill>
                <a:srgbClr val="FF0000"/>
              </a:solidFill>
              <a:ea typeface="DFKai-SB" panose="0300050900000000000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1100" b="1" u="sng" dirty="0">
                <a:ea typeface="DFKai-SB"/>
              </a:rPr>
              <a:t>Colombian Market EGL SCOPE  2025: </a:t>
            </a:r>
            <a:r>
              <a:rPr lang="en-US" sz="900" dirty="0">
                <a:ea typeface="DFKai-SB"/>
              </a:rPr>
              <a:t>Scope 2025 if similar to last year 850K -  </a:t>
            </a:r>
            <a:r>
              <a:rPr lang="en-US" sz="900" dirty="0">
                <a:solidFill>
                  <a:srgbClr val="00B050"/>
                </a:solidFill>
                <a:ea typeface="DFKai-SB"/>
              </a:rPr>
              <a:t>EGL</a:t>
            </a:r>
            <a:r>
              <a:rPr lang="en-US" sz="900" dirty="0">
                <a:ea typeface="DFKai-SB"/>
              </a:rPr>
              <a:t> market share should maintain 10%.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1100" dirty="0">
              <a:ea typeface="DFKai-SB" panose="03000509000000000000"/>
            </a:endParaRPr>
          </a:p>
          <a:p>
            <a:pPr algn="just"/>
            <a:endParaRPr lang="en-US" sz="1100" b="1" dirty="0">
              <a:solidFill>
                <a:srgbClr val="FF0000"/>
              </a:solidFill>
              <a:ea typeface="DFKai-SB" panose="03000509000000000000"/>
            </a:endParaRPr>
          </a:p>
          <a:p>
            <a:pPr marL="228600" indent="-228600" algn="just">
              <a:buAutoNum type="arabicPeriod" startAt="2"/>
            </a:pPr>
            <a:r>
              <a:rPr lang="en-US" sz="1200" b="1" dirty="0">
                <a:ea typeface="DFKai-SB"/>
              </a:rPr>
              <a:t>Loading volume prospect </a:t>
            </a:r>
            <a:r>
              <a:rPr lang="en-US" altLang="zh-TW" sz="1200" b="1" dirty="0">
                <a:ea typeface="DFKai-SB"/>
              </a:rPr>
              <a:t>2025</a:t>
            </a:r>
            <a:r>
              <a:rPr lang="en-US" sz="1200" b="1" dirty="0">
                <a:ea typeface="DFKai-SB"/>
              </a:rPr>
              <a:t> (Long Haul):</a:t>
            </a:r>
            <a:endParaRPr lang="en-US" sz="1100" b="1" dirty="0">
              <a:ea typeface="DFKai-SB" panose="03000509000000000000"/>
            </a:endParaRPr>
          </a:p>
          <a:p>
            <a:pPr algn="just"/>
            <a:endParaRPr lang="en-US" sz="1100" b="1" dirty="0">
              <a:ea typeface="DFKai-SB" panose="03000509000000000000"/>
            </a:endParaRPr>
          </a:p>
          <a:p>
            <a:pPr algn="just"/>
            <a:r>
              <a:rPr lang="en-US" sz="1100" b="1" dirty="0">
                <a:ea typeface="DFKai-SB" panose="03000509000000000000"/>
              </a:rPr>
              <a:t>     Annual budget  91.000 TEUS – with (39% - 35.319 Teus) under KPI monitoring.</a:t>
            </a:r>
          </a:p>
          <a:p>
            <a:pPr algn="just"/>
            <a:endParaRPr lang="en-US" sz="1100" b="1" dirty="0">
              <a:ea typeface="DFKai-SB" panose="03000509000000000000"/>
            </a:endParaRPr>
          </a:p>
          <a:p>
            <a:pPr algn="just"/>
            <a:endParaRPr lang="en-US" sz="1100" b="1" dirty="0">
              <a:ea typeface="DFKai-SB" panose="03000509000000000000"/>
            </a:endParaRPr>
          </a:p>
          <a:p>
            <a:pPr algn="just"/>
            <a:endParaRPr lang="en-US" sz="1100" b="1" dirty="0">
              <a:ea typeface="DFKai-SB" panose="03000509000000000000"/>
            </a:endParaRPr>
          </a:p>
          <a:p>
            <a:pPr algn="just"/>
            <a:endParaRPr lang="en-US" sz="1100" b="1" dirty="0">
              <a:ea typeface="DFKai-SB" panose="03000509000000000000"/>
            </a:endParaRPr>
          </a:p>
          <a:p>
            <a:pPr algn="just"/>
            <a:endParaRPr lang="en-US" sz="1100" b="1" dirty="0">
              <a:ea typeface="DFKai-SB" panose="03000509000000000000"/>
            </a:endParaRPr>
          </a:p>
          <a:p>
            <a:pPr algn="just"/>
            <a:endParaRPr lang="en-US" sz="1100" b="1" dirty="0">
              <a:ea typeface="DFKai-SB" panose="03000509000000000000"/>
            </a:endParaRPr>
          </a:p>
          <a:p>
            <a:pPr algn="just"/>
            <a:endParaRPr lang="en-US" sz="1100" b="1" dirty="0">
              <a:ea typeface="DFKai-SB" panose="03000509000000000000"/>
            </a:endParaRPr>
          </a:p>
          <a:p>
            <a:pPr algn="just"/>
            <a:endParaRPr lang="en-US" sz="1100" b="1" dirty="0">
              <a:ea typeface="DFKai-SB" panose="0300050900000000000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8C9A9C75-7956-15A2-79C8-CB0BB8907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090" y="3046113"/>
            <a:ext cx="3216620" cy="183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5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/>
        </p:nvSpPr>
        <p:spPr>
          <a:xfrm>
            <a:off x="107504" y="123478"/>
            <a:ext cx="8928992" cy="533400"/>
          </a:xfrm>
          <a:prstGeom prst="rect">
            <a:avLst/>
          </a:prstGeom>
          <a:solidFill>
            <a:srgbClr val="003217"/>
          </a:solidFill>
          <a:ln w="9525" cap="flat" cmpd="sng">
            <a:solidFill>
              <a:srgbClr val="97B853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ECD/IMD Topic discussion </a:t>
            </a:r>
            <a:r>
              <a:rPr lang="en-US" sz="2400" b="1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(CO)</a:t>
            </a:r>
            <a:endParaRPr sz="2400" b="1" dirty="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aphicFrame>
        <p:nvGraphicFramePr>
          <p:cNvPr id="187" name="Google Shape;187;p28"/>
          <p:cNvGraphicFramePr/>
          <p:nvPr>
            <p:extLst>
              <p:ext uri="{D42A27DB-BD31-4B8C-83A1-F6EECF244321}">
                <p14:modId xmlns:p14="http://schemas.microsoft.com/office/powerpoint/2010/main" val="3631270487"/>
              </p:ext>
            </p:extLst>
          </p:nvPr>
        </p:nvGraphicFramePr>
        <p:xfrm>
          <a:off x="107504" y="856186"/>
          <a:ext cx="8928975" cy="39761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7484">
                <a:tc row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</a:rPr>
                        <a:t>　</a:t>
                      </a:r>
                      <a:endParaRPr sz="1200" dirty="0">
                        <a:latin typeface="Candara" panose="020E050203030302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</a:rPr>
                        <a:t>ECD KPI</a:t>
                      </a:r>
                      <a:endParaRPr sz="1200" b="0" i="0" u="none" strike="noStrike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</a:rPr>
                        <a:t>Item</a:t>
                      </a:r>
                      <a:endParaRPr sz="1100" b="0" i="0" u="none" strike="noStrike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</a:rPr>
                        <a:t>2023</a:t>
                      </a:r>
                      <a:endParaRPr sz="1100" b="1" i="0" u="none" strike="noStrike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</a:rPr>
                        <a:t>2024</a:t>
                      </a:r>
                      <a:endParaRPr sz="1100" b="1" i="0" u="none" strike="noStrike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</a:rPr>
                        <a:t>Diff</a:t>
                      </a:r>
                      <a:endParaRPr sz="1100" b="1" i="0" u="none" strike="noStrike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</a:rPr>
                        <a:t>Action Plan</a:t>
                      </a:r>
                      <a:endParaRPr sz="1100" b="1" i="0" u="none" strike="noStrike" dirty="0">
                        <a:solidFill>
                          <a:schemeClr val="dk1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DFKai-SB"/>
                          <a:cs typeface="Arial"/>
                          <a:sym typeface="Arial"/>
                        </a:rPr>
                        <a:t>Storage</a:t>
                      </a:r>
                      <a:endParaRPr sz="1100" dirty="0">
                        <a:latin typeface="Candara" panose="020E0502030303020204" pitchFamily="34" charset="0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$71.794</a:t>
                      </a: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$108.475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-$67.879</a:t>
                      </a: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8600" marR="0" indent="-228600" algn="l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Storage</a:t>
                      </a:r>
                      <a:r>
                        <a:rPr lang="zh-TW" altLang="es-CO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happened</a:t>
                      </a:r>
                      <a:r>
                        <a:rPr lang="zh-TW" altLang="es-CO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due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to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CAC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vessel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skip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17 times in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the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year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and ROB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issue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.</a:t>
                      </a:r>
                    </a:p>
                    <a:p>
                      <a:pPr marL="408600" marR="0" indent="-228600" algn="l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Using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Xpres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feeder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service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or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CAJ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to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have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a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stable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schedule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and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evacuate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empties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.</a:t>
                      </a:r>
                    </a:p>
                    <a:p>
                      <a:pPr marL="408600" marR="0" indent="-228600" algn="l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n-US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COBQL free pool is increasing to 450 Teus (+13%)</a:t>
                      </a:r>
                      <a:endParaRPr lang="es-CO" altLang="zh-TW" sz="85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Lift on/off</a:t>
                      </a:r>
                      <a:endParaRPr sz="1100" dirty="0">
                        <a:latin typeface="Candara" panose="020E0502030303020204" pitchFamily="34" charset="0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$19.275</a:t>
                      </a: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$1.810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-$17.465</a:t>
                      </a: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Keep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ask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vendor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to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decrease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/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forzen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LOLO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tariff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.</a:t>
                      </a:r>
                      <a:endParaRPr lang="zh-TW" altLang="en-US" sz="85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Reposition</a:t>
                      </a:r>
                      <a:endParaRPr sz="1100" dirty="0">
                        <a:latin typeface="Candara" panose="020E0502030303020204" pitchFamily="34" charset="0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$166.659</a:t>
                      </a: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$9.268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-$157.391</a:t>
                      </a: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8600" indent="-228600"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rabicPeriod"/>
                      </a:pP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Keep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COBQL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inventory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control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with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schedule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stability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to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avoid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shunting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cost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. </a:t>
                      </a:r>
                    </a:p>
                    <a:p>
                      <a:pPr marL="408600" indent="-228600"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rabicPeriod"/>
                      </a:pP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Keep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maintian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good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relationship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with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vendor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and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seek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for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good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rate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.</a:t>
                      </a:r>
                      <a:endParaRPr lang="zh-TW" altLang="en-US" sz="85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>
                          <a:solidFill>
                            <a:schemeClr val="dk1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M &amp; R</a:t>
                      </a:r>
                      <a:endParaRPr sz="1100">
                        <a:latin typeface="Candara" panose="020E0502030303020204" pitchFamily="34" charset="0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$279</a:t>
                      </a: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$227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-$52</a:t>
                      </a: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Only</a:t>
                      </a:r>
                      <a:r>
                        <a:rPr lang="zh-TW" altLang="es-CO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emergency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repair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when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necessary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for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loading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. </a:t>
                      </a:r>
                      <a:endParaRPr lang="zh-TW" altLang="en-US" sz="85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408"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>
                          <a:latin typeface="Candara" panose="020E0502030303020204" pitchFamily="34" charset="0"/>
                        </a:rPr>
                        <a:t>IMD KPI</a:t>
                      </a:r>
                      <a:endParaRPr sz="1200" b="0" i="0" u="none" strike="noStrike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Cost Saving Project</a:t>
                      </a:r>
                      <a:endParaRPr sz="1100" b="0" i="0" u="none" strike="noStrike" dirty="0">
                        <a:solidFill>
                          <a:srgbClr val="000000"/>
                        </a:solidFill>
                        <a:latin typeface="Candara" panose="020E0502030303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NIL</a:t>
                      </a:r>
                      <a:endParaRPr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NIL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NIL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　-</a:t>
                      </a:r>
                      <a:endParaRPr sz="85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90% Onboard </a:t>
                      </a:r>
                      <a:endParaRPr sz="1100" dirty="0">
                        <a:latin typeface="Candara" panose="020E050203030302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within 7 Days</a:t>
                      </a:r>
                      <a:endParaRPr sz="1100" dirty="0">
                        <a:latin typeface="Candara" panose="020E0502030303020204" pitchFamily="34" charset="0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67%</a:t>
                      </a:r>
                      <a:endParaRPr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  <a:sym typeface="Arial"/>
                        </a:rPr>
                        <a:t>61%</a:t>
                      </a:r>
                      <a:endParaRPr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+6%</a:t>
                      </a:r>
                      <a:endParaRPr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8600" indent="-228600"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Performance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was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affected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due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to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WSA4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vessel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schedule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is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n-US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un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stable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.</a:t>
                      </a:r>
                    </a:p>
                    <a:p>
                      <a:pPr marL="408600" indent="-228600"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Will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keep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monitor and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make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sure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TS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cntr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</a:t>
                      </a:r>
                      <a:r>
                        <a:rPr lang="es-CO" altLang="zh-TW" sz="850" kern="1200" dirty="0" err="1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loaded</a:t>
                      </a:r>
                      <a:r>
                        <a:rPr lang="es-CO" altLang="zh-TW" sz="85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 ASAP.</a:t>
                      </a:r>
                      <a:endParaRPr lang="zh-TW" altLang="en-US" sz="85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ndara" panose="020E0502030303020204" pitchFamily="34" charset="0"/>
                          <a:ea typeface="Arial"/>
                          <a:cs typeface="Arial"/>
                          <a:sym typeface="Arial"/>
                        </a:rPr>
                        <a:t>No Personal Negligence</a:t>
                      </a:r>
                      <a:endParaRPr sz="1100">
                        <a:latin typeface="Candara" panose="020E0502030303020204" pitchFamily="34" charset="0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100%</a:t>
                      </a:r>
                      <a:endParaRPr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100%</a:t>
                      </a:r>
                      <a:endParaRPr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0%</a:t>
                      </a:r>
                      <a:endParaRPr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DFKai-SB" panose="03000509000000000000"/>
                          <a:cs typeface="+mn-cs"/>
                        </a:rPr>
                        <a:t>　-</a:t>
                      </a:r>
                      <a:endParaRPr sz="800" kern="1200" dirty="0">
                        <a:solidFill>
                          <a:schemeClr val="tx1"/>
                        </a:solidFill>
                        <a:latin typeface="+mn-lt"/>
                        <a:ea typeface="DFKai-SB" panose="03000509000000000000"/>
                        <a:cs typeface="+mn-cs"/>
                        <a:sym typeface="Arial"/>
                      </a:endParaRPr>
                    </a:p>
                  </a:txBody>
                  <a:tcPr marL="7050" marR="7050" marT="70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9" name="Google Shape;189;p28"/>
          <p:cNvSpPr txBox="1"/>
          <p:nvPr/>
        </p:nvSpPr>
        <p:spPr>
          <a:xfrm>
            <a:off x="8892480" y="4926318"/>
            <a:ext cx="5829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d5c779-0aaf-4a23-87e7-eef0bea7cf09" xsi:nil="true"/>
    <lcf76f155ced4ddcb4097134ff3c332f xmlns="a4040817-d71b-4443-a3ed-dc2fda218bd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F9E41E2933BF4086CC7A4202C26F6F" ma:contentTypeVersion="18" ma:contentTypeDescription="Crear nuevo documento." ma:contentTypeScope="" ma:versionID="3f7c960a9d93528b6b49d34763321983">
  <xsd:schema xmlns:xsd="http://www.w3.org/2001/XMLSchema" xmlns:xs="http://www.w3.org/2001/XMLSchema" xmlns:p="http://schemas.microsoft.com/office/2006/metadata/properties" xmlns:ns2="a4040817-d71b-4443-a3ed-dc2fda218bdf" xmlns:ns3="27d5c779-0aaf-4a23-87e7-eef0bea7cf09" targetNamespace="http://schemas.microsoft.com/office/2006/metadata/properties" ma:root="true" ma:fieldsID="443cef91c7edaaeff6cda639442f0fed" ns2:_="" ns3:_="">
    <xsd:import namespace="a4040817-d71b-4443-a3ed-dc2fda218bdf"/>
    <xsd:import namespace="27d5c779-0aaf-4a23-87e7-eef0bea7c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40817-d71b-4443-a3ed-dc2fda218b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16e0e197-fb62-4638-877e-9af825f48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5c779-0aaf-4a23-87e7-eef0bea7c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22a121-0425-42af-a36c-1eb743802d92}" ma:internalName="TaxCatchAll" ma:showField="CatchAllData" ma:web="27d5c779-0aaf-4a23-87e7-eef0bea7c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7350E1-3730-4AED-8C7E-60C67F727260}">
  <ds:schemaRefs>
    <ds:schemaRef ds:uri="27d5c779-0aaf-4a23-87e7-eef0bea7cf09"/>
    <ds:schemaRef ds:uri="a4040817-d71b-4443-a3ed-dc2fda218bd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82D54EF-2EEF-4516-A094-0DCC8D22AF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F8D9A3-A206-4846-A489-7322F027E223}">
  <ds:schemaRefs>
    <ds:schemaRef ds:uri="27d5c779-0aaf-4a23-87e7-eef0bea7cf09"/>
    <ds:schemaRef ds:uri="a4040817-d71b-4443-a3ed-dc2fda218b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590</TotalTime>
  <Words>2151</Words>
  <Application>Microsoft Office PowerPoint</Application>
  <PresentationFormat>Presentación en pantalla (16:9)</PresentationFormat>
  <Paragraphs>367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华文中宋</vt:lpstr>
      <vt:lpstr>Arial</vt:lpstr>
      <vt:lpstr>Arial Narrow</vt:lpstr>
      <vt:lpstr>Calibri</vt:lpstr>
      <vt:lpstr>Candara</vt:lpstr>
      <vt:lpstr>DFKai-SB</vt:lpstr>
      <vt:lpstr>Symbol</vt:lpstr>
      <vt:lpstr>Times New Roman</vt:lpstr>
      <vt:lpstr>Vijaya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Topic discussion (CO)</vt:lpstr>
      <vt:lpstr>Topic discussion (CO)</vt:lpstr>
      <vt:lpstr>Topic discussion (CO)</vt:lpstr>
      <vt:lpstr>Presentación de PowerPoint</vt:lpstr>
      <vt:lpstr>Presentación de PowerPoint</vt:lpstr>
      <vt:lpstr>Presentación de PowerPoint</vt:lpstr>
    </vt:vector>
  </TitlesOfParts>
  <Company>EGA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 for 2015 Goal/KPI  Set Up : XXX-XXX</dc:title>
  <dc:creator>036570</dc:creator>
  <cp:lastModifiedBy>Valentina Carrillo</cp:lastModifiedBy>
  <cp:revision>1</cp:revision>
  <cp:lastPrinted>2024-03-05T14:41:02Z</cp:lastPrinted>
  <dcterms:created xsi:type="dcterms:W3CDTF">2016-02-08T21:22:43Z</dcterms:created>
  <dcterms:modified xsi:type="dcterms:W3CDTF">2025-01-31T21:45:15Z</dcterms:modified>
  <dc:language>zh-TW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17</vt:i4>
  </property>
  <property fmtid="{D5CDD505-2E9C-101B-9397-08002B2CF9AE}" pid="3" name="PresentationFormat">
    <vt:lpwstr>如螢幕大小 (16:9)</vt:lpwstr>
  </property>
  <property fmtid="{D5CDD505-2E9C-101B-9397-08002B2CF9AE}" pid="4" name="Slides">
    <vt:i4>27</vt:i4>
  </property>
  <property fmtid="{D5CDD505-2E9C-101B-9397-08002B2CF9AE}" pid="5" name="ContentTypeId">
    <vt:lpwstr>0x01010037F9E41E2933BF4086CC7A4202C26F6F</vt:lpwstr>
  </property>
  <property fmtid="{D5CDD505-2E9C-101B-9397-08002B2CF9AE}" pid="6" name="MediaServiceImageTags">
    <vt:lpwstr/>
  </property>
</Properties>
</file>