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625" r:id="rId2"/>
    <p:sldId id="626" r:id="rId3"/>
    <p:sldId id="384" r:id="rId4"/>
    <p:sldId id="520" r:id="rId5"/>
    <p:sldId id="633" r:id="rId6"/>
    <p:sldId id="634" r:id="rId7"/>
    <p:sldId id="527" r:id="rId8"/>
    <p:sldId id="526" r:id="rId9"/>
    <p:sldId id="635" r:id="rId10"/>
    <p:sldId id="636" r:id="rId11"/>
    <p:sldId id="514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2931B5B-7990-4782-BFA8-0CF167A7FA60}">
          <p14:sldIdLst>
            <p14:sldId id="625"/>
            <p14:sldId id="626"/>
            <p14:sldId id="384"/>
            <p14:sldId id="520"/>
            <p14:sldId id="633"/>
            <p14:sldId id="634"/>
            <p14:sldId id="527"/>
            <p14:sldId id="526"/>
            <p14:sldId id="635"/>
            <p14:sldId id="636"/>
            <p14:sldId id="514"/>
          </p14:sldIdLst>
        </p14:section>
        <p14:section name="未命名的章節" id="{4BE5824B-BF97-4A82-AC84-56645EB32F3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912" autoAdjust="0"/>
  </p:normalViewPr>
  <p:slideViewPr>
    <p:cSldViewPr>
      <p:cViewPr varScale="1">
        <p:scale>
          <a:sx n="84" d="100"/>
          <a:sy n="84" d="100"/>
        </p:scale>
        <p:origin x="76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AD50B-5152-4710-BDE2-E599EED990F4}" type="doc">
      <dgm:prSet loTypeId="urn:microsoft.com/office/officeart/2005/8/layout/lProcess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36C25EDC-7F33-4F8B-B92D-4A4195FCACC0}">
      <dgm:prSet phldrT="[Texto]" custT="1"/>
      <dgm:spPr/>
      <dgm:t>
        <a:bodyPr/>
        <a:lstStyle/>
        <a:p>
          <a:r>
            <a:rPr lang="es-ES" sz="1600" dirty="0"/>
            <a:t>2.023</a:t>
          </a:r>
        </a:p>
      </dgm:t>
    </dgm:pt>
    <dgm:pt modelId="{FE0DAE7D-87B8-4051-823B-B1F9A33FD17C}" type="parTrans" cxnId="{A373ED16-1638-4B64-9AFD-FD222C3F1C7B}">
      <dgm:prSet/>
      <dgm:spPr/>
      <dgm:t>
        <a:bodyPr/>
        <a:lstStyle/>
        <a:p>
          <a:endParaRPr lang="es-ES"/>
        </a:p>
      </dgm:t>
    </dgm:pt>
    <dgm:pt modelId="{9B8393CE-8E2B-4199-B0B9-913880958E17}" type="sibTrans" cxnId="{A373ED16-1638-4B64-9AFD-FD222C3F1C7B}">
      <dgm:prSet/>
      <dgm:spPr/>
      <dgm:t>
        <a:bodyPr/>
        <a:lstStyle/>
        <a:p>
          <a:endParaRPr lang="es-ES"/>
        </a:p>
      </dgm:t>
    </dgm:pt>
    <dgm:pt modelId="{71CEFCFF-B3D8-49BD-AE22-B8E2BBD8579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4,5%</a:t>
          </a:r>
        </a:p>
      </dgm:t>
    </dgm:pt>
    <dgm:pt modelId="{FA951C86-0C7F-46FC-A389-943DC71E44B5}" type="parTrans" cxnId="{31B74326-2E0A-4CC4-8EFC-D1C2486CBD45}">
      <dgm:prSet/>
      <dgm:spPr/>
      <dgm:t>
        <a:bodyPr/>
        <a:lstStyle/>
        <a:p>
          <a:endParaRPr lang="es-ES"/>
        </a:p>
      </dgm:t>
    </dgm:pt>
    <dgm:pt modelId="{968446FE-8978-4C16-82F9-56FB92786E2D}" type="sibTrans" cxnId="{31B74326-2E0A-4CC4-8EFC-D1C2486CBD45}">
      <dgm:prSet/>
      <dgm:spPr/>
      <dgm:t>
        <a:bodyPr/>
        <a:lstStyle/>
        <a:p>
          <a:endParaRPr lang="es-ES"/>
        </a:p>
      </dgm:t>
    </dgm:pt>
    <dgm:pt modelId="{BC9671B6-FEF8-4A65-A8D6-95DFDF3D6E29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4,1%</a:t>
          </a:r>
          <a:endParaRPr lang="es-ES" sz="1200" dirty="0">
            <a:solidFill>
              <a:schemeClr val="tx1"/>
            </a:solidFill>
          </a:endParaRPr>
        </a:p>
      </dgm:t>
    </dgm:pt>
    <dgm:pt modelId="{F601D977-5AA2-4163-A99A-DB2BCEC82B16}" type="parTrans" cxnId="{8BC7952D-747D-41F5-809D-146286185F25}">
      <dgm:prSet/>
      <dgm:spPr/>
      <dgm:t>
        <a:bodyPr/>
        <a:lstStyle/>
        <a:p>
          <a:endParaRPr lang="es-ES"/>
        </a:p>
      </dgm:t>
    </dgm:pt>
    <dgm:pt modelId="{BA4F5A5F-F96C-4A85-A9B3-AFB705419CEE}" type="sibTrans" cxnId="{8BC7952D-747D-41F5-809D-146286185F25}">
      <dgm:prSet/>
      <dgm:spPr/>
      <dgm:t>
        <a:bodyPr/>
        <a:lstStyle/>
        <a:p>
          <a:endParaRPr lang="es-ES"/>
        </a:p>
      </dgm:t>
    </dgm:pt>
    <dgm:pt modelId="{8BA0F1D6-9074-4E94-9E93-8C098E01B44B}">
      <dgm:prSet phldrT="[Texto]" custT="1"/>
      <dgm:spPr/>
      <dgm:t>
        <a:bodyPr/>
        <a:lstStyle/>
        <a:p>
          <a:r>
            <a:rPr lang="es-ES" sz="1600" dirty="0"/>
            <a:t>2.024</a:t>
          </a:r>
        </a:p>
      </dgm:t>
    </dgm:pt>
    <dgm:pt modelId="{6C68ED7E-9F8A-47B5-A156-C1BBEF71533E}" type="parTrans" cxnId="{E4F2126D-6803-41A5-9776-712522020A8D}">
      <dgm:prSet/>
      <dgm:spPr/>
      <dgm:t>
        <a:bodyPr/>
        <a:lstStyle/>
        <a:p>
          <a:endParaRPr lang="es-ES"/>
        </a:p>
      </dgm:t>
    </dgm:pt>
    <dgm:pt modelId="{88AE5E43-C6DE-4323-BB7A-179D26C27842}" type="sibTrans" cxnId="{E4F2126D-6803-41A5-9776-712522020A8D}">
      <dgm:prSet/>
      <dgm:spPr/>
      <dgm:t>
        <a:bodyPr/>
        <a:lstStyle/>
        <a:p>
          <a:endParaRPr lang="es-ES"/>
        </a:p>
      </dgm:t>
    </dgm:pt>
    <dgm:pt modelId="{92F4A165-67AC-42DA-8596-2C51A30EE9A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4,0% </a:t>
          </a:r>
        </a:p>
      </dgm:t>
    </dgm:pt>
    <dgm:pt modelId="{2A1AED72-7156-41ED-A2A2-93C1ADE40D48}" type="parTrans" cxnId="{FD0D681E-1921-426E-9D43-5578C16E5327}">
      <dgm:prSet/>
      <dgm:spPr/>
      <dgm:t>
        <a:bodyPr/>
        <a:lstStyle/>
        <a:p>
          <a:endParaRPr lang="es-ES"/>
        </a:p>
      </dgm:t>
    </dgm:pt>
    <dgm:pt modelId="{5E1D439C-41C7-4F39-9F51-D9828545436F}" type="sibTrans" cxnId="{FD0D681E-1921-426E-9D43-5578C16E5327}">
      <dgm:prSet/>
      <dgm:spPr/>
      <dgm:t>
        <a:bodyPr/>
        <a:lstStyle/>
        <a:p>
          <a:endParaRPr lang="es-ES"/>
        </a:p>
      </dgm:t>
    </dgm:pt>
    <dgm:pt modelId="{7F29955A-1D66-485E-8B2D-288D3732A1FF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3,8%</a:t>
          </a:r>
          <a:endParaRPr lang="es-ES" sz="1200" dirty="0">
            <a:solidFill>
              <a:schemeClr val="tx1"/>
            </a:solidFill>
          </a:endParaRPr>
        </a:p>
      </dgm:t>
    </dgm:pt>
    <dgm:pt modelId="{29280787-A550-4BBE-925D-99DE39DEB32B}" type="parTrans" cxnId="{6A61E219-537B-4438-B2C6-86FBD6E34775}">
      <dgm:prSet/>
      <dgm:spPr/>
      <dgm:t>
        <a:bodyPr/>
        <a:lstStyle/>
        <a:p>
          <a:endParaRPr lang="es-ES"/>
        </a:p>
      </dgm:t>
    </dgm:pt>
    <dgm:pt modelId="{942C5FC1-AEB9-40BA-88D8-8D05BCA877AA}" type="sibTrans" cxnId="{6A61E219-537B-4438-B2C6-86FBD6E34775}">
      <dgm:prSet/>
      <dgm:spPr/>
      <dgm:t>
        <a:bodyPr/>
        <a:lstStyle/>
        <a:p>
          <a:endParaRPr lang="es-ES"/>
        </a:p>
      </dgm:t>
    </dgm:pt>
    <dgm:pt modelId="{D3C899B7-C605-40DB-A0EC-FF435D3CA673}">
      <dgm:prSet phldrT="[Texto]" custT="1"/>
      <dgm:spPr/>
      <dgm:t>
        <a:bodyPr/>
        <a:lstStyle/>
        <a:p>
          <a:r>
            <a:rPr lang="es-ES" sz="1600" dirty="0"/>
            <a:t>2.025 </a:t>
          </a:r>
          <a:r>
            <a:rPr lang="es-ES" sz="1000" dirty="0"/>
            <a:t>(*)</a:t>
          </a:r>
        </a:p>
      </dgm:t>
    </dgm:pt>
    <dgm:pt modelId="{77A4365F-0449-420C-80C9-1E70BE7D7534}" type="parTrans" cxnId="{2746AF71-59E1-4FA5-B19C-A1BA6B1C529A}">
      <dgm:prSet/>
      <dgm:spPr/>
      <dgm:t>
        <a:bodyPr/>
        <a:lstStyle/>
        <a:p>
          <a:endParaRPr lang="es-ES"/>
        </a:p>
      </dgm:t>
    </dgm:pt>
    <dgm:pt modelId="{9ACE9E64-90A8-47F5-AAAF-5194D7E13809}" type="sibTrans" cxnId="{2746AF71-59E1-4FA5-B19C-A1BA6B1C529A}">
      <dgm:prSet/>
      <dgm:spPr/>
      <dgm:t>
        <a:bodyPr/>
        <a:lstStyle/>
        <a:p>
          <a:endParaRPr lang="es-ES"/>
        </a:p>
      </dgm:t>
    </dgm:pt>
    <dgm:pt modelId="{498A4564-B269-4DDF-8A57-7409E4BB4C07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3,8%</a:t>
          </a:r>
          <a:endParaRPr lang="es-ES" sz="1200" dirty="0">
            <a:solidFill>
              <a:schemeClr val="tx1"/>
            </a:solidFill>
          </a:endParaRPr>
        </a:p>
      </dgm:t>
    </dgm:pt>
    <dgm:pt modelId="{6640D2CB-9A0B-402F-8050-8ECC9718C4AC}" type="parTrans" cxnId="{6BAD2E80-5404-4A1A-9EDA-3B14DCE107C5}">
      <dgm:prSet/>
      <dgm:spPr/>
      <dgm:t>
        <a:bodyPr/>
        <a:lstStyle/>
        <a:p>
          <a:endParaRPr lang="es-ES"/>
        </a:p>
      </dgm:t>
    </dgm:pt>
    <dgm:pt modelId="{573CAB7F-E8E3-401E-8A92-88D2F7484835}" type="sibTrans" cxnId="{6BAD2E80-5404-4A1A-9EDA-3B14DCE107C5}">
      <dgm:prSet/>
      <dgm:spPr/>
      <dgm:t>
        <a:bodyPr/>
        <a:lstStyle/>
        <a:p>
          <a:endParaRPr lang="es-ES"/>
        </a:p>
      </dgm:t>
    </dgm:pt>
    <dgm:pt modelId="{71035011-D7B4-4137-9130-DD9C05D14076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3,7%</a:t>
          </a:r>
          <a:endParaRPr lang="es-ES" sz="1200" dirty="0">
            <a:solidFill>
              <a:schemeClr val="tx1"/>
            </a:solidFill>
          </a:endParaRPr>
        </a:p>
      </dgm:t>
    </dgm:pt>
    <dgm:pt modelId="{B0EC3F83-817A-48F5-8E9C-FB0D3722AEC9}" type="parTrans" cxnId="{72E564E0-A200-4954-9D58-727EBB47551F}">
      <dgm:prSet/>
      <dgm:spPr/>
      <dgm:t>
        <a:bodyPr/>
        <a:lstStyle/>
        <a:p>
          <a:endParaRPr lang="es-ES"/>
        </a:p>
      </dgm:t>
    </dgm:pt>
    <dgm:pt modelId="{C684C93C-F57F-41FA-A0E1-6B914CC719D1}" type="sibTrans" cxnId="{72E564E0-A200-4954-9D58-727EBB47551F}">
      <dgm:prSet/>
      <dgm:spPr/>
      <dgm:t>
        <a:bodyPr/>
        <a:lstStyle/>
        <a:p>
          <a:endParaRPr lang="es-ES"/>
        </a:p>
      </dgm:t>
    </dgm:pt>
    <dgm:pt modelId="{FA250C4B-FD16-49E4-9913-C80D2BD70629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3,7%</a:t>
          </a:r>
          <a:endParaRPr lang="es-ES" sz="1200" dirty="0">
            <a:solidFill>
              <a:schemeClr val="tx1"/>
            </a:solidFill>
          </a:endParaRPr>
        </a:p>
      </dgm:t>
    </dgm:pt>
    <dgm:pt modelId="{8D9F2638-B02C-4BD0-9992-B0522EC0E2FA}" type="parTrans" cxnId="{405F1BA6-749C-4EEB-8738-40AB28AE2005}">
      <dgm:prSet/>
      <dgm:spPr/>
      <dgm:t>
        <a:bodyPr/>
        <a:lstStyle/>
        <a:p>
          <a:endParaRPr lang="es-ES"/>
        </a:p>
      </dgm:t>
    </dgm:pt>
    <dgm:pt modelId="{8DDAD0BF-CA9E-403E-A740-8A2DC0E8416E}" type="sibTrans" cxnId="{405F1BA6-749C-4EEB-8738-40AB28AE2005}">
      <dgm:prSet/>
      <dgm:spPr/>
      <dgm:t>
        <a:bodyPr/>
        <a:lstStyle/>
        <a:p>
          <a:endParaRPr lang="es-ES"/>
        </a:p>
      </dgm:t>
    </dgm:pt>
    <dgm:pt modelId="{63CC9F04-89AF-419B-96E2-FB6628BEBBA0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3,8%</a:t>
          </a:r>
          <a:endParaRPr lang="es-ES" sz="1200" dirty="0">
            <a:solidFill>
              <a:schemeClr val="tx1"/>
            </a:solidFill>
          </a:endParaRPr>
        </a:p>
      </dgm:t>
    </dgm:pt>
    <dgm:pt modelId="{EE9F6C4F-AFB5-43EB-BF91-562AA042D2D7}" type="parTrans" cxnId="{A3C2D0F4-1FA3-4BD6-989A-EA21A501F362}">
      <dgm:prSet/>
      <dgm:spPr/>
      <dgm:t>
        <a:bodyPr/>
        <a:lstStyle/>
        <a:p>
          <a:endParaRPr lang="es-ES"/>
        </a:p>
      </dgm:t>
    </dgm:pt>
    <dgm:pt modelId="{7714C3F9-0D21-46E1-A894-7AA6957A8FA4}" type="sibTrans" cxnId="{A3C2D0F4-1FA3-4BD6-989A-EA21A501F362}">
      <dgm:prSet/>
      <dgm:spPr/>
      <dgm:t>
        <a:bodyPr/>
        <a:lstStyle/>
        <a:p>
          <a:endParaRPr lang="es-ES"/>
        </a:p>
      </dgm:t>
    </dgm:pt>
    <dgm:pt modelId="{1FE5A7AC-24E6-4779-8014-D82721F16DE8}">
      <dgm:prSet phldrT="[Texto]" custT="1"/>
      <dgm:spPr/>
      <dgm:t>
        <a:bodyPr/>
        <a:lstStyle/>
        <a:p>
          <a:r>
            <a:rPr lang="es-ES" sz="1200">
              <a:solidFill>
                <a:schemeClr val="tx1"/>
              </a:solidFill>
            </a:rPr>
            <a:t>N/A</a:t>
          </a:r>
          <a:endParaRPr lang="es-ES" sz="1200" dirty="0">
            <a:solidFill>
              <a:schemeClr val="tx1"/>
            </a:solidFill>
          </a:endParaRPr>
        </a:p>
      </dgm:t>
    </dgm:pt>
    <dgm:pt modelId="{170A71CF-1010-497B-B15B-E407355AFF56}" type="parTrans" cxnId="{5C354AD5-5A59-40FD-8390-9CF552EE9B36}">
      <dgm:prSet/>
      <dgm:spPr/>
      <dgm:t>
        <a:bodyPr/>
        <a:lstStyle/>
        <a:p>
          <a:endParaRPr lang="es-ES"/>
        </a:p>
      </dgm:t>
    </dgm:pt>
    <dgm:pt modelId="{0A227069-1C13-456F-9CCC-9F667D38A6A2}" type="sibTrans" cxnId="{5C354AD5-5A59-40FD-8390-9CF552EE9B36}">
      <dgm:prSet/>
      <dgm:spPr/>
      <dgm:t>
        <a:bodyPr/>
        <a:lstStyle/>
        <a:p>
          <a:endParaRPr lang="es-ES"/>
        </a:p>
      </dgm:t>
    </dgm:pt>
    <dgm:pt modelId="{EA0B1B02-41B8-4A2E-9BA3-4CA46627660A}" type="pres">
      <dgm:prSet presAssocID="{4C6AD50B-5152-4710-BDE2-E599EED990F4}" presName="theList" presStyleCnt="0">
        <dgm:presLayoutVars>
          <dgm:dir/>
          <dgm:animLvl val="lvl"/>
          <dgm:resizeHandles val="exact"/>
        </dgm:presLayoutVars>
      </dgm:prSet>
      <dgm:spPr/>
    </dgm:pt>
    <dgm:pt modelId="{FA540C5D-D455-4028-89BF-1B55DF6DF1DB}" type="pres">
      <dgm:prSet presAssocID="{36C25EDC-7F33-4F8B-B92D-4A4195FCACC0}" presName="compNode" presStyleCnt="0"/>
      <dgm:spPr/>
    </dgm:pt>
    <dgm:pt modelId="{D8D78D8A-F305-4E99-A33C-5A578BA6615E}" type="pres">
      <dgm:prSet presAssocID="{36C25EDC-7F33-4F8B-B92D-4A4195FCACC0}" presName="aNode" presStyleLbl="bgShp" presStyleIdx="0" presStyleCnt="3" custLinFactNeighborX="-38" custLinFactNeighborY="-345"/>
      <dgm:spPr/>
    </dgm:pt>
    <dgm:pt modelId="{25E6CCF1-5F31-43FF-BD71-453C757912E8}" type="pres">
      <dgm:prSet presAssocID="{36C25EDC-7F33-4F8B-B92D-4A4195FCACC0}" presName="textNode" presStyleLbl="bgShp" presStyleIdx="0" presStyleCnt="3"/>
      <dgm:spPr/>
    </dgm:pt>
    <dgm:pt modelId="{8067B32E-93A8-4BCB-9844-9189C2D9B3BB}" type="pres">
      <dgm:prSet presAssocID="{36C25EDC-7F33-4F8B-B92D-4A4195FCACC0}" presName="compChildNode" presStyleCnt="0"/>
      <dgm:spPr/>
    </dgm:pt>
    <dgm:pt modelId="{1A721EE9-EC8D-48AF-B615-464DB40D65B7}" type="pres">
      <dgm:prSet presAssocID="{36C25EDC-7F33-4F8B-B92D-4A4195FCACC0}" presName="theInnerList" presStyleCnt="0"/>
      <dgm:spPr/>
    </dgm:pt>
    <dgm:pt modelId="{3FBF2250-EB8E-4939-A0A0-84CC7047D4D3}" type="pres">
      <dgm:prSet presAssocID="{71CEFCFF-B3D8-49BD-AE22-B8E2BBD85791}" presName="childNode" presStyleLbl="node1" presStyleIdx="0" presStyleCnt="9" custLinFactNeighborX="7794" custLinFactNeighborY="-67886">
        <dgm:presLayoutVars>
          <dgm:bulletEnabled val="1"/>
        </dgm:presLayoutVars>
      </dgm:prSet>
      <dgm:spPr/>
    </dgm:pt>
    <dgm:pt modelId="{977BB60A-FE7F-4850-9724-06854A771985}" type="pres">
      <dgm:prSet presAssocID="{71CEFCFF-B3D8-49BD-AE22-B8E2BBD85791}" presName="aSpace2" presStyleCnt="0"/>
      <dgm:spPr/>
    </dgm:pt>
    <dgm:pt modelId="{D715EBC8-92A4-4E20-B039-A30F6D71E765}" type="pres">
      <dgm:prSet presAssocID="{BC9671B6-FEF8-4A65-A8D6-95DFDF3D6E29}" presName="childNode" presStyleLbl="node1" presStyleIdx="1" presStyleCnt="9" custLinFactNeighborX="7794" custLinFactNeighborY="-44872">
        <dgm:presLayoutVars>
          <dgm:bulletEnabled val="1"/>
        </dgm:presLayoutVars>
      </dgm:prSet>
      <dgm:spPr/>
    </dgm:pt>
    <dgm:pt modelId="{29D1E1D0-2238-4DD0-A99B-2B48AE6F8D83}" type="pres">
      <dgm:prSet presAssocID="{BC9671B6-FEF8-4A65-A8D6-95DFDF3D6E29}" presName="aSpace2" presStyleCnt="0"/>
      <dgm:spPr/>
    </dgm:pt>
    <dgm:pt modelId="{54C65881-7732-4E60-931B-A3F2E5116C0E}" type="pres">
      <dgm:prSet presAssocID="{FA250C4B-FD16-49E4-9913-C80D2BD70629}" presName="childNode" presStyleLbl="node1" presStyleIdx="2" presStyleCnt="9" custLinFactNeighborX="7794" custLinFactNeighborY="-44872">
        <dgm:presLayoutVars>
          <dgm:bulletEnabled val="1"/>
        </dgm:presLayoutVars>
      </dgm:prSet>
      <dgm:spPr/>
    </dgm:pt>
    <dgm:pt modelId="{F7A6E98E-DD99-40B5-989D-321B1655F8C7}" type="pres">
      <dgm:prSet presAssocID="{36C25EDC-7F33-4F8B-B92D-4A4195FCACC0}" presName="aSpace" presStyleCnt="0"/>
      <dgm:spPr/>
    </dgm:pt>
    <dgm:pt modelId="{466F0F67-7DD8-4AF0-99A2-6CC359AC20C4}" type="pres">
      <dgm:prSet presAssocID="{8BA0F1D6-9074-4E94-9E93-8C098E01B44B}" presName="compNode" presStyleCnt="0"/>
      <dgm:spPr/>
    </dgm:pt>
    <dgm:pt modelId="{E81962F1-85FE-47D7-9247-A8823B52C90C}" type="pres">
      <dgm:prSet presAssocID="{8BA0F1D6-9074-4E94-9E93-8C098E01B44B}" presName="aNode" presStyleLbl="bgShp" presStyleIdx="1" presStyleCnt="3" custLinFactNeighborX="0"/>
      <dgm:spPr/>
    </dgm:pt>
    <dgm:pt modelId="{1E4F7F2A-E5A6-488D-856F-F4DD33D07D6A}" type="pres">
      <dgm:prSet presAssocID="{8BA0F1D6-9074-4E94-9E93-8C098E01B44B}" presName="textNode" presStyleLbl="bgShp" presStyleIdx="1" presStyleCnt="3"/>
      <dgm:spPr/>
    </dgm:pt>
    <dgm:pt modelId="{3147DA17-74E3-46E8-BFD0-23913C21BD40}" type="pres">
      <dgm:prSet presAssocID="{8BA0F1D6-9074-4E94-9E93-8C098E01B44B}" presName="compChildNode" presStyleCnt="0"/>
      <dgm:spPr/>
    </dgm:pt>
    <dgm:pt modelId="{62216D4F-2AD7-4CDE-BA8B-264FDF12B913}" type="pres">
      <dgm:prSet presAssocID="{8BA0F1D6-9074-4E94-9E93-8C098E01B44B}" presName="theInnerList" presStyleCnt="0"/>
      <dgm:spPr/>
    </dgm:pt>
    <dgm:pt modelId="{FFB9F857-26D2-40F9-A486-D3855F0182A6}" type="pres">
      <dgm:prSet presAssocID="{92F4A165-67AC-42DA-8596-2C51A30EE9AC}" presName="childNode" presStyleLbl="node1" presStyleIdx="3" presStyleCnt="9" custLinFactNeighborX="4701" custLinFactNeighborY="-67886">
        <dgm:presLayoutVars>
          <dgm:bulletEnabled val="1"/>
        </dgm:presLayoutVars>
      </dgm:prSet>
      <dgm:spPr/>
    </dgm:pt>
    <dgm:pt modelId="{35F3E4D6-7F32-4353-BDFB-29E43C223E60}" type="pres">
      <dgm:prSet presAssocID="{92F4A165-67AC-42DA-8596-2C51A30EE9AC}" presName="aSpace2" presStyleCnt="0"/>
      <dgm:spPr/>
    </dgm:pt>
    <dgm:pt modelId="{97410C7B-331A-4B61-9C67-3BAA7B10B763}" type="pres">
      <dgm:prSet presAssocID="{7F29955A-1D66-485E-8B2D-288D3732A1FF}" presName="childNode" presStyleLbl="node1" presStyleIdx="4" presStyleCnt="9" custLinFactNeighborX="4701" custLinFactNeighborY="-55280">
        <dgm:presLayoutVars>
          <dgm:bulletEnabled val="1"/>
        </dgm:presLayoutVars>
      </dgm:prSet>
      <dgm:spPr/>
    </dgm:pt>
    <dgm:pt modelId="{57DA799E-84D1-40B3-8BD0-4BF6ACF2ECAA}" type="pres">
      <dgm:prSet presAssocID="{7F29955A-1D66-485E-8B2D-288D3732A1FF}" presName="aSpace2" presStyleCnt="0"/>
      <dgm:spPr/>
    </dgm:pt>
    <dgm:pt modelId="{6A21A7F9-E4EC-4136-9807-1EB876E5DCD4}" type="pres">
      <dgm:prSet presAssocID="{63CC9F04-89AF-419B-96E2-FB6628BEBBA0}" presName="childNode" presStyleLbl="node1" presStyleIdx="5" presStyleCnt="9" custLinFactNeighborX="4701" custLinFactNeighborY="-44872">
        <dgm:presLayoutVars>
          <dgm:bulletEnabled val="1"/>
        </dgm:presLayoutVars>
      </dgm:prSet>
      <dgm:spPr/>
    </dgm:pt>
    <dgm:pt modelId="{35B026F9-DBCE-4A08-A1B9-1049568E9E5D}" type="pres">
      <dgm:prSet presAssocID="{8BA0F1D6-9074-4E94-9E93-8C098E01B44B}" presName="aSpace" presStyleCnt="0"/>
      <dgm:spPr/>
    </dgm:pt>
    <dgm:pt modelId="{CE137FA6-9092-49FD-B4FB-1C43B402BCA0}" type="pres">
      <dgm:prSet presAssocID="{D3C899B7-C605-40DB-A0EC-FF435D3CA673}" presName="compNode" presStyleCnt="0"/>
      <dgm:spPr/>
    </dgm:pt>
    <dgm:pt modelId="{D1683B5B-F60F-4F46-85E6-52466D7892DA}" type="pres">
      <dgm:prSet presAssocID="{D3C899B7-C605-40DB-A0EC-FF435D3CA673}" presName="aNode" presStyleLbl="bgShp" presStyleIdx="2" presStyleCnt="3"/>
      <dgm:spPr/>
    </dgm:pt>
    <dgm:pt modelId="{BD0E2300-FE59-48FF-8601-0DA867C24CA7}" type="pres">
      <dgm:prSet presAssocID="{D3C899B7-C605-40DB-A0EC-FF435D3CA673}" presName="textNode" presStyleLbl="bgShp" presStyleIdx="2" presStyleCnt="3"/>
      <dgm:spPr/>
    </dgm:pt>
    <dgm:pt modelId="{3CDB30C4-8A24-46EC-982E-10186FEE0534}" type="pres">
      <dgm:prSet presAssocID="{D3C899B7-C605-40DB-A0EC-FF435D3CA673}" presName="compChildNode" presStyleCnt="0"/>
      <dgm:spPr/>
    </dgm:pt>
    <dgm:pt modelId="{49DD2D31-BFAF-45DA-9FC1-454C7647EB70}" type="pres">
      <dgm:prSet presAssocID="{D3C899B7-C605-40DB-A0EC-FF435D3CA673}" presName="theInnerList" presStyleCnt="0"/>
      <dgm:spPr/>
    </dgm:pt>
    <dgm:pt modelId="{4448FACB-0212-4F9D-B73B-2B8EFD0F230B}" type="pres">
      <dgm:prSet presAssocID="{498A4564-B269-4DDF-8A57-7409E4BB4C07}" presName="childNode" presStyleLbl="node1" presStyleIdx="6" presStyleCnt="9" custLinFactNeighborY="-67886">
        <dgm:presLayoutVars>
          <dgm:bulletEnabled val="1"/>
        </dgm:presLayoutVars>
      </dgm:prSet>
      <dgm:spPr/>
    </dgm:pt>
    <dgm:pt modelId="{EEA5E7D7-4374-46D4-9C27-A0D84B345B3F}" type="pres">
      <dgm:prSet presAssocID="{498A4564-B269-4DDF-8A57-7409E4BB4C07}" presName="aSpace2" presStyleCnt="0"/>
      <dgm:spPr/>
    </dgm:pt>
    <dgm:pt modelId="{82FF4C48-2170-4C3D-A965-CD2415337B1B}" type="pres">
      <dgm:prSet presAssocID="{71035011-D7B4-4137-9130-DD9C05D14076}" presName="childNode" presStyleLbl="node1" presStyleIdx="7" presStyleCnt="9">
        <dgm:presLayoutVars>
          <dgm:bulletEnabled val="1"/>
        </dgm:presLayoutVars>
      </dgm:prSet>
      <dgm:spPr/>
    </dgm:pt>
    <dgm:pt modelId="{1057D4EF-B37F-4C5A-9120-72E99C53F4D7}" type="pres">
      <dgm:prSet presAssocID="{71035011-D7B4-4137-9130-DD9C05D14076}" presName="aSpace2" presStyleCnt="0"/>
      <dgm:spPr/>
    </dgm:pt>
    <dgm:pt modelId="{724A0D18-6707-4AD1-8D11-643F6B5044FA}" type="pres">
      <dgm:prSet presAssocID="{1FE5A7AC-24E6-4779-8014-D82721F16DE8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A373ED16-1638-4B64-9AFD-FD222C3F1C7B}" srcId="{4C6AD50B-5152-4710-BDE2-E599EED990F4}" destId="{36C25EDC-7F33-4F8B-B92D-4A4195FCACC0}" srcOrd="0" destOrd="0" parTransId="{FE0DAE7D-87B8-4051-823B-B1F9A33FD17C}" sibTransId="{9B8393CE-8E2B-4199-B0B9-913880958E17}"/>
    <dgm:cxn modelId="{6A61E219-537B-4438-B2C6-86FBD6E34775}" srcId="{8BA0F1D6-9074-4E94-9E93-8C098E01B44B}" destId="{7F29955A-1D66-485E-8B2D-288D3732A1FF}" srcOrd="1" destOrd="0" parTransId="{29280787-A550-4BBE-925D-99DE39DEB32B}" sibTransId="{942C5FC1-AEB9-40BA-88D8-8D05BCA877AA}"/>
    <dgm:cxn modelId="{FD0D681E-1921-426E-9D43-5578C16E5327}" srcId="{8BA0F1D6-9074-4E94-9E93-8C098E01B44B}" destId="{92F4A165-67AC-42DA-8596-2C51A30EE9AC}" srcOrd="0" destOrd="0" parTransId="{2A1AED72-7156-41ED-A2A2-93C1ADE40D48}" sibTransId="{5E1D439C-41C7-4F39-9F51-D9828545436F}"/>
    <dgm:cxn modelId="{31B74326-2E0A-4CC4-8EFC-D1C2486CBD45}" srcId="{36C25EDC-7F33-4F8B-B92D-4A4195FCACC0}" destId="{71CEFCFF-B3D8-49BD-AE22-B8E2BBD85791}" srcOrd="0" destOrd="0" parTransId="{FA951C86-0C7F-46FC-A389-943DC71E44B5}" sibTransId="{968446FE-8978-4C16-82F9-56FB92786E2D}"/>
    <dgm:cxn modelId="{7C219E26-91B2-4393-998F-15F3C08B9551}" type="presOf" srcId="{8BA0F1D6-9074-4E94-9E93-8C098E01B44B}" destId="{E81962F1-85FE-47D7-9247-A8823B52C90C}" srcOrd="0" destOrd="0" presId="urn:microsoft.com/office/officeart/2005/8/layout/lProcess2"/>
    <dgm:cxn modelId="{8BC7952D-747D-41F5-809D-146286185F25}" srcId="{36C25EDC-7F33-4F8B-B92D-4A4195FCACC0}" destId="{BC9671B6-FEF8-4A65-A8D6-95DFDF3D6E29}" srcOrd="1" destOrd="0" parTransId="{F601D977-5AA2-4163-A99A-DB2BCEC82B16}" sibTransId="{BA4F5A5F-F96C-4A85-A9B3-AFB705419CEE}"/>
    <dgm:cxn modelId="{A2B28F2F-0452-4EDB-A423-DCA4C7170214}" type="presOf" srcId="{92F4A165-67AC-42DA-8596-2C51A30EE9AC}" destId="{FFB9F857-26D2-40F9-A486-D3855F0182A6}" srcOrd="0" destOrd="0" presId="urn:microsoft.com/office/officeart/2005/8/layout/lProcess2"/>
    <dgm:cxn modelId="{D2284830-B931-4BD7-9000-B868111A2C1B}" type="presOf" srcId="{D3C899B7-C605-40DB-A0EC-FF435D3CA673}" destId="{BD0E2300-FE59-48FF-8601-0DA867C24CA7}" srcOrd="1" destOrd="0" presId="urn:microsoft.com/office/officeart/2005/8/layout/lProcess2"/>
    <dgm:cxn modelId="{7458C13B-A156-4181-B7B4-D73F60844B4D}" type="presOf" srcId="{36C25EDC-7F33-4F8B-B92D-4A4195FCACC0}" destId="{D8D78D8A-F305-4E99-A33C-5A578BA6615E}" srcOrd="0" destOrd="0" presId="urn:microsoft.com/office/officeart/2005/8/layout/lProcess2"/>
    <dgm:cxn modelId="{07FDFF5C-7F6B-41FB-A64D-D69B181C7AF1}" type="presOf" srcId="{8BA0F1D6-9074-4E94-9E93-8C098E01B44B}" destId="{1E4F7F2A-E5A6-488D-856F-F4DD33D07D6A}" srcOrd="1" destOrd="0" presId="urn:microsoft.com/office/officeart/2005/8/layout/lProcess2"/>
    <dgm:cxn modelId="{656ED567-FD30-44D7-80B3-9726EEF2D35D}" type="presOf" srcId="{1FE5A7AC-24E6-4779-8014-D82721F16DE8}" destId="{724A0D18-6707-4AD1-8D11-643F6B5044FA}" srcOrd="0" destOrd="0" presId="urn:microsoft.com/office/officeart/2005/8/layout/lProcess2"/>
    <dgm:cxn modelId="{E4F2126D-6803-41A5-9776-712522020A8D}" srcId="{4C6AD50B-5152-4710-BDE2-E599EED990F4}" destId="{8BA0F1D6-9074-4E94-9E93-8C098E01B44B}" srcOrd="1" destOrd="0" parTransId="{6C68ED7E-9F8A-47B5-A156-C1BBEF71533E}" sibTransId="{88AE5E43-C6DE-4323-BB7A-179D26C27842}"/>
    <dgm:cxn modelId="{2746AF71-59E1-4FA5-B19C-A1BA6B1C529A}" srcId="{4C6AD50B-5152-4710-BDE2-E599EED990F4}" destId="{D3C899B7-C605-40DB-A0EC-FF435D3CA673}" srcOrd="2" destOrd="0" parTransId="{77A4365F-0449-420C-80C9-1E70BE7D7534}" sibTransId="{9ACE9E64-90A8-47F5-AAAF-5194D7E13809}"/>
    <dgm:cxn modelId="{3CB61B5A-FC0C-4845-B601-81509D678DF2}" type="presOf" srcId="{36C25EDC-7F33-4F8B-B92D-4A4195FCACC0}" destId="{25E6CCF1-5F31-43FF-BD71-453C757912E8}" srcOrd="1" destOrd="0" presId="urn:microsoft.com/office/officeart/2005/8/layout/lProcess2"/>
    <dgm:cxn modelId="{6BAD2E80-5404-4A1A-9EDA-3B14DCE107C5}" srcId="{D3C899B7-C605-40DB-A0EC-FF435D3CA673}" destId="{498A4564-B269-4DDF-8A57-7409E4BB4C07}" srcOrd="0" destOrd="0" parTransId="{6640D2CB-9A0B-402F-8050-8ECC9718C4AC}" sibTransId="{573CAB7F-E8E3-401E-8A92-88D2F7484835}"/>
    <dgm:cxn modelId="{405F1BA6-749C-4EEB-8738-40AB28AE2005}" srcId="{36C25EDC-7F33-4F8B-B92D-4A4195FCACC0}" destId="{FA250C4B-FD16-49E4-9913-C80D2BD70629}" srcOrd="2" destOrd="0" parTransId="{8D9F2638-B02C-4BD0-9992-B0522EC0E2FA}" sibTransId="{8DDAD0BF-CA9E-403E-A740-8A2DC0E8416E}"/>
    <dgm:cxn modelId="{56C29AAB-F4DF-41D4-B1AB-B5E4477F7885}" type="presOf" srcId="{7F29955A-1D66-485E-8B2D-288D3732A1FF}" destId="{97410C7B-331A-4B61-9C67-3BAA7B10B763}" srcOrd="0" destOrd="0" presId="urn:microsoft.com/office/officeart/2005/8/layout/lProcess2"/>
    <dgm:cxn modelId="{B5CE51B4-52E1-4FB5-82A6-8632F1506CDE}" type="presOf" srcId="{FA250C4B-FD16-49E4-9913-C80D2BD70629}" destId="{54C65881-7732-4E60-931B-A3F2E5116C0E}" srcOrd="0" destOrd="0" presId="urn:microsoft.com/office/officeart/2005/8/layout/lProcess2"/>
    <dgm:cxn modelId="{0049DFD2-1C00-4F1B-AC35-7540F9D2D9C6}" type="presOf" srcId="{71CEFCFF-B3D8-49BD-AE22-B8E2BBD85791}" destId="{3FBF2250-EB8E-4939-A0A0-84CC7047D4D3}" srcOrd="0" destOrd="0" presId="urn:microsoft.com/office/officeart/2005/8/layout/lProcess2"/>
    <dgm:cxn modelId="{FC09F2D3-41E5-4733-BB15-970BE783CE6A}" type="presOf" srcId="{D3C899B7-C605-40DB-A0EC-FF435D3CA673}" destId="{D1683B5B-F60F-4F46-85E6-52466D7892DA}" srcOrd="0" destOrd="0" presId="urn:microsoft.com/office/officeart/2005/8/layout/lProcess2"/>
    <dgm:cxn modelId="{5C354AD5-5A59-40FD-8390-9CF552EE9B36}" srcId="{D3C899B7-C605-40DB-A0EC-FF435D3CA673}" destId="{1FE5A7AC-24E6-4779-8014-D82721F16DE8}" srcOrd="2" destOrd="0" parTransId="{170A71CF-1010-497B-B15B-E407355AFF56}" sibTransId="{0A227069-1C13-456F-9CCC-9F667D38A6A2}"/>
    <dgm:cxn modelId="{72E564E0-A200-4954-9D58-727EBB47551F}" srcId="{D3C899B7-C605-40DB-A0EC-FF435D3CA673}" destId="{71035011-D7B4-4137-9130-DD9C05D14076}" srcOrd="1" destOrd="0" parTransId="{B0EC3F83-817A-48F5-8E9C-FB0D3722AEC9}" sibTransId="{C684C93C-F57F-41FA-A0E1-6B914CC719D1}"/>
    <dgm:cxn modelId="{2D49F0E0-F2EC-4D0B-AB2D-8A93CC192EEB}" type="presOf" srcId="{BC9671B6-FEF8-4A65-A8D6-95DFDF3D6E29}" destId="{D715EBC8-92A4-4E20-B039-A30F6D71E765}" srcOrd="0" destOrd="0" presId="urn:microsoft.com/office/officeart/2005/8/layout/lProcess2"/>
    <dgm:cxn modelId="{0D35A4E5-8361-4A15-A80B-5DEDDB743B07}" type="presOf" srcId="{63CC9F04-89AF-419B-96E2-FB6628BEBBA0}" destId="{6A21A7F9-E4EC-4136-9807-1EB876E5DCD4}" srcOrd="0" destOrd="0" presId="urn:microsoft.com/office/officeart/2005/8/layout/lProcess2"/>
    <dgm:cxn modelId="{C26962EF-067B-44DC-AD4E-54609B1E771C}" type="presOf" srcId="{498A4564-B269-4DDF-8A57-7409E4BB4C07}" destId="{4448FACB-0212-4F9D-B73B-2B8EFD0F230B}" srcOrd="0" destOrd="0" presId="urn:microsoft.com/office/officeart/2005/8/layout/lProcess2"/>
    <dgm:cxn modelId="{B80B43F2-7920-4DD7-AC94-5DFD469CE048}" type="presOf" srcId="{4C6AD50B-5152-4710-BDE2-E599EED990F4}" destId="{EA0B1B02-41B8-4A2E-9BA3-4CA46627660A}" srcOrd="0" destOrd="0" presId="urn:microsoft.com/office/officeart/2005/8/layout/lProcess2"/>
    <dgm:cxn modelId="{A3C2D0F4-1FA3-4BD6-989A-EA21A501F362}" srcId="{8BA0F1D6-9074-4E94-9E93-8C098E01B44B}" destId="{63CC9F04-89AF-419B-96E2-FB6628BEBBA0}" srcOrd="2" destOrd="0" parTransId="{EE9F6C4F-AFB5-43EB-BF91-562AA042D2D7}" sibTransId="{7714C3F9-0D21-46E1-A894-7AA6957A8FA4}"/>
    <dgm:cxn modelId="{E95AC9F9-E391-401C-92F4-275C3E8DD78E}" type="presOf" srcId="{71035011-D7B4-4137-9130-DD9C05D14076}" destId="{82FF4C48-2170-4C3D-A965-CD2415337B1B}" srcOrd="0" destOrd="0" presId="urn:microsoft.com/office/officeart/2005/8/layout/lProcess2"/>
    <dgm:cxn modelId="{C9B2376B-4151-45FE-A492-C2162A47506A}" type="presParOf" srcId="{EA0B1B02-41B8-4A2E-9BA3-4CA46627660A}" destId="{FA540C5D-D455-4028-89BF-1B55DF6DF1DB}" srcOrd="0" destOrd="0" presId="urn:microsoft.com/office/officeart/2005/8/layout/lProcess2"/>
    <dgm:cxn modelId="{CDECDEBB-69CC-4B4A-9BF5-D5113F7BCDD1}" type="presParOf" srcId="{FA540C5D-D455-4028-89BF-1B55DF6DF1DB}" destId="{D8D78D8A-F305-4E99-A33C-5A578BA6615E}" srcOrd="0" destOrd="0" presId="urn:microsoft.com/office/officeart/2005/8/layout/lProcess2"/>
    <dgm:cxn modelId="{6CA20493-570F-4273-9425-4D92141ACEBE}" type="presParOf" srcId="{FA540C5D-D455-4028-89BF-1B55DF6DF1DB}" destId="{25E6CCF1-5F31-43FF-BD71-453C757912E8}" srcOrd="1" destOrd="0" presId="urn:microsoft.com/office/officeart/2005/8/layout/lProcess2"/>
    <dgm:cxn modelId="{433C8E7B-39A4-4D2F-B783-14063468556E}" type="presParOf" srcId="{FA540C5D-D455-4028-89BF-1B55DF6DF1DB}" destId="{8067B32E-93A8-4BCB-9844-9189C2D9B3BB}" srcOrd="2" destOrd="0" presId="urn:microsoft.com/office/officeart/2005/8/layout/lProcess2"/>
    <dgm:cxn modelId="{D7AD2F5E-A918-4D3B-A658-4036698C4B2F}" type="presParOf" srcId="{8067B32E-93A8-4BCB-9844-9189C2D9B3BB}" destId="{1A721EE9-EC8D-48AF-B615-464DB40D65B7}" srcOrd="0" destOrd="0" presId="urn:microsoft.com/office/officeart/2005/8/layout/lProcess2"/>
    <dgm:cxn modelId="{72FF810D-0658-4A14-AE72-C0EA60E7FDB4}" type="presParOf" srcId="{1A721EE9-EC8D-48AF-B615-464DB40D65B7}" destId="{3FBF2250-EB8E-4939-A0A0-84CC7047D4D3}" srcOrd="0" destOrd="0" presId="urn:microsoft.com/office/officeart/2005/8/layout/lProcess2"/>
    <dgm:cxn modelId="{D4CC38DD-D54F-469F-801D-F869CDE92390}" type="presParOf" srcId="{1A721EE9-EC8D-48AF-B615-464DB40D65B7}" destId="{977BB60A-FE7F-4850-9724-06854A771985}" srcOrd="1" destOrd="0" presId="urn:microsoft.com/office/officeart/2005/8/layout/lProcess2"/>
    <dgm:cxn modelId="{F9A61930-C28D-444C-8350-9D937692F098}" type="presParOf" srcId="{1A721EE9-EC8D-48AF-B615-464DB40D65B7}" destId="{D715EBC8-92A4-4E20-B039-A30F6D71E765}" srcOrd="2" destOrd="0" presId="urn:microsoft.com/office/officeart/2005/8/layout/lProcess2"/>
    <dgm:cxn modelId="{45718003-945F-42DE-AE3A-BE5F8EFE30F0}" type="presParOf" srcId="{1A721EE9-EC8D-48AF-B615-464DB40D65B7}" destId="{29D1E1D0-2238-4DD0-A99B-2B48AE6F8D83}" srcOrd="3" destOrd="0" presId="urn:microsoft.com/office/officeart/2005/8/layout/lProcess2"/>
    <dgm:cxn modelId="{65D2CE49-421B-4FFF-AC9A-E4F0067EE2B7}" type="presParOf" srcId="{1A721EE9-EC8D-48AF-B615-464DB40D65B7}" destId="{54C65881-7732-4E60-931B-A3F2E5116C0E}" srcOrd="4" destOrd="0" presId="urn:microsoft.com/office/officeart/2005/8/layout/lProcess2"/>
    <dgm:cxn modelId="{4965E6A3-8E86-4D9D-BDEB-B287F2538915}" type="presParOf" srcId="{EA0B1B02-41B8-4A2E-9BA3-4CA46627660A}" destId="{F7A6E98E-DD99-40B5-989D-321B1655F8C7}" srcOrd="1" destOrd="0" presId="urn:microsoft.com/office/officeart/2005/8/layout/lProcess2"/>
    <dgm:cxn modelId="{83443715-9188-4875-8CA8-FE38C243129E}" type="presParOf" srcId="{EA0B1B02-41B8-4A2E-9BA3-4CA46627660A}" destId="{466F0F67-7DD8-4AF0-99A2-6CC359AC20C4}" srcOrd="2" destOrd="0" presId="urn:microsoft.com/office/officeart/2005/8/layout/lProcess2"/>
    <dgm:cxn modelId="{C1961C5D-E2BE-404A-B311-8A18DE472A05}" type="presParOf" srcId="{466F0F67-7DD8-4AF0-99A2-6CC359AC20C4}" destId="{E81962F1-85FE-47D7-9247-A8823B52C90C}" srcOrd="0" destOrd="0" presId="urn:microsoft.com/office/officeart/2005/8/layout/lProcess2"/>
    <dgm:cxn modelId="{81AB1F7B-9755-4A4E-B469-C6F7A6B725B2}" type="presParOf" srcId="{466F0F67-7DD8-4AF0-99A2-6CC359AC20C4}" destId="{1E4F7F2A-E5A6-488D-856F-F4DD33D07D6A}" srcOrd="1" destOrd="0" presId="urn:microsoft.com/office/officeart/2005/8/layout/lProcess2"/>
    <dgm:cxn modelId="{4CF66113-7ED7-4545-9603-FFC5200C96FF}" type="presParOf" srcId="{466F0F67-7DD8-4AF0-99A2-6CC359AC20C4}" destId="{3147DA17-74E3-46E8-BFD0-23913C21BD40}" srcOrd="2" destOrd="0" presId="urn:microsoft.com/office/officeart/2005/8/layout/lProcess2"/>
    <dgm:cxn modelId="{D1A49393-7406-4557-B774-041AADB9846D}" type="presParOf" srcId="{3147DA17-74E3-46E8-BFD0-23913C21BD40}" destId="{62216D4F-2AD7-4CDE-BA8B-264FDF12B913}" srcOrd="0" destOrd="0" presId="urn:microsoft.com/office/officeart/2005/8/layout/lProcess2"/>
    <dgm:cxn modelId="{3D53A661-2ED1-4676-89CE-38C3C3F25476}" type="presParOf" srcId="{62216D4F-2AD7-4CDE-BA8B-264FDF12B913}" destId="{FFB9F857-26D2-40F9-A486-D3855F0182A6}" srcOrd="0" destOrd="0" presId="urn:microsoft.com/office/officeart/2005/8/layout/lProcess2"/>
    <dgm:cxn modelId="{41165AF7-35FB-4C37-8C86-9745562FF1FD}" type="presParOf" srcId="{62216D4F-2AD7-4CDE-BA8B-264FDF12B913}" destId="{35F3E4D6-7F32-4353-BDFB-29E43C223E60}" srcOrd="1" destOrd="0" presId="urn:microsoft.com/office/officeart/2005/8/layout/lProcess2"/>
    <dgm:cxn modelId="{39521206-A3A7-4CA6-8F1F-B5BA4C6FAACA}" type="presParOf" srcId="{62216D4F-2AD7-4CDE-BA8B-264FDF12B913}" destId="{97410C7B-331A-4B61-9C67-3BAA7B10B763}" srcOrd="2" destOrd="0" presId="urn:microsoft.com/office/officeart/2005/8/layout/lProcess2"/>
    <dgm:cxn modelId="{CA4E5E42-2D6A-4C73-8371-E2CEEDEC5DD6}" type="presParOf" srcId="{62216D4F-2AD7-4CDE-BA8B-264FDF12B913}" destId="{57DA799E-84D1-40B3-8BD0-4BF6ACF2ECAA}" srcOrd="3" destOrd="0" presId="urn:microsoft.com/office/officeart/2005/8/layout/lProcess2"/>
    <dgm:cxn modelId="{8DD5625C-561F-4F57-9454-7D0FC31B2BE1}" type="presParOf" srcId="{62216D4F-2AD7-4CDE-BA8B-264FDF12B913}" destId="{6A21A7F9-E4EC-4136-9807-1EB876E5DCD4}" srcOrd="4" destOrd="0" presId="urn:microsoft.com/office/officeart/2005/8/layout/lProcess2"/>
    <dgm:cxn modelId="{F3C1D648-0811-4866-99EE-47568BE5D9FE}" type="presParOf" srcId="{EA0B1B02-41B8-4A2E-9BA3-4CA46627660A}" destId="{35B026F9-DBCE-4A08-A1B9-1049568E9E5D}" srcOrd="3" destOrd="0" presId="urn:microsoft.com/office/officeart/2005/8/layout/lProcess2"/>
    <dgm:cxn modelId="{B291DF82-788D-4999-AABA-85616CF92346}" type="presParOf" srcId="{EA0B1B02-41B8-4A2E-9BA3-4CA46627660A}" destId="{CE137FA6-9092-49FD-B4FB-1C43B402BCA0}" srcOrd="4" destOrd="0" presId="urn:microsoft.com/office/officeart/2005/8/layout/lProcess2"/>
    <dgm:cxn modelId="{A7BB761E-436D-4A1D-ADF6-520F4843EA2C}" type="presParOf" srcId="{CE137FA6-9092-49FD-B4FB-1C43B402BCA0}" destId="{D1683B5B-F60F-4F46-85E6-52466D7892DA}" srcOrd="0" destOrd="0" presId="urn:microsoft.com/office/officeart/2005/8/layout/lProcess2"/>
    <dgm:cxn modelId="{D17D3571-F9B5-4C77-B300-1E9703F8C46B}" type="presParOf" srcId="{CE137FA6-9092-49FD-B4FB-1C43B402BCA0}" destId="{BD0E2300-FE59-48FF-8601-0DA867C24CA7}" srcOrd="1" destOrd="0" presId="urn:microsoft.com/office/officeart/2005/8/layout/lProcess2"/>
    <dgm:cxn modelId="{8D1599AB-C5CD-46CC-B0E4-130D2B2B7043}" type="presParOf" srcId="{CE137FA6-9092-49FD-B4FB-1C43B402BCA0}" destId="{3CDB30C4-8A24-46EC-982E-10186FEE0534}" srcOrd="2" destOrd="0" presId="urn:microsoft.com/office/officeart/2005/8/layout/lProcess2"/>
    <dgm:cxn modelId="{894131FC-4ED3-47F6-AB8E-5EB06DAE353F}" type="presParOf" srcId="{3CDB30C4-8A24-46EC-982E-10186FEE0534}" destId="{49DD2D31-BFAF-45DA-9FC1-454C7647EB70}" srcOrd="0" destOrd="0" presId="urn:microsoft.com/office/officeart/2005/8/layout/lProcess2"/>
    <dgm:cxn modelId="{4B5CEC68-0AA2-43D5-BA5D-3CBBD8437DEA}" type="presParOf" srcId="{49DD2D31-BFAF-45DA-9FC1-454C7647EB70}" destId="{4448FACB-0212-4F9D-B73B-2B8EFD0F230B}" srcOrd="0" destOrd="0" presId="urn:microsoft.com/office/officeart/2005/8/layout/lProcess2"/>
    <dgm:cxn modelId="{10AADBF5-52E3-4B41-86C0-EAD4342F1CF2}" type="presParOf" srcId="{49DD2D31-BFAF-45DA-9FC1-454C7647EB70}" destId="{EEA5E7D7-4374-46D4-9C27-A0D84B345B3F}" srcOrd="1" destOrd="0" presId="urn:microsoft.com/office/officeart/2005/8/layout/lProcess2"/>
    <dgm:cxn modelId="{A54179F7-06E8-4038-8A0B-304103604A87}" type="presParOf" srcId="{49DD2D31-BFAF-45DA-9FC1-454C7647EB70}" destId="{82FF4C48-2170-4C3D-A965-CD2415337B1B}" srcOrd="2" destOrd="0" presId="urn:microsoft.com/office/officeart/2005/8/layout/lProcess2"/>
    <dgm:cxn modelId="{780A762A-5A9B-4A06-ABEC-CBDE459F9D8E}" type="presParOf" srcId="{49DD2D31-BFAF-45DA-9FC1-454C7647EB70}" destId="{1057D4EF-B37F-4C5A-9120-72E99C53F4D7}" srcOrd="3" destOrd="0" presId="urn:microsoft.com/office/officeart/2005/8/layout/lProcess2"/>
    <dgm:cxn modelId="{9F1FEE2A-5B64-4BE1-91E1-45A966860D02}" type="presParOf" srcId="{49DD2D31-BFAF-45DA-9FC1-454C7647EB70}" destId="{724A0D18-6707-4AD1-8D11-643F6B5044F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57071-A79E-4CC6-B970-59FB9B674252}" type="doc">
      <dgm:prSet loTypeId="urn:microsoft.com/office/officeart/2005/8/layout/balance1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673DE419-7273-4A94-842D-8D5D7557E9FF}">
      <dgm:prSet phldrT="[Texto]"/>
      <dgm:spPr/>
      <dgm:t>
        <a:bodyPr/>
        <a:lstStyle/>
        <a:p>
          <a:pPr algn="ctr"/>
          <a:r>
            <a:rPr lang="es-ES" b="1" dirty="0" err="1"/>
            <a:t>Growth</a:t>
          </a:r>
          <a:r>
            <a:rPr lang="es-ES" b="1" dirty="0"/>
            <a:t>: 3,6 %</a:t>
          </a:r>
        </a:p>
      </dgm:t>
    </dgm:pt>
    <dgm:pt modelId="{8DBBC675-D207-4481-A76B-E40C42A5A304}" type="parTrans" cxnId="{E2864ADB-7741-4242-B294-527FFDBB9BE5}">
      <dgm:prSet/>
      <dgm:spPr/>
      <dgm:t>
        <a:bodyPr/>
        <a:lstStyle/>
        <a:p>
          <a:endParaRPr lang="es-ES"/>
        </a:p>
      </dgm:t>
    </dgm:pt>
    <dgm:pt modelId="{B505B15F-E58F-425F-896E-094AED67B7BB}" type="sibTrans" cxnId="{E2864ADB-7741-4242-B294-527FFDBB9BE5}">
      <dgm:prSet/>
      <dgm:spPr/>
      <dgm:t>
        <a:bodyPr/>
        <a:lstStyle/>
        <a:p>
          <a:endParaRPr lang="es-ES"/>
        </a:p>
      </dgm:t>
    </dgm:pt>
    <dgm:pt modelId="{EF628760-9CB2-4A39-ACAB-F6ECB61B0FD3}">
      <dgm:prSet phldrT="[Texto]" custT="1"/>
      <dgm:spPr/>
      <dgm:t>
        <a:bodyPr/>
        <a:lstStyle/>
        <a:p>
          <a:r>
            <a:rPr lang="es-ES" sz="1300" b="1" dirty="0">
              <a:solidFill>
                <a:schemeClr val="tx1"/>
              </a:solidFill>
            </a:rPr>
            <a:t>T</a:t>
          </a:r>
          <a:r>
            <a:rPr lang="es-ES" sz="1000" b="1" dirty="0">
              <a:solidFill>
                <a:schemeClr val="tx1"/>
              </a:solidFill>
            </a:rPr>
            <a:t>otal Exports’23</a:t>
          </a:r>
        </a:p>
        <a:p>
          <a:r>
            <a:rPr lang="es-ES" sz="1000" dirty="0">
              <a:solidFill>
                <a:schemeClr val="tx1"/>
              </a:solidFill>
            </a:rPr>
            <a:t>$ 17.518,2 </a:t>
          </a:r>
          <a:r>
            <a:rPr lang="es-ES" sz="1000" dirty="0" err="1">
              <a:solidFill>
                <a:schemeClr val="tx1"/>
              </a:solidFill>
            </a:rPr>
            <a:t>millions</a:t>
          </a:r>
          <a:endParaRPr lang="es-ES" sz="1000" dirty="0">
            <a:solidFill>
              <a:schemeClr val="tx1"/>
            </a:solidFill>
          </a:endParaRPr>
        </a:p>
        <a:p>
          <a:endParaRPr lang="es-ES" sz="1000" dirty="0">
            <a:solidFill>
              <a:schemeClr val="tx1"/>
            </a:solidFill>
          </a:endParaRPr>
        </a:p>
        <a:p>
          <a:r>
            <a:rPr lang="es-ES" sz="1000" b="1" dirty="0">
              <a:solidFill>
                <a:schemeClr val="tx1"/>
              </a:solidFill>
            </a:rPr>
            <a:t>Total Exports’24</a:t>
          </a:r>
        </a:p>
        <a:p>
          <a:r>
            <a:rPr lang="es-ES" sz="1000" dirty="0">
              <a:solidFill>
                <a:schemeClr val="tx1"/>
              </a:solidFill>
            </a:rPr>
            <a:t>$ 15.840,6 </a:t>
          </a:r>
          <a:r>
            <a:rPr lang="es-ES" sz="1000" dirty="0" err="1">
              <a:solidFill>
                <a:schemeClr val="tx1"/>
              </a:solidFill>
            </a:rPr>
            <a:t>millions</a:t>
          </a:r>
          <a:endParaRPr lang="es-ES" sz="1000" dirty="0">
            <a:solidFill>
              <a:schemeClr val="tx1"/>
            </a:solidFill>
          </a:endParaRPr>
        </a:p>
      </dgm:t>
    </dgm:pt>
    <dgm:pt modelId="{46E5181A-2052-4918-A060-AD8C6C491C2E}" type="sibTrans" cxnId="{02735E72-C03E-41CF-8785-7E67D626283F}">
      <dgm:prSet/>
      <dgm:spPr/>
      <dgm:t>
        <a:bodyPr/>
        <a:lstStyle/>
        <a:p>
          <a:endParaRPr lang="es-ES"/>
        </a:p>
      </dgm:t>
    </dgm:pt>
    <dgm:pt modelId="{30931341-93DD-4EFF-BBA9-2E1966838F9E}" type="parTrans" cxnId="{02735E72-C03E-41CF-8785-7E67D626283F}">
      <dgm:prSet/>
      <dgm:spPr/>
      <dgm:t>
        <a:bodyPr/>
        <a:lstStyle/>
        <a:p>
          <a:endParaRPr lang="es-ES"/>
        </a:p>
      </dgm:t>
    </dgm:pt>
    <dgm:pt modelId="{B8370B43-E2C0-4058-A416-75B3EE0EA6FB}">
      <dgm:prSet phldrT="[Texto]" custT="1"/>
      <dgm:spPr/>
      <dgm:t>
        <a:bodyPr/>
        <a:lstStyle/>
        <a:p>
          <a:r>
            <a:rPr lang="es-ES" sz="1000" b="1">
              <a:solidFill>
                <a:schemeClr val="tx1"/>
              </a:solidFill>
            </a:rPr>
            <a:t>Total Imports’23</a:t>
          </a:r>
        </a:p>
        <a:p>
          <a:r>
            <a:rPr lang="es-ES" sz="1000">
              <a:solidFill>
                <a:schemeClr val="tx1"/>
              </a:solidFill>
            </a:rPr>
            <a:t>$ 15.680,6 millions</a:t>
          </a:r>
        </a:p>
        <a:p>
          <a:endParaRPr lang="es-ES" sz="1000">
            <a:solidFill>
              <a:schemeClr val="tx1"/>
            </a:solidFill>
          </a:endParaRPr>
        </a:p>
        <a:p>
          <a:r>
            <a:rPr lang="es-ES" sz="1000" b="1">
              <a:solidFill>
                <a:schemeClr val="tx1"/>
              </a:solidFill>
            </a:rPr>
            <a:t>Total Imports’24 </a:t>
          </a:r>
        </a:p>
        <a:p>
          <a:r>
            <a:rPr lang="es-ES" sz="1000">
              <a:solidFill>
                <a:schemeClr val="tx1"/>
              </a:solidFill>
            </a:rPr>
            <a:t>$ 16.379,4 millions</a:t>
          </a:r>
          <a:endParaRPr lang="es-ES" sz="1000" dirty="0">
            <a:solidFill>
              <a:schemeClr val="tx1"/>
            </a:solidFill>
          </a:endParaRPr>
        </a:p>
      </dgm:t>
    </dgm:pt>
    <dgm:pt modelId="{ACBB1AA4-172D-4B29-A16F-F0E984EEA9AF}" type="sibTrans" cxnId="{B2DBE5F2-DC1F-4E0A-94C9-B0902C133042}">
      <dgm:prSet/>
      <dgm:spPr/>
      <dgm:t>
        <a:bodyPr/>
        <a:lstStyle/>
        <a:p>
          <a:endParaRPr lang="es-ES"/>
        </a:p>
      </dgm:t>
    </dgm:pt>
    <dgm:pt modelId="{7DE6F200-004C-40B1-B289-28DB3981D9FA}" type="parTrans" cxnId="{B2DBE5F2-DC1F-4E0A-94C9-B0902C133042}">
      <dgm:prSet/>
      <dgm:spPr/>
      <dgm:t>
        <a:bodyPr/>
        <a:lstStyle/>
        <a:p>
          <a:endParaRPr lang="es-ES"/>
        </a:p>
      </dgm:t>
    </dgm:pt>
    <dgm:pt modelId="{CD9F285E-E611-4713-99FD-C78F6CB8A248}">
      <dgm:prSet phldrT="[Texto]"/>
      <dgm:spPr/>
      <dgm:t>
        <a:bodyPr/>
        <a:lstStyle/>
        <a:p>
          <a:pPr algn="ctr"/>
          <a:r>
            <a:rPr lang="es-ES" b="1" dirty="0" err="1"/>
            <a:t>Growth</a:t>
          </a:r>
          <a:r>
            <a:rPr lang="es-ES" b="1" dirty="0"/>
            <a:t>: </a:t>
          </a:r>
        </a:p>
        <a:p>
          <a:pPr algn="ctr"/>
          <a:r>
            <a:rPr lang="es-ES" b="1" dirty="0"/>
            <a:t>-7,7 %</a:t>
          </a:r>
        </a:p>
      </dgm:t>
    </dgm:pt>
    <dgm:pt modelId="{E0608CBD-8B32-4A66-A267-1B81A9E42416}" type="sibTrans" cxnId="{BD26B906-3BB5-45A1-891D-690632234B78}">
      <dgm:prSet/>
      <dgm:spPr/>
      <dgm:t>
        <a:bodyPr/>
        <a:lstStyle/>
        <a:p>
          <a:endParaRPr lang="es-ES"/>
        </a:p>
      </dgm:t>
    </dgm:pt>
    <dgm:pt modelId="{713FCF10-D90A-4025-922E-E477BCF3A85D}" type="parTrans" cxnId="{BD26B906-3BB5-45A1-891D-690632234B78}">
      <dgm:prSet/>
      <dgm:spPr/>
      <dgm:t>
        <a:bodyPr/>
        <a:lstStyle/>
        <a:p>
          <a:endParaRPr lang="es-ES"/>
        </a:p>
      </dgm:t>
    </dgm:pt>
    <dgm:pt modelId="{5E877469-40CB-4BC8-A01F-57C136DC4168}" type="pres">
      <dgm:prSet presAssocID="{02157071-A79E-4CC6-B970-59FB9B67425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33E8484-88F8-43A2-97EA-7ABD34071F55}" type="pres">
      <dgm:prSet presAssocID="{02157071-A79E-4CC6-B970-59FB9B674252}" presName="dummyMaxCanvas" presStyleCnt="0"/>
      <dgm:spPr/>
    </dgm:pt>
    <dgm:pt modelId="{2EF24CF1-A60D-48BC-9380-4080782BB6A7}" type="pres">
      <dgm:prSet presAssocID="{02157071-A79E-4CC6-B970-59FB9B674252}" presName="parentComposite" presStyleCnt="0"/>
      <dgm:spPr/>
    </dgm:pt>
    <dgm:pt modelId="{666EDD09-4AC7-4455-9C12-58A06ED48C8B}" type="pres">
      <dgm:prSet presAssocID="{02157071-A79E-4CC6-B970-59FB9B674252}" presName="parent1" presStyleLbl="alignAccFollowNode1" presStyleIdx="0" presStyleCnt="4" custLinFactNeighborX="-18989" custLinFactNeighborY="36628">
        <dgm:presLayoutVars>
          <dgm:chMax val="4"/>
        </dgm:presLayoutVars>
      </dgm:prSet>
      <dgm:spPr/>
    </dgm:pt>
    <dgm:pt modelId="{3A638170-5B01-42DE-9EF9-445D1BDB4F34}" type="pres">
      <dgm:prSet presAssocID="{02157071-A79E-4CC6-B970-59FB9B674252}" presName="parent2" presStyleLbl="alignAccFollowNode1" presStyleIdx="1" presStyleCnt="4" custLinFactNeighborX="33475" custLinFactNeighborY="36628">
        <dgm:presLayoutVars>
          <dgm:chMax val="4"/>
        </dgm:presLayoutVars>
      </dgm:prSet>
      <dgm:spPr/>
    </dgm:pt>
    <dgm:pt modelId="{46CB6C72-988E-492F-B6F7-478228EE9C8C}" type="pres">
      <dgm:prSet presAssocID="{02157071-A79E-4CC6-B970-59FB9B674252}" presName="childrenComposite" presStyleCnt="0"/>
      <dgm:spPr/>
    </dgm:pt>
    <dgm:pt modelId="{A0EE89EF-9156-41D0-BAAC-39868786056B}" type="pres">
      <dgm:prSet presAssocID="{02157071-A79E-4CC6-B970-59FB9B674252}" presName="dummyMaxCanvas_ChildArea" presStyleCnt="0"/>
      <dgm:spPr/>
    </dgm:pt>
    <dgm:pt modelId="{F68D0DFF-763E-4F47-88AE-4ED375D3D7AD}" type="pres">
      <dgm:prSet presAssocID="{02157071-A79E-4CC6-B970-59FB9B674252}" presName="fulcrum" presStyleLbl="alignAccFollowNode1" presStyleIdx="2" presStyleCnt="4"/>
      <dgm:spPr/>
    </dgm:pt>
    <dgm:pt modelId="{B815C57E-F5DA-4972-85CB-F6B8970AEB91}" type="pres">
      <dgm:prSet presAssocID="{02157071-A79E-4CC6-B970-59FB9B674252}" presName="balance_11" presStyleLbl="alignAccFollowNode1" presStyleIdx="3" presStyleCnt="4">
        <dgm:presLayoutVars>
          <dgm:bulletEnabled val="1"/>
        </dgm:presLayoutVars>
      </dgm:prSet>
      <dgm:spPr/>
    </dgm:pt>
    <dgm:pt modelId="{DA0440D9-132D-40ED-BC58-E82E2B7F0DE7}" type="pres">
      <dgm:prSet presAssocID="{02157071-A79E-4CC6-B970-59FB9B674252}" presName="left_11_1" presStyleLbl="node1" presStyleIdx="0" presStyleCnt="2" custScaleX="196915" custScaleY="66396" custLinFactNeighborX="-24446" custLinFactNeighborY="-1554">
        <dgm:presLayoutVars>
          <dgm:bulletEnabled val="1"/>
        </dgm:presLayoutVars>
      </dgm:prSet>
      <dgm:spPr/>
    </dgm:pt>
    <dgm:pt modelId="{5D83BC53-8CE2-4AA5-A5E8-4F4FA2908AA1}" type="pres">
      <dgm:prSet presAssocID="{02157071-A79E-4CC6-B970-59FB9B674252}" presName="right_11_1" presStyleLbl="node1" presStyleIdx="1" presStyleCnt="2" custScaleX="202901" custScaleY="66079" custLinFactNeighborX="52268" custLinFactNeighborY="-1554">
        <dgm:presLayoutVars>
          <dgm:bulletEnabled val="1"/>
        </dgm:presLayoutVars>
      </dgm:prSet>
      <dgm:spPr/>
    </dgm:pt>
  </dgm:ptLst>
  <dgm:cxnLst>
    <dgm:cxn modelId="{BD26B906-3BB5-45A1-891D-690632234B78}" srcId="{02157071-A79E-4CC6-B970-59FB9B674252}" destId="{CD9F285E-E611-4713-99FD-C78F6CB8A248}" srcOrd="1" destOrd="0" parTransId="{713FCF10-D90A-4025-922E-E477BCF3A85D}" sibTransId="{E0608CBD-8B32-4A66-A267-1B81A9E42416}"/>
    <dgm:cxn modelId="{40CB3511-1002-4C8A-8A48-5D6B2F4C7D17}" type="presOf" srcId="{673DE419-7273-4A94-842D-8D5D7557E9FF}" destId="{666EDD09-4AC7-4455-9C12-58A06ED48C8B}" srcOrd="0" destOrd="0" presId="urn:microsoft.com/office/officeart/2005/8/layout/balance1"/>
    <dgm:cxn modelId="{8714A64B-300A-4A2D-ACA7-B68C52873A44}" type="presOf" srcId="{CD9F285E-E611-4713-99FD-C78F6CB8A248}" destId="{3A638170-5B01-42DE-9EF9-445D1BDB4F34}" srcOrd="0" destOrd="0" presId="urn:microsoft.com/office/officeart/2005/8/layout/balance1"/>
    <dgm:cxn modelId="{02735E72-C03E-41CF-8785-7E67D626283F}" srcId="{CD9F285E-E611-4713-99FD-C78F6CB8A248}" destId="{EF628760-9CB2-4A39-ACAB-F6ECB61B0FD3}" srcOrd="0" destOrd="0" parTransId="{30931341-93DD-4EFF-BBA9-2E1966838F9E}" sibTransId="{46E5181A-2052-4918-A060-AD8C6C491C2E}"/>
    <dgm:cxn modelId="{E2864ADB-7741-4242-B294-527FFDBB9BE5}" srcId="{02157071-A79E-4CC6-B970-59FB9B674252}" destId="{673DE419-7273-4A94-842D-8D5D7557E9FF}" srcOrd="0" destOrd="0" parTransId="{8DBBC675-D207-4481-A76B-E40C42A5A304}" sibTransId="{B505B15F-E58F-425F-896E-094AED67B7BB}"/>
    <dgm:cxn modelId="{4C7486ED-D4B6-4477-93A3-A36215202A65}" type="presOf" srcId="{B8370B43-E2C0-4058-A416-75B3EE0EA6FB}" destId="{DA0440D9-132D-40ED-BC58-E82E2B7F0DE7}" srcOrd="0" destOrd="0" presId="urn:microsoft.com/office/officeart/2005/8/layout/balance1"/>
    <dgm:cxn modelId="{0BAED8EE-46A2-4901-8EEE-9EFA4B00724F}" type="presOf" srcId="{02157071-A79E-4CC6-B970-59FB9B674252}" destId="{5E877469-40CB-4BC8-A01F-57C136DC4168}" srcOrd="0" destOrd="0" presId="urn:microsoft.com/office/officeart/2005/8/layout/balance1"/>
    <dgm:cxn modelId="{B2DBE5F2-DC1F-4E0A-94C9-B0902C133042}" srcId="{673DE419-7273-4A94-842D-8D5D7557E9FF}" destId="{B8370B43-E2C0-4058-A416-75B3EE0EA6FB}" srcOrd="0" destOrd="0" parTransId="{7DE6F200-004C-40B1-B289-28DB3981D9FA}" sibTransId="{ACBB1AA4-172D-4B29-A16F-F0E984EEA9AF}"/>
    <dgm:cxn modelId="{9813FBF9-02EF-4E29-8550-F2EA900BD250}" type="presOf" srcId="{EF628760-9CB2-4A39-ACAB-F6ECB61B0FD3}" destId="{5D83BC53-8CE2-4AA5-A5E8-4F4FA2908AA1}" srcOrd="0" destOrd="0" presId="urn:microsoft.com/office/officeart/2005/8/layout/balance1"/>
    <dgm:cxn modelId="{7503F031-AE24-4503-9D39-411FEECA0813}" type="presParOf" srcId="{5E877469-40CB-4BC8-A01F-57C136DC4168}" destId="{F33E8484-88F8-43A2-97EA-7ABD34071F55}" srcOrd="0" destOrd="0" presId="urn:microsoft.com/office/officeart/2005/8/layout/balance1"/>
    <dgm:cxn modelId="{09E8A74C-69F6-4305-8D7E-9262E61E1BC5}" type="presParOf" srcId="{5E877469-40CB-4BC8-A01F-57C136DC4168}" destId="{2EF24CF1-A60D-48BC-9380-4080782BB6A7}" srcOrd="1" destOrd="0" presId="urn:microsoft.com/office/officeart/2005/8/layout/balance1"/>
    <dgm:cxn modelId="{B2CC4C68-14DD-481F-8037-53BD74F3A594}" type="presParOf" srcId="{2EF24CF1-A60D-48BC-9380-4080782BB6A7}" destId="{666EDD09-4AC7-4455-9C12-58A06ED48C8B}" srcOrd="0" destOrd="0" presId="urn:microsoft.com/office/officeart/2005/8/layout/balance1"/>
    <dgm:cxn modelId="{BF9CB806-1AE2-4D8F-8A0E-D0B27E68F978}" type="presParOf" srcId="{2EF24CF1-A60D-48BC-9380-4080782BB6A7}" destId="{3A638170-5B01-42DE-9EF9-445D1BDB4F34}" srcOrd="1" destOrd="0" presId="urn:microsoft.com/office/officeart/2005/8/layout/balance1"/>
    <dgm:cxn modelId="{49F1CF1B-AB85-4DA1-B212-FE94E7277908}" type="presParOf" srcId="{5E877469-40CB-4BC8-A01F-57C136DC4168}" destId="{46CB6C72-988E-492F-B6F7-478228EE9C8C}" srcOrd="2" destOrd="0" presId="urn:microsoft.com/office/officeart/2005/8/layout/balance1"/>
    <dgm:cxn modelId="{63E7B05F-0896-45C5-B17A-10DC53F58934}" type="presParOf" srcId="{46CB6C72-988E-492F-B6F7-478228EE9C8C}" destId="{A0EE89EF-9156-41D0-BAAC-39868786056B}" srcOrd="0" destOrd="0" presId="urn:microsoft.com/office/officeart/2005/8/layout/balance1"/>
    <dgm:cxn modelId="{0C22635D-C22B-43E6-8833-C2052412A53B}" type="presParOf" srcId="{46CB6C72-988E-492F-B6F7-478228EE9C8C}" destId="{F68D0DFF-763E-4F47-88AE-4ED375D3D7AD}" srcOrd="1" destOrd="0" presId="urn:microsoft.com/office/officeart/2005/8/layout/balance1"/>
    <dgm:cxn modelId="{830EDB47-FBD0-4F52-A228-4FBC2BABA40B}" type="presParOf" srcId="{46CB6C72-988E-492F-B6F7-478228EE9C8C}" destId="{B815C57E-F5DA-4972-85CB-F6B8970AEB91}" srcOrd="2" destOrd="0" presId="urn:microsoft.com/office/officeart/2005/8/layout/balance1"/>
    <dgm:cxn modelId="{8866CC59-A9C7-456A-B781-0CD4E3D144F8}" type="presParOf" srcId="{46CB6C72-988E-492F-B6F7-478228EE9C8C}" destId="{DA0440D9-132D-40ED-BC58-E82E2B7F0DE7}" srcOrd="3" destOrd="0" presId="urn:microsoft.com/office/officeart/2005/8/layout/balance1"/>
    <dgm:cxn modelId="{54BD401B-165C-4509-8EED-9DAAAE46B5AC}" type="presParOf" srcId="{46CB6C72-988E-492F-B6F7-478228EE9C8C}" destId="{5D83BC53-8CE2-4AA5-A5E8-4F4FA2908AA1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DBA283-E7E3-4CB6-8E1B-750F78C4DC03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D66BF7-2875-4B44-B3D1-0D85AD92CA5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EMC’ target’25 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 6,197 </a:t>
          </a:r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teus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 / – 4%          Res 2.024</a:t>
          </a:r>
          <a:endParaRPr lang="es-ES" sz="1200" dirty="0">
            <a:solidFill>
              <a:schemeClr val="tx1"/>
            </a:solidFill>
          </a:endParaRPr>
        </a:p>
      </dgm:t>
    </dgm:pt>
    <dgm:pt modelId="{F511A9D5-33B7-4351-B5C7-513F37B8563D}" type="parTrans" cxnId="{62BE0190-62B6-498F-9356-1EA3CFAAFCB7}">
      <dgm:prSet/>
      <dgm:spPr/>
      <dgm:t>
        <a:bodyPr/>
        <a:lstStyle/>
        <a:p>
          <a:endParaRPr lang="es-ES"/>
        </a:p>
      </dgm:t>
    </dgm:pt>
    <dgm:pt modelId="{71ECAFA7-E743-48D2-968B-72C0D259010F}" type="sibTrans" cxnId="{62BE0190-62B6-498F-9356-1EA3CFAAFCB7}">
      <dgm:prSet/>
      <dgm:spPr/>
      <dgm:t>
        <a:bodyPr/>
        <a:lstStyle/>
        <a:p>
          <a:endParaRPr lang="es-ES"/>
        </a:p>
      </dgm:t>
    </dgm:pt>
    <dgm:pt modelId="{0CA48743-5A30-4599-AD9E-7A269B8010ED}">
      <dgm:prSet phldrT="[Texto]"/>
      <dgm:spPr/>
      <dgm:t>
        <a:bodyPr/>
        <a:lstStyle/>
        <a:p>
          <a:endParaRPr lang="es-ES" dirty="0"/>
        </a:p>
      </dgm:t>
    </dgm:pt>
    <dgm:pt modelId="{AEC5C6C3-2769-4028-B430-CE3A7CD4B7ED}" type="parTrans" cxnId="{5F626BCF-8C36-4B59-BC3D-80F8E32D8049}">
      <dgm:prSet/>
      <dgm:spPr/>
      <dgm:t>
        <a:bodyPr/>
        <a:lstStyle/>
        <a:p>
          <a:endParaRPr lang="es-ES"/>
        </a:p>
      </dgm:t>
    </dgm:pt>
    <dgm:pt modelId="{BF74FF4E-AFB7-4D6C-963F-7E82834A84B0}" type="sibTrans" cxnId="{5F626BCF-8C36-4B59-BC3D-80F8E32D8049}">
      <dgm:prSet/>
      <dgm:spPr/>
      <dgm:t>
        <a:bodyPr/>
        <a:lstStyle/>
        <a:p>
          <a:endParaRPr lang="es-ES"/>
        </a:p>
      </dgm:t>
    </dgm:pt>
    <dgm:pt modelId="{ED53E1C8-F318-449F-A143-D13AFC42CCD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F.E. </a:t>
          </a:r>
          <a:r>
            <a:rPr lang="es-ES" sz="1200" dirty="0" err="1">
              <a:solidFill>
                <a:schemeClr val="tx1"/>
              </a:solidFill>
            </a:rPr>
            <a:t>Market</a:t>
          </a:r>
          <a:r>
            <a:rPr lang="es-ES" sz="1200" dirty="0">
              <a:solidFill>
                <a:schemeClr val="tx1"/>
              </a:solidFill>
            </a:rPr>
            <a:t> target’25  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58.000 / 1%         Res 2.024 </a:t>
          </a:r>
          <a:endParaRPr lang="es-ES" sz="1200" dirty="0">
            <a:solidFill>
              <a:schemeClr val="tx1"/>
            </a:solidFill>
          </a:endParaRPr>
        </a:p>
      </dgm:t>
    </dgm:pt>
    <dgm:pt modelId="{74FAE64E-0039-4C22-B2F1-BEB784E81926}" type="parTrans" cxnId="{40BD0B02-775A-4182-9A50-497F902621AC}">
      <dgm:prSet/>
      <dgm:spPr/>
      <dgm:t>
        <a:bodyPr/>
        <a:lstStyle/>
        <a:p>
          <a:endParaRPr lang="es-ES"/>
        </a:p>
      </dgm:t>
    </dgm:pt>
    <dgm:pt modelId="{F9CB529F-DA7C-41B0-A523-3ED49C16E6CD}" type="sibTrans" cxnId="{40BD0B02-775A-4182-9A50-497F902621AC}">
      <dgm:prSet/>
      <dgm:spPr/>
      <dgm:t>
        <a:bodyPr/>
        <a:lstStyle/>
        <a:p>
          <a:endParaRPr lang="es-ES"/>
        </a:p>
      </dgm:t>
    </dgm:pt>
    <dgm:pt modelId="{003197D0-1698-4342-B714-96C035420F22}">
      <dgm:prSet phldrT="[Texto]"/>
      <dgm:spPr/>
      <dgm:t>
        <a:bodyPr/>
        <a:lstStyle/>
        <a:p>
          <a:endParaRPr lang="es-ES" dirty="0"/>
        </a:p>
      </dgm:t>
    </dgm:pt>
    <dgm:pt modelId="{D4CC8B82-E148-4B4A-A5FB-64B75286088B}" type="parTrans" cxnId="{69166063-BF53-4D27-97B9-6EA28C705FDB}">
      <dgm:prSet/>
      <dgm:spPr/>
      <dgm:t>
        <a:bodyPr/>
        <a:lstStyle/>
        <a:p>
          <a:endParaRPr lang="es-ES"/>
        </a:p>
      </dgm:t>
    </dgm:pt>
    <dgm:pt modelId="{3D54BB88-5366-426A-9D2C-4AEDB74652CB}" type="sibTrans" cxnId="{69166063-BF53-4D27-97B9-6EA28C705FDB}">
      <dgm:prSet/>
      <dgm:spPr/>
      <dgm:t>
        <a:bodyPr/>
        <a:lstStyle/>
        <a:p>
          <a:endParaRPr lang="es-ES"/>
        </a:p>
      </dgm:t>
    </dgm:pt>
    <dgm:pt modelId="{E6867516-D6A7-4532-842D-5187B10AC281}" type="pres">
      <dgm:prSet presAssocID="{8DDBA283-E7E3-4CB6-8E1B-750F78C4DC03}" presName="linear" presStyleCnt="0">
        <dgm:presLayoutVars>
          <dgm:animLvl val="lvl"/>
          <dgm:resizeHandles val="exact"/>
        </dgm:presLayoutVars>
      </dgm:prSet>
      <dgm:spPr/>
    </dgm:pt>
    <dgm:pt modelId="{842C5787-052E-4F6B-98A6-86F40FC8B4F1}" type="pres">
      <dgm:prSet presAssocID="{50D66BF7-2875-4B44-B3D1-0D85AD92CA5E}" presName="parentText" presStyleLbl="node1" presStyleIdx="0" presStyleCnt="2" custScaleX="100000" custLinFactNeighborX="-1383" custLinFactNeighborY="-9461">
        <dgm:presLayoutVars>
          <dgm:chMax val="0"/>
          <dgm:bulletEnabled val="1"/>
        </dgm:presLayoutVars>
      </dgm:prSet>
      <dgm:spPr/>
    </dgm:pt>
    <dgm:pt modelId="{D1D13BFD-7EFC-47D0-A966-9BC09FF563D8}" type="pres">
      <dgm:prSet presAssocID="{50D66BF7-2875-4B44-B3D1-0D85AD92CA5E}" presName="childText" presStyleLbl="revTx" presStyleIdx="0" presStyleCnt="2">
        <dgm:presLayoutVars>
          <dgm:bulletEnabled val="1"/>
        </dgm:presLayoutVars>
      </dgm:prSet>
      <dgm:spPr/>
    </dgm:pt>
    <dgm:pt modelId="{D6B8015F-75BB-476B-AB15-28E6B9BAB927}" type="pres">
      <dgm:prSet presAssocID="{ED53E1C8-F318-449F-A143-D13AFC42CCDB}" presName="parentText" presStyleLbl="node1" presStyleIdx="1" presStyleCnt="2" custScaleX="100000" custLinFactNeighborX="-4551" custLinFactNeighborY="-96659">
        <dgm:presLayoutVars>
          <dgm:chMax val="0"/>
          <dgm:bulletEnabled val="1"/>
        </dgm:presLayoutVars>
      </dgm:prSet>
      <dgm:spPr/>
    </dgm:pt>
    <dgm:pt modelId="{EACC8586-CB40-411F-B0C1-3A0E74A3CBB2}" type="pres">
      <dgm:prSet presAssocID="{ED53E1C8-F318-449F-A143-D13AFC42CC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BD0B02-775A-4182-9A50-497F902621AC}" srcId="{8DDBA283-E7E3-4CB6-8E1B-750F78C4DC03}" destId="{ED53E1C8-F318-449F-A143-D13AFC42CCDB}" srcOrd="1" destOrd="0" parTransId="{74FAE64E-0039-4C22-B2F1-BEB784E81926}" sibTransId="{F9CB529F-DA7C-41B0-A523-3ED49C16E6CD}"/>
    <dgm:cxn modelId="{69166063-BF53-4D27-97B9-6EA28C705FDB}" srcId="{ED53E1C8-F318-449F-A143-D13AFC42CCDB}" destId="{003197D0-1698-4342-B714-96C035420F22}" srcOrd="0" destOrd="0" parTransId="{D4CC8B82-E148-4B4A-A5FB-64B75286088B}" sibTransId="{3D54BB88-5366-426A-9D2C-4AEDB74652CB}"/>
    <dgm:cxn modelId="{41D23B8E-45A5-4838-9178-BA0C229BD26D}" type="presOf" srcId="{003197D0-1698-4342-B714-96C035420F22}" destId="{EACC8586-CB40-411F-B0C1-3A0E74A3CBB2}" srcOrd="0" destOrd="0" presId="urn:microsoft.com/office/officeart/2005/8/layout/vList2"/>
    <dgm:cxn modelId="{62BE0190-62B6-498F-9356-1EA3CFAAFCB7}" srcId="{8DDBA283-E7E3-4CB6-8E1B-750F78C4DC03}" destId="{50D66BF7-2875-4B44-B3D1-0D85AD92CA5E}" srcOrd="0" destOrd="0" parTransId="{F511A9D5-33B7-4351-B5C7-513F37B8563D}" sibTransId="{71ECAFA7-E743-48D2-968B-72C0D259010F}"/>
    <dgm:cxn modelId="{5F626BCF-8C36-4B59-BC3D-80F8E32D8049}" srcId="{50D66BF7-2875-4B44-B3D1-0D85AD92CA5E}" destId="{0CA48743-5A30-4599-AD9E-7A269B8010ED}" srcOrd="0" destOrd="0" parTransId="{AEC5C6C3-2769-4028-B430-CE3A7CD4B7ED}" sibTransId="{BF74FF4E-AFB7-4D6C-963F-7E82834A84B0}"/>
    <dgm:cxn modelId="{C8A22ADE-C9F2-4F9C-AF32-1FABF2C0744D}" type="presOf" srcId="{ED53E1C8-F318-449F-A143-D13AFC42CCDB}" destId="{D6B8015F-75BB-476B-AB15-28E6B9BAB927}" srcOrd="0" destOrd="0" presId="urn:microsoft.com/office/officeart/2005/8/layout/vList2"/>
    <dgm:cxn modelId="{27B2AEED-FA6D-49A8-8D8D-E966BE5107EB}" type="presOf" srcId="{8DDBA283-E7E3-4CB6-8E1B-750F78C4DC03}" destId="{E6867516-D6A7-4532-842D-5187B10AC281}" srcOrd="0" destOrd="0" presId="urn:microsoft.com/office/officeart/2005/8/layout/vList2"/>
    <dgm:cxn modelId="{017884F1-7F03-477F-86E3-64D5B1DB3090}" type="presOf" srcId="{50D66BF7-2875-4B44-B3D1-0D85AD92CA5E}" destId="{842C5787-052E-4F6B-98A6-86F40FC8B4F1}" srcOrd="0" destOrd="0" presId="urn:microsoft.com/office/officeart/2005/8/layout/vList2"/>
    <dgm:cxn modelId="{8CDA96F8-C39D-4CC4-9A2B-BDFA592488D1}" type="presOf" srcId="{0CA48743-5A30-4599-AD9E-7A269B8010ED}" destId="{D1D13BFD-7EFC-47D0-A966-9BC09FF563D8}" srcOrd="0" destOrd="0" presId="urn:microsoft.com/office/officeart/2005/8/layout/vList2"/>
    <dgm:cxn modelId="{0CCBC90D-DF34-45F8-AA49-B71C1E54C592}" type="presParOf" srcId="{E6867516-D6A7-4532-842D-5187B10AC281}" destId="{842C5787-052E-4F6B-98A6-86F40FC8B4F1}" srcOrd="0" destOrd="0" presId="urn:microsoft.com/office/officeart/2005/8/layout/vList2"/>
    <dgm:cxn modelId="{742ABAED-068C-4DB4-9592-0D0E13937106}" type="presParOf" srcId="{E6867516-D6A7-4532-842D-5187B10AC281}" destId="{D1D13BFD-7EFC-47D0-A966-9BC09FF563D8}" srcOrd="1" destOrd="0" presId="urn:microsoft.com/office/officeart/2005/8/layout/vList2"/>
    <dgm:cxn modelId="{97DD9233-D615-444A-B4DA-54F723108ED6}" type="presParOf" srcId="{E6867516-D6A7-4532-842D-5187B10AC281}" destId="{D6B8015F-75BB-476B-AB15-28E6B9BAB927}" srcOrd="2" destOrd="0" presId="urn:microsoft.com/office/officeart/2005/8/layout/vList2"/>
    <dgm:cxn modelId="{B3D47E29-BC20-4E11-AD60-3989A596F531}" type="presParOf" srcId="{E6867516-D6A7-4532-842D-5187B10AC281}" destId="{EACC8586-CB40-411F-B0C1-3A0E74A3C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BA283-E7E3-4CB6-8E1B-750F78C4DC03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0D66BF7-2875-4B44-B3D1-0D85AD92CA5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EMC’ target’25 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 2,930 </a:t>
          </a:r>
          <a:r>
            <a:rPr lang="es-ES" sz="1200" dirty="0" err="1">
              <a:solidFill>
                <a:schemeClr val="tx1"/>
              </a:solidFill>
              <a:sym typeface="Wingdings" panose="05000000000000000000" pitchFamily="2" charset="2"/>
            </a:rPr>
            <a:t>teus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 / -12 %         Res 2.024</a:t>
          </a:r>
          <a:endParaRPr lang="es-ES" sz="1200" dirty="0">
            <a:solidFill>
              <a:schemeClr val="tx1"/>
            </a:solidFill>
          </a:endParaRPr>
        </a:p>
      </dgm:t>
    </dgm:pt>
    <dgm:pt modelId="{F511A9D5-33B7-4351-B5C7-513F37B8563D}" type="parTrans" cxnId="{62BE0190-62B6-498F-9356-1EA3CFAAFCB7}">
      <dgm:prSet/>
      <dgm:spPr/>
      <dgm:t>
        <a:bodyPr/>
        <a:lstStyle/>
        <a:p>
          <a:endParaRPr lang="es-ES"/>
        </a:p>
      </dgm:t>
    </dgm:pt>
    <dgm:pt modelId="{71ECAFA7-E743-48D2-968B-72C0D259010F}" type="sibTrans" cxnId="{62BE0190-62B6-498F-9356-1EA3CFAAFCB7}">
      <dgm:prSet/>
      <dgm:spPr/>
      <dgm:t>
        <a:bodyPr/>
        <a:lstStyle/>
        <a:p>
          <a:endParaRPr lang="es-ES"/>
        </a:p>
      </dgm:t>
    </dgm:pt>
    <dgm:pt modelId="{0CA48743-5A30-4599-AD9E-7A269B8010ED}">
      <dgm:prSet phldrT="[Texto]"/>
      <dgm:spPr/>
      <dgm:t>
        <a:bodyPr/>
        <a:lstStyle/>
        <a:p>
          <a:endParaRPr lang="es-ES" dirty="0"/>
        </a:p>
      </dgm:t>
    </dgm:pt>
    <dgm:pt modelId="{AEC5C6C3-2769-4028-B430-CE3A7CD4B7ED}" type="parTrans" cxnId="{5F626BCF-8C36-4B59-BC3D-80F8E32D8049}">
      <dgm:prSet/>
      <dgm:spPr/>
      <dgm:t>
        <a:bodyPr/>
        <a:lstStyle/>
        <a:p>
          <a:endParaRPr lang="es-ES"/>
        </a:p>
      </dgm:t>
    </dgm:pt>
    <dgm:pt modelId="{BF74FF4E-AFB7-4D6C-963F-7E82834A84B0}" type="sibTrans" cxnId="{5F626BCF-8C36-4B59-BC3D-80F8E32D8049}">
      <dgm:prSet/>
      <dgm:spPr/>
      <dgm:t>
        <a:bodyPr/>
        <a:lstStyle/>
        <a:p>
          <a:endParaRPr lang="es-ES"/>
        </a:p>
      </dgm:t>
    </dgm:pt>
    <dgm:pt modelId="{ED53E1C8-F318-449F-A143-D13AFC42CCD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F.E. </a:t>
          </a:r>
          <a:r>
            <a:rPr lang="es-ES" sz="1200" dirty="0" err="1">
              <a:solidFill>
                <a:schemeClr val="tx1"/>
              </a:solidFill>
            </a:rPr>
            <a:t>Market</a:t>
          </a:r>
          <a:r>
            <a:rPr lang="es-ES" sz="1200" dirty="0">
              <a:solidFill>
                <a:schemeClr val="tx1"/>
              </a:solidFill>
            </a:rPr>
            <a:t> target’25 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17.000 / -2            Res 2.024 </a:t>
          </a:r>
          <a:endParaRPr lang="es-ES" sz="1200" dirty="0">
            <a:solidFill>
              <a:schemeClr val="tx1"/>
            </a:solidFill>
          </a:endParaRPr>
        </a:p>
      </dgm:t>
    </dgm:pt>
    <dgm:pt modelId="{74FAE64E-0039-4C22-B2F1-BEB784E81926}" type="parTrans" cxnId="{40BD0B02-775A-4182-9A50-497F902621AC}">
      <dgm:prSet/>
      <dgm:spPr/>
      <dgm:t>
        <a:bodyPr/>
        <a:lstStyle/>
        <a:p>
          <a:endParaRPr lang="es-ES"/>
        </a:p>
      </dgm:t>
    </dgm:pt>
    <dgm:pt modelId="{F9CB529F-DA7C-41B0-A523-3ED49C16E6CD}" type="sibTrans" cxnId="{40BD0B02-775A-4182-9A50-497F902621AC}">
      <dgm:prSet/>
      <dgm:spPr/>
      <dgm:t>
        <a:bodyPr/>
        <a:lstStyle/>
        <a:p>
          <a:endParaRPr lang="es-ES"/>
        </a:p>
      </dgm:t>
    </dgm:pt>
    <dgm:pt modelId="{003197D0-1698-4342-B714-96C035420F22}">
      <dgm:prSet phldrT="[Texto]"/>
      <dgm:spPr/>
      <dgm:t>
        <a:bodyPr/>
        <a:lstStyle/>
        <a:p>
          <a:endParaRPr lang="es-ES" dirty="0"/>
        </a:p>
      </dgm:t>
    </dgm:pt>
    <dgm:pt modelId="{D4CC8B82-E148-4B4A-A5FB-64B75286088B}" type="parTrans" cxnId="{69166063-BF53-4D27-97B9-6EA28C705FDB}">
      <dgm:prSet/>
      <dgm:spPr/>
      <dgm:t>
        <a:bodyPr/>
        <a:lstStyle/>
        <a:p>
          <a:endParaRPr lang="es-ES"/>
        </a:p>
      </dgm:t>
    </dgm:pt>
    <dgm:pt modelId="{3D54BB88-5366-426A-9D2C-4AEDB74652CB}" type="sibTrans" cxnId="{69166063-BF53-4D27-97B9-6EA28C705FDB}">
      <dgm:prSet/>
      <dgm:spPr/>
      <dgm:t>
        <a:bodyPr/>
        <a:lstStyle/>
        <a:p>
          <a:endParaRPr lang="es-ES"/>
        </a:p>
      </dgm:t>
    </dgm:pt>
    <dgm:pt modelId="{E6867516-D6A7-4532-842D-5187B10AC281}" type="pres">
      <dgm:prSet presAssocID="{8DDBA283-E7E3-4CB6-8E1B-750F78C4DC03}" presName="linear" presStyleCnt="0">
        <dgm:presLayoutVars>
          <dgm:animLvl val="lvl"/>
          <dgm:resizeHandles val="exact"/>
        </dgm:presLayoutVars>
      </dgm:prSet>
      <dgm:spPr/>
    </dgm:pt>
    <dgm:pt modelId="{842C5787-052E-4F6B-98A6-86F40FC8B4F1}" type="pres">
      <dgm:prSet presAssocID="{50D66BF7-2875-4B44-B3D1-0D85AD92CA5E}" presName="parentText" presStyleLbl="node1" presStyleIdx="0" presStyleCnt="2" custScaleX="95136" custLinFactNeighborX="-344" custLinFactNeighborY="-4372">
        <dgm:presLayoutVars>
          <dgm:chMax val="0"/>
          <dgm:bulletEnabled val="1"/>
        </dgm:presLayoutVars>
      </dgm:prSet>
      <dgm:spPr/>
    </dgm:pt>
    <dgm:pt modelId="{D1D13BFD-7EFC-47D0-A966-9BC09FF563D8}" type="pres">
      <dgm:prSet presAssocID="{50D66BF7-2875-4B44-B3D1-0D85AD92CA5E}" presName="childText" presStyleLbl="revTx" presStyleIdx="0" presStyleCnt="2">
        <dgm:presLayoutVars>
          <dgm:bulletEnabled val="1"/>
        </dgm:presLayoutVars>
      </dgm:prSet>
      <dgm:spPr/>
    </dgm:pt>
    <dgm:pt modelId="{D6B8015F-75BB-476B-AB15-28E6B9BAB927}" type="pres">
      <dgm:prSet presAssocID="{ED53E1C8-F318-449F-A143-D13AFC42CCDB}" presName="parentText" presStyleLbl="node1" presStyleIdx="1" presStyleCnt="2" custScaleX="94928" custLinFactNeighborX="-240" custLinFactNeighborY="-94769">
        <dgm:presLayoutVars>
          <dgm:chMax val="0"/>
          <dgm:bulletEnabled val="1"/>
        </dgm:presLayoutVars>
      </dgm:prSet>
      <dgm:spPr/>
    </dgm:pt>
    <dgm:pt modelId="{EACC8586-CB40-411F-B0C1-3A0E74A3CBB2}" type="pres">
      <dgm:prSet presAssocID="{ED53E1C8-F318-449F-A143-D13AFC42CC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BD0B02-775A-4182-9A50-497F902621AC}" srcId="{8DDBA283-E7E3-4CB6-8E1B-750F78C4DC03}" destId="{ED53E1C8-F318-449F-A143-D13AFC42CCDB}" srcOrd="1" destOrd="0" parTransId="{74FAE64E-0039-4C22-B2F1-BEB784E81926}" sibTransId="{F9CB529F-DA7C-41B0-A523-3ED49C16E6CD}"/>
    <dgm:cxn modelId="{69166063-BF53-4D27-97B9-6EA28C705FDB}" srcId="{ED53E1C8-F318-449F-A143-D13AFC42CCDB}" destId="{003197D0-1698-4342-B714-96C035420F22}" srcOrd="0" destOrd="0" parTransId="{D4CC8B82-E148-4B4A-A5FB-64B75286088B}" sibTransId="{3D54BB88-5366-426A-9D2C-4AEDB74652CB}"/>
    <dgm:cxn modelId="{41D23B8E-45A5-4838-9178-BA0C229BD26D}" type="presOf" srcId="{003197D0-1698-4342-B714-96C035420F22}" destId="{EACC8586-CB40-411F-B0C1-3A0E74A3CBB2}" srcOrd="0" destOrd="0" presId="urn:microsoft.com/office/officeart/2005/8/layout/vList2"/>
    <dgm:cxn modelId="{62BE0190-62B6-498F-9356-1EA3CFAAFCB7}" srcId="{8DDBA283-E7E3-4CB6-8E1B-750F78C4DC03}" destId="{50D66BF7-2875-4B44-B3D1-0D85AD92CA5E}" srcOrd="0" destOrd="0" parTransId="{F511A9D5-33B7-4351-B5C7-513F37B8563D}" sibTransId="{71ECAFA7-E743-48D2-968B-72C0D259010F}"/>
    <dgm:cxn modelId="{5F626BCF-8C36-4B59-BC3D-80F8E32D8049}" srcId="{50D66BF7-2875-4B44-B3D1-0D85AD92CA5E}" destId="{0CA48743-5A30-4599-AD9E-7A269B8010ED}" srcOrd="0" destOrd="0" parTransId="{AEC5C6C3-2769-4028-B430-CE3A7CD4B7ED}" sibTransId="{BF74FF4E-AFB7-4D6C-963F-7E82834A84B0}"/>
    <dgm:cxn modelId="{C8A22ADE-C9F2-4F9C-AF32-1FABF2C0744D}" type="presOf" srcId="{ED53E1C8-F318-449F-A143-D13AFC42CCDB}" destId="{D6B8015F-75BB-476B-AB15-28E6B9BAB927}" srcOrd="0" destOrd="0" presId="urn:microsoft.com/office/officeart/2005/8/layout/vList2"/>
    <dgm:cxn modelId="{27B2AEED-FA6D-49A8-8D8D-E966BE5107EB}" type="presOf" srcId="{8DDBA283-E7E3-4CB6-8E1B-750F78C4DC03}" destId="{E6867516-D6A7-4532-842D-5187B10AC281}" srcOrd="0" destOrd="0" presId="urn:microsoft.com/office/officeart/2005/8/layout/vList2"/>
    <dgm:cxn modelId="{017884F1-7F03-477F-86E3-64D5B1DB3090}" type="presOf" srcId="{50D66BF7-2875-4B44-B3D1-0D85AD92CA5E}" destId="{842C5787-052E-4F6B-98A6-86F40FC8B4F1}" srcOrd="0" destOrd="0" presId="urn:microsoft.com/office/officeart/2005/8/layout/vList2"/>
    <dgm:cxn modelId="{8CDA96F8-C39D-4CC4-9A2B-BDFA592488D1}" type="presOf" srcId="{0CA48743-5A30-4599-AD9E-7A269B8010ED}" destId="{D1D13BFD-7EFC-47D0-A966-9BC09FF563D8}" srcOrd="0" destOrd="0" presId="urn:microsoft.com/office/officeart/2005/8/layout/vList2"/>
    <dgm:cxn modelId="{0CCBC90D-DF34-45F8-AA49-B71C1E54C592}" type="presParOf" srcId="{E6867516-D6A7-4532-842D-5187B10AC281}" destId="{842C5787-052E-4F6B-98A6-86F40FC8B4F1}" srcOrd="0" destOrd="0" presId="urn:microsoft.com/office/officeart/2005/8/layout/vList2"/>
    <dgm:cxn modelId="{742ABAED-068C-4DB4-9592-0D0E13937106}" type="presParOf" srcId="{E6867516-D6A7-4532-842D-5187B10AC281}" destId="{D1D13BFD-7EFC-47D0-A966-9BC09FF563D8}" srcOrd="1" destOrd="0" presId="urn:microsoft.com/office/officeart/2005/8/layout/vList2"/>
    <dgm:cxn modelId="{97DD9233-D615-444A-B4DA-54F723108ED6}" type="presParOf" srcId="{E6867516-D6A7-4532-842D-5187B10AC281}" destId="{D6B8015F-75BB-476B-AB15-28E6B9BAB927}" srcOrd="2" destOrd="0" presId="urn:microsoft.com/office/officeart/2005/8/layout/vList2"/>
    <dgm:cxn modelId="{B3D47E29-BC20-4E11-AD60-3989A596F531}" type="presParOf" srcId="{E6867516-D6A7-4532-842D-5187B10AC281}" destId="{EACC8586-CB40-411F-B0C1-3A0E74A3C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BA283-E7E3-4CB6-8E1B-750F78C4DC03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D66BF7-2875-4B44-B3D1-0D85AD92CA5E}">
      <dgm:prSet phldrT="[Texto]" custT="1"/>
      <dgm:spPr/>
      <dgm:t>
        <a:bodyPr/>
        <a:lstStyle/>
        <a:p>
          <a:r>
            <a:rPr lang="es-ES" sz="1200" dirty="0"/>
            <a:t>EMC’ target’25 </a:t>
          </a:r>
          <a:r>
            <a:rPr lang="es-ES" sz="1200" dirty="0">
              <a:sym typeface="Wingdings" panose="05000000000000000000" pitchFamily="2" charset="2"/>
            </a:rPr>
            <a:t> 3.789 </a:t>
          </a:r>
          <a:r>
            <a:rPr lang="es-ES" sz="1200" dirty="0" err="1">
              <a:sym typeface="Wingdings" panose="05000000000000000000" pitchFamily="2" charset="2"/>
            </a:rPr>
            <a:t>teus</a:t>
          </a:r>
          <a:r>
            <a:rPr lang="es-ES" sz="1200" dirty="0">
              <a:sym typeface="Wingdings" panose="05000000000000000000" pitchFamily="2" charset="2"/>
            </a:rPr>
            <a:t> / 34%         Res 2.024</a:t>
          </a:r>
          <a:endParaRPr lang="es-ES" sz="1200" dirty="0"/>
        </a:p>
      </dgm:t>
    </dgm:pt>
    <dgm:pt modelId="{F511A9D5-33B7-4351-B5C7-513F37B8563D}" type="parTrans" cxnId="{62BE0190-62B6-498F-9356-1EA3CFAAFCB7}">
      <dgm:prSet/>
      <dgm:spPr/>
      <dgm:t>
        <a:bodyPr/>
        <a:lstStyle/>
        <a:p>
          <a:endParaRPr lang="es-ES"/>
        </a:p>
      </dgm:t>
    </dgm:pt>
    <dgm:pt modelId="{71ECAFA7-E743-48D2-968B-72C0D259010F}" type="sibTrans" cxnId="{62BE0190-62B6-498F-9356-1EA3CFAAFCB7}">
      <dgm:prSet/>
      <dgm:spPr/>
      <dgm:t>
        <a:bodyPr/>
        <a:lstStyle/>
        <a:p>
          <a:endParaRPr lang="es-ES"/>
        </a:p>
      </dgm:t>
    </dgm:pt>
    <dgm:pt modelId="{0CA48743-5A30-4599-AD9E-7A269B8010ED}">
      <dgm:prSet phldrT="[Texto]"/>
      <dgm:spPr/>
      <dgm:t>
        <a:bodyPr/>
        <a:lstStyle/>
        <a:p>
          <a:endParaRPr lang="es-ES" dirty="0"/>
        </a:p>
      </dgm:t>
    </dgm:pt>
    <dgm:pt modelId="{AEC5C6C3-2769-4028-B430-CE3A7CD4B7ED}" type="parTrans" cxnId="{5F626BCF-8C36-4B59-BC3D-80F8E32D8049}">
      <dgm:prSet/>
      <dgm:spPr/>
      <dgm:t>
        <a:bodyPr/>
        <a:lstStyle/>
        <a:p>
          <a:endParaRPr lang="es-ES"/>
        </a:p>
      </dgm:t>
    </dgm:pt>
    <dgm:pt modelId="{BF74FF4E-AFB7-4D6C-963F-7E82834A84B0}" type="sibTrans" cxnId="{5F626BCF-8C36-4B59-BC3D-80F8E32D8049}">
      <dgm:prSet/>
      <dgm:spPr/>
      <dgm:t>
        <a:bodyPr/>
        <a:lstStyle/>
        <a:p>
          <a:endParaRPr lang="es-ES"/>
        </a:p>
      </dgm:t>
    </dgm:pt>
    <dgm:pt modelId="{ED53E1C8-F318-449F-A143-D13AFC42CCDB}">
      <dgm:prSet phldrT="[Texto]" custT="1"/>
      <dgm:spPr/>
      <dgm:t>
        <a:bodyPr/>
        <a:lstStyle/>
        <a:p>
          <a:r>
            <a:rPr lang="es-ES" sz="1200" dirty="0"/>
            <a:t>F.E. </a:t>
          </a:r>
          <a:r>
            <a:rPr lang="es-ES" sz="1200" dirty="0" err="1"/>
            <a:t>Market</a:t>
          </a:r>
          <a:r>
            <a:rPr lang="es-ES" sz="1200" dirty="0"/>
            <a:t> target’24  </a:t>
          </a:r>
          <a:r>
            <a:rPr lang="es-ES" sz="1200" dirty="0">
              <a:sym typeface="Wingdings" panose="05000000000000000000" pitchFamily="2" charset="2"/>
            </a:rPr>
            <a:t>14.500 / 4%        Res 2.024 </a:t>
          </a:r>
          <a:endParaRPr lang="es-ES" sz="1200" dirty="0"/>
        </a:p>
      </dgm:t>
    </dgm:pt>
    <dgm:pt modelId="{74FAE64E-0039-4C22-B2F1-BEB784E81926}" type="parTrans" cxnId="{40BD0B02-775A-4182-9A50-497F902621AC}">
      <dgm:prSet/>
      <dgm:spPr/>
      <dgm:t>
        <a:bodyPr/>
        <a:lstStyle/>
        <a:p>
          <a:endParaRPr lang="es-ES"/>
        </a:p>
      </dgm:t>
    </dgm:pt>
    <dgm:pt modelId="{F9CB529F-DA7C-41B0-A523-3ED49C16E6CD}" type="sibTrans" cxnId="{40BD0B02-775A-4182-9A50-497F902621AC}">
      <dgm:prSet/>
      <dgm:spPr/>
      <dgm:t>
        <a:bodyPr/>
        <a:lstStyle/>
        <a:p>
          <a:endParaRPr lang="es-ES"/>
        </a:p>
      </dgm:t>
    </dgm:pt>
    <dgm:pt modelId="{003197D0-1698-4342-B714-96C035420F22}">
      <dgm:prSet phldrT="[Texto]"/>
      <dgm:spPr/>
      <dgm:t>
        <a:bodyPr/>
        <a:lstStyle/>
        <a:p>
          <a:endParaRPr lang="es-ES" dirty="0"/>
        </a:p>
      </dgm:t>
    </dgm:pt>
    <dgm:pt modelId="{D4CC8B82-E148-4B4A-A5FB-64B75286088B}" type="parTrans" cxnId="{69166063-BF53-4D27-97B9-6EA28C705FDB}">
      <dgm:prSet/>
      <dgm:spPr/>
      <dgm:t>
        <a:bodyPr/>
        <a:lstStyle/>
        <a:p>
          <a:endParaRPr lang="es-ES"/>
        </a:p>
      </dgm:t>
    </dgm:pt>
    <dgm:pt modelId="{3D54BB88-5366-426A-9D2C-4AEDB74652CB}" type="sibTrans" cxnId="{69166063-BF53-4D27-97B9-6EA28C705FDB}">
      <dgm:prSet/>
      <dgm:spPr/>
      <dgm:t>
        <a:bodyPr/>
        <a:lstStyle/>
        <a:p>
          <a:endParaRPr lang="es-ES"/>
        </a:p>
      </dgm:t>
    </dgm:pt>
    <dgm:pt modelId="{E6867516-D6A7-4532-842D-5187B10AC281}" type="pres">
      <dgm:prSet presAssocID="{8DDBA283-E7E3-4CB6-8E1B-750F78C4DC03}" presName="linear" presStyleCnt="0">
        <dgm:presLayoutVars>
          <dgm:animLvl val="lvl"/>
          <dgm:resizeHandles val="exact"/>
        </dgm:presLayoutVars>
      </dgm:prSet>
      <dgm:spPr/>
    </dgm:pt>
    <dgm:pt modelId="{842C5787-052E-4F6B-98A6-86F40FC8B4F1}" type="pres">
      <dgm:prSet presAssocID="{50D66BF7-2875-4B44-B3D1-0D85AD92CA5E}" presName="parentText" presStyleLbl="node1" presStyleIdx="0" presStyleCnt="2" custScaleX="93563" custLinFactNeighborX="-344" custLinFactNeighborY="-4372">
        <dgm:presLayoutVars>
          <dgm:chMax val="0"/>
          <dgm:bulletEnabled val="1"/>
        </dgm:presLayoutVars>
      </dgm:prSet>
      <dgm:spPr/>
    </dgm:pt>
    <dgm:pt modelId="{D1D13BFD-7EFC-47D0-A966-9BC09FF563D8}" type="pres">
      <dgm:prSet presAssocID="{50D66BF7-2875-4B44-B3D1-0D85AD92CA5E}" presName="childText" presStyleLbl="revTx" presStyleIdx="0" presStyleCnt="2">
        <dgm:presLayoutVars>
          <dgm:bulletEnabled val="1"/>
        </dgm:presLayoutVars>
      </dgm:prSet>
      <dgm:spPr/>
    </dgm:pt>
    <dgm:pt modelId="{D6B8015F-75BB-476B-AB15-28E6B9BAB927}" type="pres">
      <dgm:prSet presAssocID="{ED53E1C8-F318-449F-A143-D13AFC42CCDB}" presName="parentText" presStyleLbl="node1" presStyleIdx="1" presStyleCnt="2" custScaleX="93355" custLinFactNeighborX="-240" custLinFactNeighborY="-94769">
        <dgm:presLayoutVars>
          <dgm:chMax val="0"/>
          <dgm:bulletEnabled val="1"/>
        </dgm:presLayoutVars>
      </dgm:prSet>
      <dgm:spPr/>
    </dgm:pt>
    <dgm:pt modelId="{EACC8586-CB40-411F-B0C1-3A0E74A3CBB2}" type="pres">
      <dgm:prSet presAssocID="{ED53E1C8-F318-449F-A143-D13AFC42CC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BD0B02-775A-4182-9A50-497F902621AC}" srcId="{8DDBA283-E7E3-4CB6-8E1B-750F78C4DC03}" destId="{ED53E1C8-F318-449F-A143-D13AFC42CCDB}" srcOrd="1" destOrd="0" parTransId="{74FAE64E-0039-4C22-B2F1-BEB784E81926}" sibTransId="{F9CB529F-DA7C-41B0-A523-3ED49C16E6CD}"/>
    <dgm:cxn modelId="{69166063-BF53-4D27-97B9-6EA28C705FDB}" srcId="{ED53E1C8-F318-449F-A143-D13AFC42CCDB}" destId="{003197D0-1698-4342-B714-96C035420F22}" srcOrd="0" destOrd="0" parTransId="{D4CC8B82-E148-4B4A-A5FB-64B75286088B}" sibTransId="{3D54BB88-5366-426A-9D2C-4AEDB74652CB}"/>
    <dgm:cxn modelId="{41D23B8E-45A5-4838-9178-BA0C229BD26D}" type="presOf" srcId="{003197D0-1698-4342-B714-96C035420F22}" destId="{EACC8586-CB40-411F-B0C1-3A0E74A3CBB2}" srcOrd="0" destOrd="0" presId="urn:microsoft.com/office/officeart/2005/8/layout/vList2"/>
    <dgm:cxn modelId="{62BE0190-62B6-498F-9356-1EA3CFAAFCB7}" srcId="{8DDBA283-E7E3-4CB6-8E1B-750F78C4DC03}" destId="{50D66BF7-2875-4B44-B3D1-0D85AD92CA5E}" srcOrd="0" destOrd="0" parTransId="{F511A9D5-33B7-4351-B5C7-513F37B8563D}" sibTransId="{71ECAFA7-E743-48D2-968B-72C0D259010F}"/>
    <dgm:cxn modelId="{5F626BCF-8C36-4B59-BC3D-80F8E32D8049}" srcId="{50D66BF7-2875-4B44-B3D1-0D85AD92CA5E}" destId="{0CA48743-5A30-4599-AD9E-7A269B8010ED}" srcOrd="0" destOrd="0" parTransId="{AEC5C6C3-2769-4028-B430-CE3A7CD4B7ED}" sibTransId="{BF74FF4E-AFB7-4D6C-963F-7E82834A84B0}"/>
    <dgm:cxn modelId="{C8A22ADE-C9F2-4F9C-AF32-1FABF2C0744D}" type="presOf" srcId="{ED53E1C8-F318-449F-A143-D13AFC42CCDB}" destId="{D6B8015F-75BB-476B-AB15-28E6B9BAB927}" srcOrd="0" destOrd="0" presId="urn:microsoft.com/office/officeart/2005/8/layout/vList2"/>
    <dgm:cxn modelId="{27B2AEED-FA6D-49A8-8D8D-E966BE5107EB}" type="presOf" srcId="{8DDBA283-E7E3-4CB6-8E1B-750F78C4DC03}" destId="{E6867516-D6A7-4532-842D-5187B10AC281}" srcOrd="0" destOrd="0" presId="urn:microsoft.com/office/officeart/2005/8/layout/vList2"/>
    <dgm:cxn modelId="{017884F1-7F03-477F-86E3-64D5B1DB3090}" type="presOf" srcId="{50D66BF7-2875-4B44-B3D1-0D85AD92CA5E}" destId="{842C5787-052E-4F6B-98A6-86F40FC8B4F1}" srcOrd="0" destOrd="0" presId="urn:microsoft.com/office/officeart/2005/8/layout/vList2"/>
    <dgm:cxn modelId="{8CDA96F8-C39D-4CC4-9A2B-BDFA592488D1}" type="presOf" srcId="{0CA48743-5A30-4599-AD9E-7A269B8010ED}" destId="{D1D13BFD-7EFC-47D0-A966-9BC09FF563D8}" srcOrd="0" destOrd="0" presId="urn:microsoft.com/office/officeart/2005/8/layout/vList2"/>
    <dgm:cxn modelId="{0CCBC90D-DF34-45F8-AA49-B71C1E54C592}" type="presParOf" srcId="{E6867516-D6A7-4532-842D-5187B10AC281}" destId="{842C5787-052E-4F6B-98A6-86F40FC8B4F1}" srcOrd="0" destOrd="0" presId="urn:microsoft.com/office/officeart/2005/8/layout/vList2"/>
    <dgm:cxn modelId="{742ABAED-068C-4DB4-9592-0D0E13937106}" type="presParOf" srcId="{E6867516-D6A7-4532-842D-5187B10AC281}" destId="{D1D13BFD-7EFC-47D0-A966-9BC09FF563D8}" srcOrd="1" destOrd="0" presId="urn:microsoft.com/office/officeart/2005/8/layout/vList2"/>
    <dgm:cxn modelId="{97DD9233-D615-444A-B4DA-54F723108ED6}" type="presParOf" srcId="{E6867516-D6A7-4532-842D-5187B10AC281}" destId="{D6B8015F-75BB-476B-AB15-28E6B9BAB927}" srcOrd="2" destOrd="0" presId="urn:microsoft.com/office/officeart/2005/8/layout/vList2"/>
    <dgm:cxn modelId="{B3D47E29-BC20-4E11-AD60-3989A596F531}" type="presParOf" srcId="{E6867516-D6A7-4532-842D-5187B10AC281}" destId="{EACC8586-CB40-411F-B0C1-3A0E74A3C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DBA283-E7E3-4CB6-8E1B-750F78C4DC03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0D66BF7-2875-4B44-B3D1-0D85AD92CA5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EMC’ target’24 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 N/A</a:t>
          </a:r>
          <a:endParaRPr lang="es-ES" sz="1200" dirty="0">
            <a:solidFill>
              <a:schemeClr val="tx1"/>
            </a:solidFill>
          </a:endParaRPr>
        </a:p>
      </dgm:t>
    </dgm:pt>
    <dgm:pt modelId="{F511A9D5-33B7-4351-B5C7-513F37B8563D}" type="parTrans" cxnId="{62BE0190-62B6-498F-9356-1EA3CFAAFCB7}">
      <dgm:prSet/>
      <dgm:spPr/>
      <dgm:t>
        <a:bodyPr/>
        <a:lstStyle/>
        <a:p>
          <a:endParaRPr lang="es-ES"/>
        </a:p>
      </dgm:t>
    </dgm:pt>
    <dgm:pt modelId="{71ECAFA7-E743-48D2-968B-72C0D259010F}" type="sibTrans" cxnId="{62BE0190-62B6-498F-9356-1EA3CFAAFCB7}">
      <dgm:prSet/>
      <dgm:spPr/>
      <dgm:t>
        <a:bodyPr/>
        <a:lstStyle/>
        <a:p>
          <a:endParaRPr lang="es-ES"/>
        </a:p>
      </dgm:t>
    </dgm:pt>
    <dgm:pt modelId="{0CA48743-5A30-4599-AD9E-7A269B8010ED}">
      <dgm:prSet phldrT="[Texto]"/>
      <dgm:spPr/>
      <dgm:t>
        <a:bodyPr/>
        <a:lstStyle/>
        <a:p>
          <a:endParaRPr lang="es-ES" dirty="0"/>
        </a:p>
      </dgm:t>
    </dgm:pt>
    <dgm:pt modelId="{AEC5C6C3-2769-4028-B430-CE3A7CD4B7ED}" type="parTrans" cxnId="{5F626BCF-8C36-4B59-BC3D-80F8E32D8049}">
      <dgm:prSet/>
      <dgm:spPr/>
      <dgm:t>
        <a:bodyPr/>
        <a:lstStyle/>
        <a:p>
          <a:endParaRPr lang="es-ES"/>
        </a:p>
      </dgm:t>
    </dgm:pt>
    <dgm:pt modelId="{BF74FF4E-AFB7-4D6C-963F-7E82834A84B0}" type="sibTrans" cxnId="{5F626BCF-8C36-4B59-BC3D-80F8E32D8049}">
      <dgm:prSet/>
      <dgm:spPr/>
      <dgm:t>
        <a:bodyPr/>
        <a:lstStyle/>
        <a:p>
          <a:endParaRPr lang="es-ES"/>
        </a:p>
      </dgm:t>
    </dgm:pt>
    <dgm:pt modelId="{ED53E1C8-F318-449F-A143-D13AFC42CCD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F.E. </a:t>
          </a:r>
          <a:r>
            <a:rPr lang="es-ES" sz="1200" dirty="0" err="1">
              <a:solidFill>
                <a:schemeClr val="tx1"/>
              </a:solidFill>
            </a:rPr>
            <a:t>Market</a:t>
          </a:r>
          <a:r>
            <a:rPr lang="es-ES" sz="1200" dirty="0">
              <a:solidFill>
                <a:schemeClr val="tx1"/>
              </a:solidFill>
            </a:rPr>
            <a:t> target’24 </a:t>
          </a:r>
          <a:r>
            <a:rPr lang="es-ES" sz="1200" dirty="0">
              <a:solidFill>
                <a:schemeClr val="tx1"/>
              </a:solidFill>
              <a:sym typeface="Wingdings" panose="05000000000000000000" pitchFamily="2" charset="2"/>
            </a:rPr>
            <a:t>5.000 / 21%         Res 2.024 </a:t>
          </a:r>
          <a:endParaRPr lang="es-ES" sz="1200" dirty="0">
            <a:solidFill>
              <a:schemeClr val="tx1"/>
            </a:solidFill>
          </a:endParaRPr>
        </a:p>
      </dgm:t>
    </dgm:pt>
    <dgm:pt modelId="{74FAE64E-0039-4C22-B2F1-BEB784E81926}" type="parTrans" cxnId="{40BD0B02-775A-4182-9A50-497F902621AC}">
      <dgm:prSet/>
      <dgm:spPr/>
      <dgm:t>
        <a:bodyPr/>
        <a:lstStyle/>
        <a:p>
          <a:endParaRPr lang="es-ES"/>
        </a:p>
      </dgm:t>
    </dgm:pt>
    <dgm:pt modelId="{F9CB529F-DA7C-41B0-A523-3ED49C16E6CD}" type="sibTrans" cxnId="{40BD0B02-775A-4182-9A50-497F902621AC}">
      <dgm:prSet/>
      <dgm:spPr/>
      <dgm:t>
        <a:bodyPr/>
        <a:lstStyle/>
        <a:p>
          <a:endParaRPr lang="es-ES"/>
        </a:p>
      </dgm:t>
    </dgm:pt>
    <dgm:pt modelId="{003197D0-1698-4342-B714-96C035420F22}">
      <dgm:prSet phldrT="[Texto]"/>
      <dgm:spPr/>
      <dgm:t>
        <a:bodyPr/>
        <a:lstStyle/>
        <a:p>
          <a:endParaRPr lang="es-ES" dirty="0"/>
        </a:p>
      </dgm:t>
    </dgm:pt>
    <dgm:pt modelId="{D4CC8B82-E148-4B4A-A5FB-64B75286088B}" type="parTrans" cxnId="{69166063-BF53-4D27-97B9-6EA28C705FDB}">
      <dgm:prSet/>
      <dgm:spPr/>
      <dgm:t>
        <a:bodyPr/>
        <a:lstStyle/>
        <a:p>
          <a:endParaRPr lang="es-ES"/>
        </a:p>
      </dgm:t>
    </dgm:pt>
    <dgm:pt modelId="{3D54BB88-5366-426A-9D2C-4AEDB74652CB}" type="sibTrans" cxnId="{69166063-BF53-4D27-97B9-6EA28C705FDB}">
      <dgm:prSet/>
      <dgm:spPr/>
      <dgm:t>
        <a:bodyPr/>
        <a:lstStyle/>
        <a:p>
          <a:endParaRPr lang="es-ES"/>
        </a:p>
      </dgm:t>
    </dgm:pt>
    <dgm:pt modelId="{E6867516-D6A7-4532-842D-5187B10AC281}" type="pres">
      <dgm:prSet presAssocID="{8DDBA283-E7E3-4CB6-8E1B-750F78C4DC03}" presName="linear" presStyleCnt="0">
        <dgm:presLayoutVars>
          <dgm:animLvl val="lvl"/>
          <dgm:resizeHandles val="exact"/>
        </dgm:presLayoutVars>
      </dgm:prSet>
      <dgm:spPr/>
    </dgm:pt>
    <dgm:pt modelId="{842C5787-052E-4F6B-98A6-86F40FC8B4F1}" type="pres">
      <dgm:prSet presAssocID="{50D66BF7-2875-4B44-B3D1-0D85AD92CA5E}" presName="parentText" presStyleLbl="node1" presStyleIdx="0" presStyleCnt="2" custScaleX="95136" custLinFactNeighborX="-344" custLinFactNeighborY="-4372">
        <dgm:presLayoutVars>
          <dgm:chMax val="0"/>
          <dgm:bulletEnabled val="1"/>
        </dgm:presLayoutVars>
      </dgm:prSet>
      <dgm:spPr/>
    </dgm:pt>
    <dgm:pt modelId="{D1D13BFD-7EFC-47D0-A966-9BC09FF563D8}" type="pres">
      <dgm:prSet presAssocID="{50D66BF7-2875-4B44-B3D1-0D85AD92CA5E}" presName="childText" presStyleLbl="revTx" presStyleIdx="0" presStyleCnt="2">
        <dgm:presLayoutVars>
          <dgm:bulletEnabled val="1"/>
        </dgm:presLayoutVars>
      </dgm:prSet>
      <dgm:spPr/>
    </dgm:pt>
    <dgm:pt modelId="{D6B8015F-75BB-476B-AB15-28E6B9BAB927}" type="pres">
      <dgm:prSet presAssocID="{ED53E1C8-F318-449F-A143-D13AFC42CCDB}" presName="parentText" presStyleLbl="node1" presStyleIdx="1" presStyleCnt="2" custScaleX="94928" custLinFactNeighborX="-240" custLinFactNeighborY="-94769">
        <dgm:presLayoutVars>
          <dgm:chMax val="0"/>
          <dgm:bulletEnabled val="1"/>
        </dgm:presLayoutVars>
      </dgm:prSet>
      <dgm:spPr/>
    </dgm:pt>
    <dgm:pt modelId="{EACC8586-CB40-411F-B0C1-3A0E74A3CBB2}" type="pres">
      <dgm:prSet presAssocID="{ED53E1C8-F318-449F-A143-D13AFC42CC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BD0B02-775A-4182-9A50-497F902621AC}" srcId="{8DDBA283-E7E3-4CB6-8E1B-750F78C4DC03}" destId="{ED53E1C8-F318-449F-A143-D13AFC42CCDB}" srcOrd="1" destOrd="0" parTransId="{74FAE64E-0039-4C22-B2F1-BEB784E81926}" sibTransId="{F9CB529F-DA7C-41B0-A523-3ED49C16E6CD}"/>
    <dgm:cxn modelId="{69166063-BF53-4D27-97B9-6EA28C705FDB}" srcId="{ED53E1C8-F318-449F-A143-D13AFC42CCDB}" destId="{003197D0-1698-4342-B714-96C035420F22}" srcOrd="0" destOrd="0" parTransId="{D4CC8B82-E148-4B4A-A5FB-64B75286088B}" sibTransId="{3D54BB88-5366-426A-9D2C-4AEDB74652CB}"/>
    <dgm:cxn modelId="{41D23B8E-45A5-4838-9178-BA0C229BD26D}" type="presOf" srcId="{003197D0-1698-4342-B714-96C035420F22}" destId="{EACC8586-CB40-411F-B0C1-3A0E74A3CBB2}" srcOrd="0" destOrd="0" presId="urn:microsoft.com/office/officeart/2005/8/layout/vList2"/>
    <dgm:cxn modelId="{62BE0190-62B6-498F-9356-1EA3CFAAFCB7}" srcId="{8DDBA283-E7E3-4CB6-8E1B-750F78C4DC03}" destId="{50D66BF7-2875-4B44-B3D1-0D85AD92CA5E}" srcOrd="0" destOrd="0" parTransId="{F511A9D5-33B7-4351-B5C7-513F37B8563D}" sibTransId="{71ECAFA7-E743-48D2-968B-72C0D259010F}"/>
    <dgm:cxn modelId="{5F626BCF-8C36-4B59-BC3D-80F8E32D8049}" srcId="{50D66BF7-2875-4B44-B3D1-0D85AD92CA5E}" destId="{0CA48743-5A30-4599-AD9E-7A269B8010ED}" srcOrd="0" destOrd="0" parTransId="{AEC5C6C3-2769-4028-B430-CE3A7CD4B7ED}" sibTransId="{BF74FF4E-AFB7-4D6C-963F-7E82834A84B0}"/>
    <dgm:cxn modelId="{C8A22ADE-C9F2-4F9C-AF32-1FABF2C0744D}" type="presOf" srcId="{ED53E1C8-F318-449F-A143-D13AFC42CCDB}" destId="{D6B8015F-75BB-476B-AB15-28E6B9BAB927}" srcOrd="0" destOrd="0" presId="urn:microsoft.com/office/officeart/2005/8/layout/vList2"/>
    <dgm:cxn modelId="{27B2AEED-FA6D-49A8-8D8D-E966BE5107EB}" type="presOf" srcId="{8DDBA283-E7E3-4CB6-8E1B-750F78C4DC03}" destId="{E6867516-D6A7-4532-842D-5187B10AC281}" srcOrd="0" destOrd="0" presId="urn:microsoft.com/office/officeart/2005/8/layout/vList2"/>
    <dgm:cxn modelId="{017884F1-7F03-477F-86E3-64D5B1DB3090}" type="presOf" srcId="{50D66BF7-2875-4B44-B3D1-0D85AD92CA5E}" destId="{842C5787-052E-4F6B-98A6-86F40FC8B4F1}" srcOrd="0" destOrd="0" presId="urn:microsoft.com/office/officeart/2005/8/layout/vList2"/>
    <dgm:cxn modelId="{8CDA96F8-C39D-4CC4-9A2B-BDFA592488D1}" type="presOf" srcId="{0CA48743-5A30-4599-AD9E-7A269B8010ED}" destId="{D1D13BFD-7EFC-47D0-A966-9BC09FF563D8}" srcOrd="0" destOrd="0" presId="urn:microsoft.com/office/officeart/2005/8/layout/vList2"/>
    <dgm:cxn modelId="{0CCBC90D-DF34-45F8-AA49-B71C1E54C592}" type="presParOf" srcId="{E6867516-D6A7-4532-842D-5187B10AC281}" destId="{842C5787-052E-4F6B-98A6-86F40FC8B4F1}" srcOrd="0" destOrd="0" presId="urn:microsoft.com/office/officeart/2005/8/layout/vList2"/>
    <dgm:cxn modelId="{742ABAED-068C-4DB4-9592-0D0E13937106}" type="presParOf" srcId="{E6867516-D6A7-4532-842D-5187B10AC281}" destId="{D1D13BFD-7EFC-47D0-A966-9BC09FF563D8}" srcOrd="1" destOrd="0" presId="urn:microsoft.com/office/officeart/2005/8/layout/vList2"/>
    <dgm:cxn modelId="{97DD9233-D615-444A-B4DA-54F723108ED6}" type="presParOf" srcId="{E6867516-D6A7-4532-842D-5187B10AC281}" destId="{D6B8015F-75BB-476B-AB15-28E6B9BAB927}" srcOrd="2" destOrd="0" presId="urn:microsoft.com/office/officeart/2005/8/layout/vList2"/>
    <dgm:cxn modelId="{B3D47E29-BC20-4E11-AD60-3989A596F531}" type="presParOf" srcId="{E6867516-D6A7-4532-842D-5187B10AC281}" destId="{EACC8586-CB40-411F-B0C1-3A0E74A3C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78D8A-F305-4E99-A33C-5A578BA6615E}">
      <dsp:nvSpPr>
        <dsp:cNvPr id="0" name=""/>
        <dsp:cNvSpPr/>
      </dsp:nvSpPr>
      <dsp:spPr>
        <a:xfrm>
          <a:off x="3" y="0"/>
          <a:ext cx="822747" cy="2207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2.023</a:t>
          </a:r>
        </a:p>
      </dsp:txBody>
      <dsp:txXfrm>
        <a:off x="3" y="0"/>
        <a:ext cx="822747" cy="662100"/>
      </dsp:txXfrm>
    </dsp:sp>
    <dsp:sp modelId="{3FBF2250-EB8E-4939-A0A0-84CC7047D4D3}">
      <dsp:nvSpPr>
        <dsp:cNvPr id="0" name=""/>
        <dsp:cNvSpPr/>
      </dsp:nvSpPr>
      <dsp:spPr>
        <a:xfrm>
          <a:off x="133891" y="617004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4,5%</a:t>
          </a:r>
        </a:p>
      </dsp:txBody>
      <dsp:txXfrm>
        <a:off x="146590" y="629703"/>
        <a:ext cx="632800" cy="408189"/>
      </dsp:txXfrm>
    </dsp:sp>
    <dsp:sp modelId="{D715EBC8-92A4-4E20-B039-A30F6D71E765}">
      <dsp:nvSpPr>
        <dsp:cNvPr id="0" name=""/>
        <dsp:cNvSpPr/>
      </dsp:nvSpPr>
      <dsp:spPr>
        <a:xfrm>
          <a:off x="133891" y="1132649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8281"/>
            <a:satOff val="-549"/>
            <a:lumOff val="32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4,1%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90" y="1145348"/>
        <a:ext cx="632800" cy="408189"/>
      </dsp:txXfrm>
    </dsp:sp>
    <dsp:sp modelId="{54C65881-7732-4E60-931B-A3F2E5116C0E}">
      <dsp:nvSpPr>
        <dsp:cNvPr id="0" name=""/>
        <dsp:cNvSpPr/>
      </dsp:nvSpPr>
      <dsp:spPr>
        <a:xfrm>
          <a:off x="133891" y="1632942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3,7%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90" y="1645641"/>
        <a:ext cx="632800" cy="408189"/>
      </dsp:txXfrm>
    </dsp:sp>
    <dsp:sp modelId="{E81962F1-85FE-47D7-9247-A8823B52C90C}">
      <dsp:nvSpPr>
        <dsp:cNvPr id="0" name=""/>
        <dsp:cNvSpPr/>
      </dsp:nvSpPr>
      <dsp:spPr>
        <a:xfrm>
          <a:off x="884770" y="0"/>
          <a:ext cx="822747" cy="2207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2.024</a:t>
          </a:r>
        </a:p>
      </dsp:txBody>
      <dsp:txXfrm>
        <a:off x="884770" y="0"/>
        <a:ext cx="822747" cy="662100"/>
      </dsp:txXfrm>
    </dsp:sp>
    <dsp:sp modelId="{FFB9F857-26D2-40F9-A486-D3855F0182A6}">
      <dsp:nvSpPr>
        <dsp:cNvPr id="0" name=""/>
        <dsp:cNvSpPr/>
      </dsp:nvSpPr>
      <dsp:spPr>
        <a:xfrm>
          <a:off x="997986" y="617004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4842"/>
            <a:satOff val="-1647"/>
            <a:lumOff val="96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4,0% </a:t>
          </a:r>
        </a:p>
      </dsp:txBody>
      <dsp:txXfrm>
        <a:off x="1010685" y="629703"/>
        <a:ext cx="632800" cy="408189"/>
      </dsp:txXfrm>
    </dsp:sp>
    <dsp:sp modelId="{97410C7B-331A-4B61-9C67-3BAA7B10B763}">
      <dsp:nvSpPr>
        <dsp:cNvPr id="0" name=""/>
        <dsp:cNvSpPr/>
      </dsp:nvSpPr>
      <dsp:spPr>
        <a:xfrm>
          <a:off x="997986" y="1125706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3,8%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0685" y="1138405"/>
        <a:ext cx="632800" cy="408189"/>
      </dsp:txXfrm>
    </dsp:sp>
    <dsp:sp modelId="{6A21A7F9-E4EC-4136-9807-1EB876E5DCD4}">
      <dsp:nvSpPr>
        <dsp:cNvPr id="0" name=""/>
        <dsp:cNvSpPr/>
      </dsp:nvSpPr>
      <dsp:spPr>
        <a:xfrm>
          <a:off x="997986" y="1632942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91404"/>
            <a:satOff val="-2745"/>
            <a:lumOff val="160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3,8%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0685" y="1645641"/>
        <a:ext cx="632800" cy="408189"/>
      </dsp:txXfrm>
    </dsp:sp>
    <dsp:sp modelId="{D1683B5B-F60F-4F46-85E6-52466D7892DA}">
      <dsp:nvSpPr>
        <dsp:cNvPr id="0" name=""/>
        <dsp:cNvSpPr/>
      </dsp:nvSpPr>
      <dsp:spPr>
        <a:xfrm>
          <a:off x="1769223" y="0"/>
          <a:ext cx="822747" cy="2207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2.025 </a:t>
          </a:r>
          <a:r>
            <a:rPr lang="es-ES" sz="1000" kern="1200" dirty="0"/>
            <a:t>(*)</a:t>
          </a:r>
        </a:p>
      </dsp:txBody>
      <dsp:txXfrm>
        <a:off x="1769223" y="0"/>
        <a:ext cx="822747" cy="662100"/>
      </dsp:txXfrm>
    </dsp:sp>
    <dsp:sp modelId="{4448FACB-0212-4F9D-B73B-2B8EFD0F230B}">
      <dsp:nvSpPr>
        <dsp:cNvPr id="0" name=""/>
        <dsp:cNvSpPr/>
      </dsp:nvSpPr>
      <dsp:spPr>
        <a:xfrm>
          <a:off x="1851498" y="617004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3,8%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4197" y="629703"/>
        <a:ext cx="632800" cy="408189"/>
      </dsp:txXfrm>
    </dsp:sp>
    <dsp:sp modelId="{82FF4C48-2170-4C3D-A965-CD2415337B1B}">
      <dsp:nvSpPr>
        <dsp:cNvPr id="0" name=""/>
        <dsp:cNvSpPr/>
      </dsp:nvSpPr>
      <dsp:spPr>
        <a:xfrm>
          <a:off x="1851498" y="1162581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67965"/>
            <a:satOff val="-3843"/>
            <a:lumOff val="224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3,7%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4197" y="1175280"/>
        <a:ext cx="632800" cy="408189"/>
      </dsp:txXfrm>
    </dsp:sp>
    <dsp:sp modelId="{724A0D18-6707-4AD1-8D11-643F6B5044FA}">
      <dsp:nvSpPr>
        <dsp:cNvPr id="0" name=""/>
        <dsp:cNvSpPr/>
      </dsp:nvSpPr>
      <dsp:spPr>
        <a:xfrm>
          <a:off x="1851498" y="1662874"/>
          <a:ext cx="658198" cy="4335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solidFill>
                <a:schemeClr val="tx1"/>
              </a:solidFill>
            </a:rPr>
            <a:t>N/A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4197" y="1675573"/>
        <a:ext cx="632800" cy="408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EDD09-4AC7-4455-9C12-58A06ED48C8B}">
      <dsp:nvSpPr>
        <dsp:cNvPr id="0" name=""/>
        <dsp:cNvSpPr/>
      </dsp:nvSpPr>
      <dsp:spPr>
        <a:xfrm>
          <a:off x="710116" y="216021"/>
          <a:ext cx="1023939" cy="56885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 err="1"/>
            <a:t>Growth</a:t>
          </a:r>
          <a:r>
            <a:rPr lang="es-ES" sz="1300" b="1" kern="1200" dirty="0"/>
            <a:t>: 3,6 %</a:t>
          </a:r>
        </a:p>
      </dsp:txBody>
      <dsp:txXfrm>
        <a:off x="726777" y="232682"/>
        <a:ext cx="990617" cy="535533"/>
      </dsp:txXfrm>
    </dsp:sp>
    <dsp:sp modelId="{3A638170-5B01-42DE-9EF9-445D1BDB4F34}">
      <dsp:nvSpPr>
        <dsp:cNvPr id="0" name=""/>
        <dsp:cNvSpPr/>
      </dsp:nvSpPr>
      <dsp:spPr>
        <a:xfrm>
          <a:off x="2726339" y="216021"/>
          <a:ext cx="1023939" cy="56885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 err="1"/>
            <a:t>Growth</a:t>
          </a:r>
          <a:r>
            <a:rPr lang="es-ES" sz="1300" b="1" kern="1200" dirty="0"/>
            <a:t>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-7,7 %</a:t>
          </a:r>
        </a:p>
      </dsp:txBody>
      <dsp:txXfrm>
        <a:off x="2743000" y="232682"/>
        <a:ext cx="990617" cy="535533"/>
      </dsp:txXfrm>
    </dsp:sp>
    <dsp:sp modelId="{F68D0DFF-763E-4F47-88AE-4ED375D3D7AD}">
      <dsp:nvSpPr>
        <dsp:cNvPr id="0" name=""/>
        <dsp:cNvSpPr/>
      </dsp:nvSpPr>
      <dsp:spPr>
        <a:xfrm>
          <a:off x="1927389" y="2425296"/>
          <a:ext cx="426641" cy="426641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C57E-F5DA-4972-85CB-F6B8970AEB91}">
      <dsp:nvSpPr>
        <dsp:cNvPr id="0" name=""/>
        <dsp:cNvSpPr/>
      </dsp:nvSpPr>
      <dsp:spPr>
        <a:xfrm>
          <a:off x="860786" y="2246675"/>
          <a:ext cx="2559848" cy="1729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440D9-132D-40ED-BC58-E82E2B7F0DE7}">
      <dsp:nvSpPr>
        <dsp:cNvPr id="0" name=""/>
        <dsp:cNvSpPr/>
      </dsp:nvSpPr>
      <dsp:spPr>
        <a:xfrm>
          <a:off x="142741" y="934125"/>
          <a:ext cx="2016290" cy="1012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solidFill>
                <a:schemeClr val="tx1"/>
              </a:solidFill>
            </a:rPr>
            <a:t>Total Imports’23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</a:rPr>
            <a:t>$ 15.680,6 millions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>
              <a:solidFill>
                <a:schemeClr val="tx1"/>
              </a:solidFill>
            </a:rPr>
            <a:t>Total Imports’24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>
              <a:solidFill>
                <a:schemeClr val="tx1"/>
              </a:solidFill>
            </a:rPr>
            <a:t>$ 16.379,4 millions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92154" y="983538"/>
        <a:ext cx="1917464" cy="913402"/>
      </dsp:txXfrm>
    </dsp:sp>
    <dsp:sp modelId="{5D83BC53-8CE2-4AA5-A5E8-4F4FA2908AA1}">
      <dsp:nvSpPr>
        <dsp:cNvPr id="0" name=""/>
        <dsp:cNvSpPr/>
      </dsp:nvSpPr>
      <dsp:spPr>
        <a:xfrm>
          <a:off x="2234483" y="936541"/>
          <a:ext cx="2077583" cy="10073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T</a:t>
          </a:r>
          <a:r>
            <a:rPr lang="es-ES" sz="1000" b="1" kern="1200" dirty="0">
              <a:solidFill>
                <a:schemeClr val="tx1"/>
              </a:solidFill>
            </a:rPr>
            <a:t>otal Exports’23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$ 17.518,2 </a:t>
          </a:r>
          <a:r>
            <a:rPr lang="es-ES" sz="1000" kern="1200" dirty="0" err="1">
              <a:solidFill>
                <a:schemeClr val="tx1"/>
              </a:solidFill>
            </a:rPr>
            <a:t>millions</a:t>
          </a:r>
          <a:endParaRPr lang="es-ES" sz="1000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chemeClr val="tx1"/>
              </a:solidFill>
            </a:rPr>
            <a:t>Total Exports’24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$ 15.840,6 </a:t>
          </a:r>
          <a:r>
            <a:rPr lang="es-ES" sz="1000" kern="1200" dirty="0" err="1">
              <a:solidFill>
                <a:schemeClr val="tx1"/>
              </a:solidFill>
            </a:rPr>
            <a:t>millions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2283660" y="985718"/>
        <a:ext cx="1979229" cy="909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5787-052E-4F6B-98A6-86F40FC8B4F1}">
      <dsp:nvSpPr>
        <dsp:cNvPr id="0" name=""/>
        <dsp:cNvSpPr/>
      </dsp:nvSpPr>
      <dsp:spPr>
        <a:xfrm>
          <a:off x="0" y="0"/>
          <a:ext cx="3923469" cy="35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EMC’ target’25 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 6,197 </a:t>
          </a: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teus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 / – 4%          Res 2.024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363" y="17363"/>
        <a:ext cx="3888743" cy="320954"/>
      </dsp:txXfrm>
    </dsp:sp>
    <dsp:sp modelId="{D1D13BFD-7EFC-47D0-A966-9BC09FF563D8}">
      <dsp:nvSpPr>
        <dsp:cNvPr id="0" name=""/>
        <dsp:cNvSpPr/>
      </dsp:nvSpPr>
      <dsp:spPr>
        <a:xfrm>
          <a:off x="0" y="383760"/>
          <a:ext cx="392346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383760"/>
        <a:ext cx="3923469" cy="314640"/>
      </dsp:txXfrm>
    </dsp:sp>
    <dsp:sp modelId="{D6B8015F-75BB-476B-AB15-28E6B9BAB927}">
      <dsp:nvSpPr>
        <dsp:cNvPr id="0" name=""/>
        <dsp:cNvSpPr/>
      </dsp:nvSpPr>
      <dsp:spPr>
        <a:xfrm>
          <a:off x="0" y="394273"/>
          <a:ext cx="3923469" cy="355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F.E. </a:t>
          </a:r>
          <a:r>
            <a:rPr lang="es-ES" sz="1200" kern="1200" dirty="0" err="1">
              <a:solidFill>
                <a:schemeClr val="tx1"/>
              </a:solidFill>
            </a:rPr>
            <a:t>Market</a:t>
          </a:r>
          <a:r>
            <a:rPr lang="es-ES" sz="1200" kern="1200" dirty="0">
              <a:solidFill>
                <a:schemeClr val="tx1"/>
              </a:solidFill>
            </a:rPr>
            <a:t> target’25  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58.000 / 1%         Res 2.024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363" y="411636"/>
        <a:ext cx="3888743" cy="320954"/>
      </dsp:txXfrm>
    </dsp:sp>
    <dsp:sp modelId="{EACC8586-CB40-411F-B0C1-3A0E74A3CBB2}">
      <dsp:nvSpPr>
        <dsp:cNvPr id="0" name=""/>
        <dsp:cNvSpPr/>
      </dsp:nvSpPr>
      <dsp:spPr>
        <a:xfrm>
          <a:off x="0" y="1054080"/>
          <a:ext cx="392346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1054080"/>
        <a:ext cx="3923469" cy="31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5787-052E-4F6B-98A6-86F40FC8B4F1}">
      <dsp:nvSpPr>
        <dsp:cNvPr id="0" name=""/>
        <dsp:cNvSpPr/>
      </dsp:nvSpPr>
      <dsp:spPr>
        <a:xfrm>
          <a:off x="81190" y="18682"/>
          <a:ext cx="3699298" cy="35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EMC’ target’25 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 2,930 </a:t>
          </a:r>
          <a:r>
            <a:rPr lang="es-ES" sz="1200" kern="1200" dirty="0" err="1">
              <a:solidFill>
                <a:schemeClr val="tx1"/>
              </a:solidFill>
              <a:sym typeface="Wingdings" panose="05000000000000000000" pitchFamily="2" charset="2"/>
            </a:rPr>
            <a:t>teus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 / -12 %         Res 2.024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8553" y="36045"/>
        <a:ext cx="3664572" cy="320954"/>
      </dsp:txXfrm>
    </dsp:sp>
    <dsp:sp modelId="{D1D13BFD-7EFC-47D0-A966-9BC09FF563D8}">
      <dsp:nvSpPr>
        <dsp:cNvPr id="0" name=""/>
        <dsp:cNvSpPr/>
      </dsp:nvSpPr>
      <dsp:spPr>
        <a:xfrm>
          <a:off x="0" y="388119"/>
          <a:ext cx="388843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388119"/>
        <a:ext cx="3888432" cy="314640"/>
      </dsp:txXfrm>
    </dsp:sp>
    <dsp:sp modelId="{D6B8015F-75BB-476B-AB15-28E6B9BAB927}">
      <dsp:nvSpPr>
        <dsp:cNvPr id="0" name=""/>
        <dsp:cNvSpPr/>
      </dsp:nvSpPr>
      <dsp:spPr>
        <a:xfrm>
          <a:off x="89278" y="404577"/>
          <a:ext cx="3691210" cy="355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F.E. </a:t>
          </a:r>
          <a:r>
            <a:rPr lang="es-ES" sz="1200" kern="1200" dirty="0" err="1">
              <a:solidFill>
                <a:schemeClr val="tx1"/>
              </a:solidFill>
            </a:rPr>
            <a:t>Market</a:t>
          </a:r>
          <a:r>
            <a:rPr lang="es-ES" sz="1200" kern="1200" dirty="0">
              <a:solidFill>
                <a:schemeClr val="tx1"/>
              </a:solidFill>
            </a:rPr>
            <a:t> target’25 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17.000 / -2            Res 2.024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641" y="421940"/>
        <a:ext cx="3656484" cy="320954"/>
      </dsp:txXfrm>
    </dsp:sp>
    <dsp:sp modelId="{EACC8586-CB40-411F-B0C1-3A0E74A3CBB2}">
      <dsp:nvSpPr>
        <dsp:cNvPr id="0" name=""/>
        <dsp:cNvSpPr/>
      </dsp:nvSpPr>
      <dsp:spPr>
        <a:xfrm>
          <a:off x="0" y="1058439"/>
          <a:ext cx="388843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1058439"/>
        <a:ext cx="3888432" cy="314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5787-052E-4F6B-98A6-86F40FC8B4F1}">
      <dsp:nvSpPr>
        <dsp:cNvPr id="0" name=""/>
        <dsp:cNvSpPr/>
      </dsp:nvSpPr>
      <dsp:spPr>
        <a:xfrm>
          <a:off x="112780" y="14324"/>
          <a:ext cx="3670915" cy="355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EMC’ target’25 </a:t>
          </a:r>
          <a:r>
            <a:rPr lang="es-ES" sz="1200" kern="1200" dirty="0">
              <a:sym typeface="Wingdings" panose="05000000000000000000" pitchFamily="2" charset="2"/>
            </a:rPr>
            <a:t> 3.789 </a:t>
          </a:r>
          <a:r>
            <a:rPr lang="es-ES" sz="1200" kern="1200" dirty="0" err="1">
              <a:sym typeface="Wingdings" panose="05000000000000000000" pitchFamily="2" charset="2"/>
            </a:rPr>
            <a:t>teus</a:t>
          </a:r>
          <a:r>
            <a:rPr lang="es-ES" sz="1200" kern="1200" dirty="0">
              <a:sym typeface="Wingdings" panose="05000000000000000000" pitchFamily="2" charset="2"/>
            </a:rPr>
            <a:t> / 34%         Res 2.024</a:t>
          </a:r>
          <a:endParaRPr lang="es-ES" sz="1200" kern="1200" dirty="0"/>
        </a:p>
      </dsp:txBody>
      <dsp:txXfrm>
        <a:off x="130143" y="31687"/>
        <a:ext cx="3636189" cy="320954"/>
      </dsp:txXfrm>
    </dsp:sp>
    <dsp:sp modelId="{D1D13BFD-7EFC-47D0-A966-9BC09FF563D8}">
      <dsp:nvSpPr>
        <dsp:cNvPr id="0" name=""/>
        <dsp:cNvSpPr/>
      </dsp:nvSpPr>
      <dsp:spPr>
        <a:xfrm>
          <a:off x="0" y="383760"/>
          <a:ext cx="392346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383760"/>
        <a:ext cx="3923469" cy="314640"/>
      </dsp:txXfrm>
    </dsp:sp>
    <dsp:sp modelId="{D6B8015F-75BB-476B-AB15-28E6B9BAB927}">
      <dsp:nvSpPr>
        <dsp:cNvPr id="0" name=""/>
        <dsp:cNvSpPr/>
      </dsp:nvSpPr>
      <dsp:spPr>
        <a:xfrm>
          <a:off x="120940" y="400219"/>
          <a:ext cx="3662754" cy="355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F.E. </a:t>
          </a:r>
          <a:r>
            <a:rPr lang="es-ES" sz="1200" kern="1200" dirty="0" err="1"/>
            <a:t>Market</a:t>
          </a:r>
          <a:r>
            <a:rPr lang="es-ES" sz="1200" kern="1200" dirty="0"/>
            <a:t> target’24  </a:t>
          </a:r>
          <a:r>
            <a:rPr lang="es-ES" sz="1200" kern="1200" dirty="0">
              <a:sym typeface="Wingdings" panose="05000000000000000000" pitchFamily="2" charset="2"/>
            </a:rPr>
            <a:t>14.500 / 4%        Res 2.024 </a:t>
          </a:r>
          <a:endParaRPr lang="es-ES" sz="1200" kern="1200" dirty="0"/>
        </a:p>
      </dsp:txBody>
      <dsp:txXfrm>
        <a:off x="138303" y="417582"/>
        <a:ext cx="3628028" cy="320954"/>
      </dsp:txXfrm>
    </dsp:sp>
    <dsp:sp modelId="{EACC8586-CB40-411F-B0C1-3A0E74A3CBB2}">
      <dsp:nvSpPr>
        <dsp:cNvPr id="0" name=""/>
        <dsp:cNvSpPr/>
      </dsp:nvSpPr>
      <dsp:spPr>
        <a:xfrm>
          <a:off x="0" y="1054080"/>
          <a:ext cx="392346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1054080"/>
        <a:ext cx="3923469" cy="31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5787-052E-4F6B-98A6-86F40FC8B4F1}">
      <dsp:nvSpPr>
        <dsp:cNvPr id="0" name=""/>
        <dsp:cNvSpPr/>
      </dsp:nvSpPr>
      <dsp:spPr>
        <a:xfrm>
          <a:off x="81190" y="18682"/>
          <a:ext cx="3699298" cy="35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EMC’ target’24 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 N/A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8553" y="36045"/>
        <a:ext cx="3664572" cy="320954"/>
      </dsp:txXfrm>
    </dsp:sp>
    <dsp:sp modelId="{D1D13BFD-7EFC-47D0-A966-9BC09FF563D8}">
      <dsp:nvSpPr>
        <dsp:cNvPr id="0" name=""/>
        <dsp:cNvSpPr/>
      </dsp:nvSpPr>
      <dsp:spPr>
        <a:xfrm>
          <a:off x="0" y="388119"/>
          <a:ext cx="388843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388119"/>
        <a:ext cx="3888432" cy="314640"/>
      </dsp:txXfrm>
    </dsp:sp>
    <dsp:sp modelId="{D6B8015F-75BB-476B-AB15-28E6B9BAB927}">
      <dsp:nvSpPr>
        <dsp:cNvPr id="0" name=""/>
        <dsp:cNvSpPr/>
      </dsp:nvSpPr>
      <dsp:spPr>
        <a:xfrm>
          <a:off x="89278" y="404577"/>
          <a:ext cx="3691210" cy="355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F.E. </a:t>
          </a:r>
          <a:r>
            <a:rPr lang="es-ES" sz="1200" kern="1200" dirty="0" err="1">
              <a:solidFill>
                <a:schemeClr val="tx1"/>
              </a:solidFill>
            </a:rPr>
            <a:t>Market</a:t>
          </a:r>
          <a:r>
            <a:rPr lang="es-ES" sz="1200" kern="1200" dirty="0">
              <a:solidFill>
                <a:schemeClr val="tx1"/>
              </a:solidFill>
            </a:rPr>
            <a:t> target’24 </a:t>
          </a:r>
          <a:r>
            <a:rPr lang="es-ES" sz="1200" kern="1200" dirty="0">
              <a:solidFill>
                <a:schemeClr val="tx1"/>
              </a:solidFill>
              <a:sym typeface="Wingdings" panose="05000000000000000000" pitchFamily="2" charset="2"/>
            </a:rPr>
            <a:t>5.000 / 21%         Res 2.024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641" y="421940"/>
        <a:ext cx="3656484" cy="320954"/>
      </dsp:txXfrm>
    </dsp:sp>
    <dsp:sp modelId="{EACC8586-CB40-411F-B0C1-3A0E74A3CBB2}">
      <dsp:nvSpPr>
        <dsp:cNvPr id="0" name=""/>
        <dsp:cNvSpPr/>
      </dsp:nvSpPr>
      <dsp:spPr>
        <a:xfrm>
          <a:off x="0" y="1058439"/>
          <a:ext cx="388843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1500" kern="1200" dirty="0"/>
        </a:p>
      </dsp:txBody>
      <dsp:txXfrm>
        <a:off x="0" y="1058439"/>
        <a:ext cx="3888432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58800" y="760413"/>
            <a:ext cx="6667500" cy="37496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請按這裡移動投影片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8567" y="4750010"/>
            <a:ext cx="6228167" cy="4499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TW" sz="2000" b="0" strike="noStrike" spc="-1">
                <a:latin typeface="Arial"/>
              </a:rPr>
              <a:t>請按這裡編輯備註格式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&lt;頁首&gt;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40669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40669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1E1358F-6BA0-4A20-BA4E-6E17B92D4418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5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34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41376-7C62-40EE-B20F-19AF581AC7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5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AEA7-F17A-B13D-D203-FDD1F1167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023E6-A48A-0E80-B9B1-EB9A42367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A0C8B-EBA8-F1BE-B28E-A2A2C0727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9A58A-94AD-5117-D757-A8CBC4A59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366D-F524-B31C-238A-7BF954B0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97CFD-B340-E218-BD33-81E345138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25361-79CE-F473-8110-A7776ABCC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B818-2751-2DFC-971F-9A184C3FF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4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0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5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34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package" Target="../embeddings/Microsoft_Excel_Worksheet.xlsx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package" Target="../embeddings/Microsoft_Excel_Worksheet1.xlsx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package" Target="../embeddings/Microsoft_Excel_Worksheet2.xlsx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package" Target="../embeddings/Microsoft_Excel_Worksheet3.xlsx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</a:t>
            </a:fld>
            <a:endParaRPr sz="1000"/>
          </a:p>
        </p:txBody>
      </p:sp>
      <p:sp>
        <p:nvSpPr>
          <p:cNvPr id="455" name="Google Shape;455;p46"/>
          <p:cNvSpPr txBox="1"/>
          <p:nvPr/>
        </p:nvSpPr>
        <p:spPr>
          <a:xfrm>
            <a:off x="48245" y="3724729"/>
            <a:ext cx="9042602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202</a:t>
            </a:r>
            <a:r>
              <a:rPr lang="en-US" altLang="zh-TW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5</a:t>
            </a:r>
            <a:endParaRPr lang="en-US" sz="2800" b="1" dirty="0">
              <a:solidFill>
                <a:srgbClr val="00B05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Clr>
                <a:srgbClr val="000000"/>
              </a:buClr>
              <a:buSzPts val="4400"/>
            </a:pP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LAAM Meeting (ECSA) </a:t>
            </a:r>
            <a:endParaRPr sz="2800" dirty="0">
              <a:solidFill>
                <a:srgbClr val="000000"/>
              </a:solidFill>
              <a:latin typeface="Candara" panose="020E0502030303020204" pitchFamily="34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5400"/>
            </a:pPr>
            <a:r>
              <a:rPr lang="en-US" altLang="zh-TW" sz="30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By LAD/EGA/ELA                                                   </a:t>
            </a:r>
            <a:r>
              <a:rPr lang="en-US" altLang="zh-TW" sz="2100" b="1" dirty="0">
                <a:latin typeface="Candara"/>
                <a:ea typeface="Candara"/>
                <a:cs typeface="Candara"/>
                <a:sym typeface="Candara"/>
              </a:rPr>
              <a:t>2025.FEB.27~28</a:t>
            </a:r>
            <a:endParaRPr sz="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3C097D-14D5-747C-43D8-AE3128F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04503" cy="3795886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64350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B5D8F-9FBE-730F-C790-AF260B383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035430D0-0D24-E4B1-36EE-BB777E72A0E6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latin typeface="DFKai-SB" pitchFamily="65" charset="-120"/>
                <a:ea typeface="DFKai-SB" pitchFamily="65" charset="-120"/>
              </a:rPr>
              <a:t>OCD/OPD Topic discussion </a:t>
            </a:r>
            <a:r>
              <a:rPr lang="en-US" altLang="zh-TW" sz="2400" b="1" kern="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kern="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B822B33-0BBB-1B99-0962-A755F5DB2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47064"/>
              </p:ext>
            </p:extLst>
          </p:nvPr>
        </p:nvGraphicFramePr>
        <p:xfrm>
          <a:off x="107504" y="771551"/>
          <a:ext cx="8928993" cy="2808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827">
                  <a:extLst>
                    <a:ext uri="{9D8B030D-6E8A-4147-A177-3AD203B41FA5}">
                      <a16:colId xmlns:a16="http://schemas.microsoft.com/office/drawing/2014/main" val="1096605092"/>
                    </a:ext>
                  </a:extLst>
                </a:gridCol>
                <a:gridCol w="1310678">
                  <a:extLst>
                    <a:ext uri="{9D8B030D-6E8A-4147-A177-3AD203B41FA5}">
                      <a16:colId xmlns:a16="http://schemas.microsoft.com/office/drawing/2014/main" val="1714653431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2905017876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4291711140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1668644550"/>
                    </a:ext>
                  </a:extLst>
                </a:gridCol>
                <a:gridCol w="4573720">
                  <a:extLst>
                    <a:ext uri="{9D8B030D-6E8A-4147-A177-3AD203B41FA5}">
                      <a16:colId xmlns:a16="http://schemas.microsoft.com/office/drawing/2014/main" val="3561485105"/>
                    </a:ext>
                  </a:extLst>
                </a:gridCol>
              </a:tblGrid>
              <a:tr h="1524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 dirty="0">
                          <a:effectLst/>
                          <a:latin typeface="Candara" panose="020E0502030303020204" pitchFamily="34" charset="0"/>
                        </a:rPr>
                        <a:t>　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 dirty="0">
                          <a:effectLst/>
                          <a:latin typeface="Candara" panose="020E0502030303020204" pitchFamily="34" charset="0"/>
                        </a:rPr>
                        <a:t>　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u="none" strike="noStrike" dirty="0">
                          <a:effectLst/>
                          <a:latin typeface="Candara" panose="020E0502030303020204" pitchFamily="34" charset="0"/>
                        </a:rPr>
                        <a:t>2023</a:t>
                      </a:r>
                      <a:endParaRPr lang="en-US" altLang="zh-TW" sz="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u="none" strike="noStrike" dirty="0">
                          <a:effectLst/>
                          <a:latin typeface="Candara" panose="020E0502030303020204" pitchFamily="34" charset="0"/>
                        </a:rPr>
                        <a:t>2024</a:t>
                      </a:r>
                      <a:endParaRPr lang="en-US" altLang="zh-TW" sz="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Candara" panose="020E0502030303020204" pitchFamily="34" charset="0"/>
                        </a:rPr>
                        <a:t>Diff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Action Plan</a:t>
                      </a:r>
                      <a:r>
                        <a:rPr lang="zh-TW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in 2025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96723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OPD KPI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BOA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N/A</a:t>
                      </a:r>
                      <a:endParaRPr kumimoji="0" lang="zh-TW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PYASU </a:t>
                      </a:r>
                      <a:r>
                        <a:rPr lang="es-PY" altLang="zh-TW" sz="9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PY" altLang="zh-TW" sz="9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altLang="zh-TW" sz="9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inland</a:t>
                      </a:r>
                      <a:r>
                        <a:rPr lang="es-PY" altLang="zh-TW" sz="9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altLang="zh-TW" sz="9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port</a:t>
                      </a:r>
                      <a:endParaRPr lang="zh-TW" altLang="en-US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80089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Port Stay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N/A</a:t>
                      </a:r>
                      <a:endParaRPr kumimoji="0" lang="zh-TW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Y" altLang="zh-TW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PYASU is inland port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5894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Productivity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N/A</a:t>
                      </a:r>
                      <a:endParaRPr kumimoji="0" lang="zh-TW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Y" altLang="zh-TW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PYASU is inland port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52007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effectLst/>
                          <a:latin typeface="Candara" panose="020E0502030303020204" pitchFamily="34" charset="0"/>
                        </a:rPr>
                        <a:t>OCD KPI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Incentive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N/A</a:t>
                      </a:r>
                      <a:endParaRPr kumimoji="0" lang="zh-TW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Y" altLang="zh-TW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PYASU is inland port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3598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Empty Storage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N/A</a:t>
                      </a:r>
                      <a:endParaRPr kumimoji="0" lang="zh-TW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Y" altLang="zh-TW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PYASU is inland port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7558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Rate Reduction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u="none" strike="noStrike" dirty="0">
                          <a:effectLst/>
                        </a:rPr>
                        <a:t>　</a:t>
                      </a:r>
                      <a:r>
                        <a:rPr lang="es-PY" altLang="zh-TW" sz="900" u="none" strike="noStrike" dirty="0">
                          <a:effectLst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</a:rPr>
                        <a:t>N/A</a:t>
                      </a:r>
                      <a:endParaRPr kumimoji="0" lang="zh-TW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PY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PYASU </a:t>
                      </a:r>
                      <a:r>
                        <a:rPr kumimoji="0" lang="es-PY" altLang="zh-TW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s-PY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altLang="zh-TW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inland</a:t>
                      </a:r>
                      <a:r>
                        <a:rPr kumimoji="0" lang="es-PY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altLang="zh-TW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port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0168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7E546421-6F54-E378-51EE-8DA1DC679023}"/>
              </a:ext>
            </a:extLst>
          </p:cNvPr>
          <p:cNvSpPr txBox="1"/>
          <p:nvPr/>
        </p:nvSpPr>
        <p:spPr>
          <a:xfrm>
            <a:off x="107504" y="3723878"/>
            <a:ext cx="892899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Topic</a:t>
            </a:r>
          </a:p>
          <a:p>
            <a:r>
              <a:rPr lang="en-US" altLang="zh-TW" sz="1100" dirty="0"/>
              <a:t>Terminal info update (expansion/dredge/crane)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lang="en-US" altLang="zh-TW" sz="1100" dirty="0"/>
              <a:t>A </a:t>
            </a:r>
            <a:r>
              <a:rPr lang="en-US" altLang="zh-TW" sz="1100" dirty="0">
                <a:solidFill>
                  <a:srgbClr val="FF0000"/>
                </a:solidFill>
              </a:rPr>
              <a:t>----------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lang="en-US" altLang="zh-TW" sz="1100" dirty="0"/>
              <a:t>B </a:t>
            </a:r>
            <a:r>
              <a:rPr lang="en-US" altLang="zh-TW" sz="1100" dirty="0">
                <a:solidFill>
                  <a:srgbClr val="FF0000"/>
                </a:solidFill>
              </a:rPr>
              <a:t>-----------</a:t>
            </a:r>
          </a:p>
          <a:p>
            <a:endParaRPr lang="en-US" altLang="zh-TW" sz="1100" dirty="0"/>
          </a:p>
          <a:p>
            <a:endParaRPr lang="zh-TW" altLang="en-US" sz="1100" dirty="0"/>
          </a:p>
        </p:txBody>
      </p:sp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DFBBA066-F711-7C71-4F5D-A5F915B9B6B4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557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11</a:t>
            </a:fld>
            <a:endParaRPr sz="10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3C097D-14D5-747C-43D8-AE3128F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71" y="306494"/>
            <a:ext cx="6444208" cy="287629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1645878-BBD3-75C9-B7CC-91F2ACDD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98857"/>
            <a:ext cx="4543640" cy="16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2;p46">
            <a:extLst>
              <a:ext uri="{FF2B5EF4-FFF2-40B4-BE49-F238E27FC236}">
                <a16:creationId xmlns:a16="http://schemas.microsoft.com/office/drawing/2014/main" id="{D61CFB26-7AD5-25B1-D99F-A6E34328F74A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2</a:t>
            </a:fld>
            <a:endParaRPr lang="en-US" sz="10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833DAC-7F00-7A66-F48C-28BEBB80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131"/>
            <a:ext cx="9144000" cy="44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梯形 2"/>
          <p:cNvSpPr/>
          <p:nvPr/>
        </p:nvSpPr>
        <p:spPr>
          <a:xfrm>
            <a:off x="2674800" y="1707654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838821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A28B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6" y="1707655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F81BD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itchFamily="34" charset="0"/>
                <a:ea typeface="华文中宋" pitchFamily="2" charset="-122"/>
                <a:cs typeface="Vijaya" pitchFamily="34" charset="0"/>
              </a:rPr>
              <a:t>12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jaya" pitchFamily="34" charset="0"/>
              <a:ea typeface="华文中宋" pitchFamily="2" charset="-122"/>
              <a:cs typeface="Vijay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7392" y="2051880"/>
            <a:ext cx="5097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DFKai-SB" pitchFamily="65" charset="-120"/>
                <a:ea typeface="DFKai-SB" pitchFamily="65" charset="-120"/>
              </a:rPr>
              <a:t>UMR</a:t>
            </a:r>
          </a:p>
          <a:p>
            <a:pPr lvl="0" algn="ctr">
              <a:defRPr/>
            </a:pP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DFKai-SB" pitchFamily="65" charset="-120"/>
                <a:ea typeface="DFKai-SB" pitchFamily="65" charset="-120"/>
              </a:rPr>
              <a:t>(PARAGUAY)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70143"/>
              </p:ext>
            </p:extLst>
          </p:nvPr>
        </p:nvGraphicFramePr>
        <p:xfrm>
          <a:off x="122664" y="643261"/>
          <a:ext cx="8883832" cy="4377381"/>
        </p:xfrm>
        <a:graphic>
          <a:graphicData uri="http://schemas.openxmlformats.org/drawingml/2006/table">
            <a:tbl>
              <a:tblPr/>
              <a:tblGrid>
                <a:gridCol w="551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45207659"/>
                    </a:ext>
                  </a:extLst>
                </a:gridCol>
                <a:gridCol w="35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48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Subject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Segments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&amp; Action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5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Lane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F.E. =&gt; </a:t>
                      </a:r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PY</a:t>
                      </a:r>
                      <a:r>
                        <a:rPr lang="en-US" altLang="zh-TW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IMP.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(5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4,545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Y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6,890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152%</a:t>
                      </a:r>
                      <a:endParaRPr sz="1000" b="0" i="0" u="none" strike="noStrike" dirty="0">
                        <a:solidFill>
                          <a:schemeClr val="tx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6,197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Keep promoting light cargo/POL: Base as first priority.</a:t>
                      </a:r>
                    </a:p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Secure support with POL about GD MIDEA shipment which is the biggest shipper of e-goods for PYASU.</a:t>
                      </a:r>
                    </a:p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Get support thru strategic alliance with main F/F like ETERNITY, FEIDA, AC GROUP, CRAFT M. Amonth other</a:t>
                      </a:r>
                    </a:p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Protect and increase volume of local SQ‘s negotiaton in order to achieve not only KPI but to increase liftting.</a:t>
                      </a:r>
                    </a:p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Propose spot and special biz to BCC for consideration about rate/volume specially for EMC‘s own vessel</a:t>
                      </a:r>
                    </a:p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Competitive rates offered by BCC in due time to confirm bookings.</a:t>
                      </a:r>
                    </a:p>
                    <a:p>
                      <a:pPr marL="228600" indent="-228600" algn="l" rtl="0" fontAlgn="ctr">
                        <a:buAutoNum type="arabicParenR"/>
                      </a:pP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Space and containers availability for PYASU cargo.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4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PY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EXP.</a:t>
                      </a:r>
                      <a:r>
                        <a:rPr lang="fr-FR" altLang="zh-TW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=&gt;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F.E.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(6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3,650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2,886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79%</a:t>
                      </a:r>
                      <a:endParaRPr sz="1000" b="0" i="0" u="none" strike="noStrike" dirty="0">
                        <a:solidFill>
                          <a:schemeClr val="tx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3,789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1-) Maintain support for cotton‘s trader/shippers in order to be carrier #1 to load this comm to F.E. Destination. </a:t>
                      </a:r>
                    </a:p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2-) Keep promoting seed shipments like sesame, DDGS, soybeans, chia.</a:t>
                      </a:r>
                    </a:p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3-) Try to work together with BCC in order to analyze resume back shipments of bone meal to VN destination. </a:t>
                      </a:r>
                    </a:p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4-) Keep working with BCC to improve 2nd leg connection to Indian ports, to promote metal scraps shipments.</a:t>
                      </a:r>
                    </a:p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5-) Consider opening Red Sea destination in order to recover back lifting lost. </a:t>
                      </a:r>
                    </a:p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6-) Try to have permanent repo in/NOR shipment to PYASU in order to keep increasing participation in RH shipments.</a:t>
                      </a:r>
                    </a:p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7-) Protect PYASU mv space avoiding too much roll over cases and clients complaints.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92280" y="493390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8CB6995B-E480-991C-EFD0-0542F2BF7E4A}"/>
              </a:ext>
            </a:extLst>
          </p:cNvPr>
          <p:cNvSpPr txBox="1">
            <a:spLocks/>
          </p:cNvSpPr>
          <p:nvPr/>
        </p:nvSpPr>
        <p:spPr>
          <a:xfrm>
            <a:off x="104257" y="66576"/>
            <a:ext cx="8935486" cy="555831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Performance/Space(2024) and 2025 Market Review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4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4F5E3-01CD-0DBB-A8EC-8F71DACD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533E638C-E8B6-56E8-62E7-7A505EA5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ABD68BC-F5E4-2832-8718-6E3A2B0EFDCF}"/>
              </a:ext>
            </a:extLst>
          </p:cNvPr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5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785BBE-8914-BCE0-A671-3A3E4490A7CC}"/>
              </a:ext>
            </a:extLst>
          </p:cNvPr>
          <p:cNvSpPr txBox="1"/>
          <p:nvPr/>
        </p:nvSpPr>
        <p:spPr>
          <a:xfrm>
            <a:off x="114400" y="646349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Commercial side: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58ADAAE-7046-D85C-B5DA-01ECFBD896C7}"/>
              </a:ext>
            </a:extLst>
          </p:cNvPr>
          <p:cNvSpPr txBox="1"/>
          <p:nvPr/>
        </p:nvSpPr>
        <p:spPr>
          <a:xfrm>
            <a:off x="114500" y="3013328"/>
            <a:ext cx="232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</a:rPr>
              <a:t>Future Plan Suggestion: </a:t>
            </a: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D1C4849D-F72D-91B3-0FF3-71AE07EBBB69}"/>
              </a:ext>
            </a:extLst>
          </p:cNvPr>
          <p:cNvSpPr txBox="1"/>
          <p:nvPr/>
        </p:nvSpPr>
        <p:spPr>
          <a:xfrm>
            <a:off x="251520" y="984903"/>
            <a:ext cx="79303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u="sng" dirty="0">
                <a:ea typeface="DFKai-SB" pitchFamily="65" charset="-120"/>
              </a:rPr>
              <a:t>Import</a:t>
            </a:r>
          </a:p>
          <a:p>
            <a:r>
              <a:rPr lang="en-US" sz="900" dirty="0">
                <a:ea typeface="DFKai-SB" pitchFamily="65" charset="-120"/>
              </a:rPr>
              <a:t>1-) </a:t>
            </a:r>
            <a:r>
              <a:rPr lang="en-US" sz="900" dirty="0"/>
              <a:t>Strengthen our participation with e-goods shipments CIF &amp; FOB, as it’s voluminous/light cargo as we did in 2,024 with very success</a:t>
            </a:r>
          </a:p>
          <a:p>
            <a:r>
              <a:rPr lang="en-US" sz="900" dirty="0"/>
              <a:t>2-) Rate policy/adjustment in due time to respond to market trend.</a:t>
            </a:r>
          </a:p>
          <a:p>
            <a:r>
              <a:rPr lang="en-US" sz="900" dirty="0"/>
              <a:t>3-) Matching rate offer between POL and POD.</a:t>
            </a:r>
          </a:p>
          <a:p>
            <a:r>
              <a:rPr lang="en-US" sz="900" dirty="0"/>
              <a:t>4-) Include PYASU for tender and negotiation with global a/c to secure lifting. </a:t>
            </a:r>
          </a:p>
          <a:p>
            <a:r>
              <a:rPr lang="en-US" sz="900" dirty="0"/>
              <a:t>5-) Consider to get participation on tires shipments negotiated at POL QND/SHG.</a:t>
            </a:r>
          </a:p>
          <a:p>
            <a:endParaRPr lang="en-US" sz="900" dirty="0"/>
          </a:p>
          <a:p>
            <a:r>
              <a:rPr lang="en-US" sz="900" b="1" u="sng" dirty="0"/>
              <a:t>Export</a:t>
            </a:r>
          </a:p>
          <a:p>
            <a:r>
              <a:rPr lang="en-US" sz="900" dirty="0"/>
              <a:t>1-) Protect our current main commodity: Cotton in order to support them as carrier #1 as we did last year.</a:t>
            </a:r>
          </a:p>
          <a:p>
            <a:r>
              <a:rPr lang="en-US" sz="900" dirty="0"/>
              <a:t>2-) Resume back bone meal shipments to VN destination, as it is 100% send to this country considering F.E. trade.</a:t>
            </a:r>
          </a:p>
          <a:p>
            <a:r>
              <a:rPr lang="en-US" sz="900" dirty="0"/>
              <a:t>3-) Promote metal scrap to Indian ports, mainly Nhava Sheva and Mumbai which are the main destination, to increase lifting.</a:t>
            </a:r>
          </a:p>
          <a:p>
            <a:r>
              <a:rPr lang="en-US" sz="900" dirty="0"/>
              <a:t>4-) Permanent 4RH repo-in program to PYASU </a:t>
            </a:r>
            <a:r>
              <a:rPr lang="en-US" sz="900" dirty="0" err="1"/>
              <a:t>fm</a:t>
            </a:r>
            <a:r>
              <a:rPr lang="en-US" sz="900" dirty="0"/>
              <a:t> F.E and/or AR o UY, not only  NOR, because there are very few in the trade, also not stable volume.</a:t>
            </a:r>
          </a:p>
          <a:p>
            <a:r>
              <a:rPr lang="en-US" sz="900" dirty="0"/>
              <a:t>5-) Keep promoting seeds shipment as sesame, DDGS, soybeans, chia, among others. </a:t>
            </a:r>
          </a:p>
          <a:p>
            <a:r>
              <a:rPr lang="en-US" sz="900" dirty="0"/>
              <a:t>  </a:t>
            </a:r>
            <a:endParaRPr lang="en-US" sz="900" dirty="0">
              <a:ea typeface="DFKai-SB" pitchFamily="65" charset="-120"/>
            </a:endParaRPr>
          </a:p>
        </p:txBody>
      </p:sp>
      <p:sp>
        <p:nvSpPr>
          <p:cNvPr id="4" name="文字方塊 2">
            <a:extLst>
              <a:ext uri="{FF2B5EF4-FFF2-40B4-BE49-F238E27FC236}">
                <a16:creationId xmlns:a16="http://schemas.microsoft.com/office/drawing/2014/main" id="{F065B74F-0AFB-FEA4-7600-15561821B8FD}"/>
              </a:ext>
            </a:extLst>
          </p:cNvPr>
          <p:cNvSpPr txBox="1"/>
          <p:nvPr/>
        </p:nvSpPr>
        <p:spPr>
          <a:xfrm>
            <a:off x="119106" y="3373767"/>
            <a:ext cx="92256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b="1" u="sng" dirty="0">
              <a:ea typeface="DFKai-SB" pitchFamily="65" charset="-120"/>
            </a:endParaRPr>
          </a:p>
          <a:p>
            <a:r>
              <a:rPr lang="en-US" sz="900" dirty="0">
                <a:ea typeface="DFKai-SB" pitchFamily="65" charset="-120"/>
              </a:rPr>
              <a:t>1-) As a new cargo source, c</a:t>
            </a:r>
            <a:r>
              <a:rPr lang="en-US" sz="900" dirty="0"/>
              <a:t>onsider transit cargo F/E to CL, with final destination PY by </a:t>
            </a:r>
            <a:r>
              <a:rPr lang="en-US" sz="900" dirty="0" err="1"/>
              <a:t>cnee’s</a:t>
            </a:r>
            <a:r>
              <a:rPr lang="en-US" sz="900" dirty="0"/>
              <a:t> risk and count, in same condition of agent/commission as we do with ECSA ports.</a:t>
            </a:r>
          </a:p>
          <a:p>
            <a:r>
              <a:rPr lang="en-US" sz="900" dirty="0"/>
              <a:t>2-) Enlarge EMC’s service to other trades. </a:t>
            </a:r>
          </a:p>
          <a:p>
            <a:endParaRPr lang="en-US" sz="900" dirty="0"/>
          </a:p>
          <a:p>
            <a:r>
              <a:rPr lang="en-US" sz="900" dirty="0"/>
              <a:t> </a:t>
            </a:r>
            <a:endParaRPr lang="en-US" sz="900" dirty="0"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71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E26E0-7F3D-29D3-F0A7-860EB3EFA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6EC073DD-F1B0-79E9-DE54-C282CD5B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FB65C07-B622-88D2-D443-8A4F6BEC58CB}"/>
              </a:ext>
            </a:extLst>
          </p:cNvPr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6E8DF33-3446-FC32-74CB-FB7F4CB727A8}"/>
              </a:ext>
            </a:extLst>
          </p:cNvPr>
          <p:cNvSpPr txBox="1"/>
          <p:nvPr/>
        </p:nvSpPr>
        <p:spPr>
          <a:xfrm>
            <a:off x="179512" y="771550"/>
            <a:ext cx="8784976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Future market forecast</a:t>
            </a:r>
            <a:r>
              <a:rPr lang="zh-TW" altLang="en-US" dirty="0">
                <a:latin typeface="Candara" panose="020E0502030303020204" pitchFamily="34" charset="0"/>
              </a:rPr>
              <a:t> </a:t>
            </a:r>
            <a:r>
              <a:rPr lang="en-US" altLang="zh-TW" dirty="0">
                <a:latin typeface="Candara" panose="020E0502030303020204" pitchFamily="34" charset="0"/>
              </a:rPr>
              <a:t>in 2025</a:t>
            </a:r>
            <a:r>
              <a:rPr lang="en-US" dirty="0">
                <a:latin typeface="Candara" panose="020E0502030303020204" pitchFamily="34" charset="0"/>
              </a:rPr>
              <a:t> (Pessimistic / Optimistic / Remain the same)?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>
                <a:latin typeface="Candara" panose="020E0502030303020204" pitchFamily="34" charset="0"/>
              </a:rPr>
              <a:t>E</a:t>
            </a:r>
            <a:r>
              <a:rPr lang="en-US" dirty="0">
                <a:latin typeface="Candara" panose="020E0502030303020204" pitchFamily="34" charset="0"/>
              </a:rPr>
              <a:t>conomic background.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Candara" panose="020E0502030303020204" pitchFamily="34" charset="0"/>
            </a:endParaRPr>
          </a:p>
          <a:p>
            <a:pPr lvl="1" algn="just"/>
            <a:endParaRPr lang="en-US" sz="1000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endParaRPr lang="en-US" sz="1200" dirty="0">
              <a:latin typeface="Candara" panose="020E0502030303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477EEFA-CD75-3FD5-C50B-04C9E703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16847"/>
              </p:ext>
            </p:extLst>
          </p:nvPr>
        </p:nvGraphicFramePr>
        <p:xfrm>
          <a:off x="255390" y="1203598"/>
          <a:ext cx="6758880" cy="67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Get worse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Improve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Stay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the same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E92EC4F-2190-7056-ECC6-B6B0E454DFFC}"/>
              </a:ext>
            </a:extLst>
          </p:cNvPr>
          <p:cNvSpPr/>
          <p:nvPr/>
        </p:nvSpPr>
        <p:spPr>
          <a:xfrm>
            <a:off x="179512" y="3219822"/>
            <a:ext cx="1296144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GDP</a:t>
            </a:r>
            <a:endParaRPr lang="es-PY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090671-5A44-A933-96DC-B40D5D0B42C7}"/>
              </a:ext>
            </a:extLst>
          </p:cNvPr>
          <p:cNvSpPr/>
          <p:nvPr/>
        </p:nvSpPr>
        <p:spPr>
          <a:xfrm>
            <a:off x="168553" y="3750812"/>
            <a:ext cx="1296145" cy="4051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INFLATION - </a:t>
            </a:r>
            <a:r>
              <a:rPr lang="es-MX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Projection</a:t>
            </a:r>
            <a:endParaRPr lang="es-PY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D65F4B7-002D-F7EB-5FDD-2CAF27641A71}"/>
              </a:ext>
            </a:extLst>
          </p:cNvPr>
          <p:cNvSpPr/>
          <p:nvPr/>
        </p:nvSpPr>
        <p:spPr>
          <a:xfrm>
            <a:off x="168553" y="4297532"/>
            <a:ext cx="1296144" cy="43445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INFLATION Interanual </a:t>
            </a:r>
            <a:r>
              <a:rPr lang="es-MX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acum</a:t>
            </a:r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till</a:t>
            </a:r>
            <a:r>
              <a:rPr lang="es-MX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</a:t>
            </a:r>
            <a:endParaRPr lang="es-PY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0FC2D09-DE7F-800B-4515-A30849F6E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87762"/>
              </p:ext>
            </p:extLst>
          </p:nvPr>
        </p:nvGraphicFramePr>
        <p:xfrm>
          <a:off x="1619672" y="2610869"/>
          <a:ext cx="2592288" cy="2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4A31558-0D86-49C1-F59E-6164D465F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787625"/>
              </p:ext>
            </p:extLst>
          </p:nvPr>
        </p:nvGraphicFramePr>
        <p:xfrm>
          <a:off x="4509953" y="2211710"/>
          <a:ext cx="4312067" cy="285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4941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28134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Market share and Loading volume prospect </a:t>
            </a:r>
            <a:r>
              <a:rPr lang="en-US" altLang="zh-TW" dirty="0">
                <a:latin typeface="Candara" panose="020E0502030303020204" pitchFamily="34" charset="0"/>
              </a:rPr>
              <a:t>2025</a:t>
            </a:r>
            <a:r>
              <a:rPr lang="en-US" dirty="0">
                <a:latin typeface="Candara" panose="020E0502030303020204" pitchFamily="34" charset="0"/>
              </a:rPr>
              <a:t> (Long Haul)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403648" y="1234320"/>
            <a:ext cx="182582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IMPORT F.E/ASU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12160" y="1239093"/>
            <a:ext cx="1814599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IMPORT F.E/UDZ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751502797"/>
              </p:ext>
            </p:extLst>
          </p:nvPr>
        </p:nvGraphicFramePr>
        <p:xfrm>
          <a:off x="395536" y="4199348"/>
          <a:ext cx="3923469" cy="139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Flecha arriba 13"/>
          <p:cNvSpPr/>
          <p:nvPr/>
        </p:nvSpPr>
        <p:spPr>
          <a:xfrm rot="10800000">
            <a:off x="3013444" y="4297841"/>
            <a:ext cx="262412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527396890"/>
              </p:ext>
            </p:extLst>
          </p:nvPr>
        </p:nvGraphicFramePr>
        <p:xfrm>
          <a:off x="4788024" y="4196199"/>
          <a:ext cx="3888432" cy="140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19D7B64-18E4-C3C1-B002-49FAB260F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607743"/>
              </p:ext>
            </p:extLst>
          </p:nvPr>
        </p:nvGraphicFramePr>
        <p:xfrm>
          <a:off x="4770505" y="1795067"/>
          <a:ext cx="4022574" cy="210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5340412" imgH="2800284" progId="Excel.Sheet.12">
                  <p:embed/>
                </p:oleObj>
              </mc:Choice>
              <mc:Fallback>
                <p:oleObj name="Worksheet" r:id="rId13" imgW="5340412" imgH="28002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70505" y="1795067"/>
                        <a:ext cx="4022574" cy="210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515DA30C-433B-9983-8DD5-AD5C7DAAC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84048"/>
              </p:ext>
            </p:extLst>
          </p:nvPr>
        </p:nvGraphicFramePr>
        <p:xfrm>
          <a:off x="333400" y="1779662"/>
          <a:ext cx="4022576" cy="210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5340412" imgH="2800284" progId="Excel.Sheet.12">
                  <p:embed/>
                </p:oleObj>
              </mc:Choice>
              <mc:Fallback>
                <p:oleObj name="Worksheet" r:id="rId15" imgW="5340412" imgH="28002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3400" y="1779662"/>
                        <a:ext cx="4022576" cy="2109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lecha arriba 13">
            <a:extLst>
              <a:ext uri="{FF2B5EF4-FFF2-40B4-BE49-F238E27FC236}">
                <a16:creationId xmlns:a16="http://schemas.microsoft.com/office/drawing/2014/main" id="{33542347-7A0F-8393-9730-353706244721}"/>
              </a:ext>
            </a:extLst>
          </p:cNvPr>
          <p:cNvSpPr/>
          <p:nvPr/>
        </p:nvSpPr>
        <p:spPr>
          <a:xfrm rot="10800000">
            <a:off x="7477940" y="4281587"/>
            <a:ext cx="262412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Flecha arriba 17">
            <a:extLst>
              <a:ext uri="{FF2B5EF4-FFF2-40B4-BE49-F238E27FC236}">
                <a16:creationId xmlns:a16="http://schemas.microsoft.com/office/drawing/2014/main" id="{B3B5C4E8-ECBD-90AC-A28B-716F5BB51409}"/>
              </a:ext>
            </a:extLst>
          </p:cNvPr>
          <p:cNvSpPr/>
          <p:nvPr/>
        </p:nvSpPr>
        <p:spPr>
          <a:xfrm>
            <a:off x="3013443" y="4645587"/>
            <a:ext cx="262412" cy="21602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/>
              <a:t> </a:t>
            </a:r>
            <a:endParaRPr lang="en-US" dirty="0"/>
          </a:p>
        </p:txBody>
      </p:sp>
      <p:sp>
        <p:nvSpPr>
          <p:cNvPr id="22" name="Flecha arriba 13">
            <a:extLst>
              <a:ext uri="{FF2B5EF4-FFF2-40B4-BE49-F238E27FC236}">
                <a16:creationId xmlns:a16="http://schemas.microsoft.com/office/drawing/2014/main" id="{AA390C4E-9563-50B6-5E4D-3CDD80B8EA7A}"/>
              </a:ext>
            </a:extLst>
          </p:cNvPr>
          <p:cNvSpPr/>
          <p:nvPr/>
        </p:nvSpPr>
        <p:spPr>
          <a:xfrm rot="10800000">
            <a:off x="7477939" y="4667696"/>
            <a:ext cx="262412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7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0574" y="123478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Market share and Loading volume prospect </a:t>
            </a:r>
            <a:r>
              <a:rPr lang="en-US" altLang="zh-TW" dirty="0">
                <a:latin typeface="Candara" panose="020E0502030303020204" pitchFamily="34" charset="0"/>
              </a:rPr>
              <a:t>2025</a:t>
            </a:r>
            <a:r>
              <a:rPr lang="en-US" dirty="0">
                <a:latin typeface="Candara" panose="020E0502030303020204" pitchFamily="34" charset="0"/>
              </a:rPr>
              <a:t> (Long Haul)</a:t>
            </a:r>
          </a:p>
          <a:p>
            <a:endParaRPr lang="en-US" sz="1200" dirty="0">
              <a:latin typeface="Candara" panose="020E0502030303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1547664" y="1241790"/>
            <a:ext cx="1507529" cy="33855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EXPORT DRY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073416" y="1241790"/>
            <a:ext cx="1378904" cy="33855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EXPORT RH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1857835"/>
              </p:ext>
            </p:extLst>
          </p:nvPr>
        </p:nvGraphicFramePr>
        <p:xfrm>
          <a:off x="395536" y="4199348"/>
          <a:ext cx="3923469" cy="139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150668778"/>
              </p:ext>
            </p:extLst>
          </p:nvPr>
        </p:nvGraphicFramePr>
        <p:xfrm>
          <a:off x="4788024" y="4196199"/>
          <a:ext cx="3888432" cy="140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Flecha arriba 20"/>
          <p:cNvSpPr/>
          <p:nvPr/>
        </p:nvSpPr>
        <p:spPr>
          <a:xfrm>
            <a:off x="3042035" y="4259467"/>
            <a:ext cx="262412" cy="21602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/>
              <a:t> </a:t>
            </a:r>
            <a:endParaRPr lang="en-US" dirty="0"/>
          </a:p>
        </p:txBody>
      </p:sp>
      <p:sp>
        <p:nvSpPr>
          <p:cNvPr id="22" name="Flecha arriba 21"/>
          <p:cNvSpPr/>
          <p:nvPr/>
        </p:nvSpPr>
        <p:spPr>
          <a:xfrm>
            <a:off x="3055193" y="4640733"/>
            <a:ext cx="262412" cy="21602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/>
              <a:t> </a:t>
            </a:r>
            <a:endParaRPr lang="en-US" dirty="0"/>
          </a:p>
        </p:txBody>
      </p:sp>
      <p:sp>
        <p:nvSpPr>
          <p:cNvPr id="23" name="Flecha arriba 22"/>
          <p:cNvSpPr/>
          <p:nvPr/>
        </p:nvSpPr>
        <p:spPr>
          <a:xfrm>
            <a:off x="7431695" y="4639031"/>
            <a:ext cx="262412" cy="21602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/>
              <a:t> </a:t>
            </a:r>
            <a:endParaRPr lang="en-U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F813C4A-21AF-3347-3D4B-57AD93167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49601"/>
              </p:ext>
            </p:extLst>
          </p:nvPr>
        </p:nvGraphicFramePr>
        <p:xfrm>
          <a:off x="253212" y="1851670"/>
          <a:ext cx="4246780" cy="2080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5340412" imgH="2616347" progId="Excel.Sheet.12">
                  <p:embed/>
                </p:oleObj>
              </mc:Choice>
              <mc:Fallback>
                <p:oleObj name="Worksheet" r:id="rId13" imgW="5340412" imgH="26163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3212" y="1851670"/>
                        <a:ext cx="4246780" cy="2080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DD4959F-A3BF-1DDB-55F6-8F4B8A1DF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18501"/>
              </p:ext>
            </p:extLst>
          </p:nvPr>
        </p:nvGraphicFramePr>
        <p:xfrm>
          <a:off x="4716016" y="1851670"/>
          <a:ext cx="4246781" cy="2080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5340412" imgH="2616347" progId="Excel.Sheet.12">
                  <p:embed/>
                </p:oleObj>
              </mc:Choice>
              <mc:Fallback>
                <p:oleObj name="Worksheet" r:id="rId15" imgW="5340412" imgH="26163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6016" y="1851670"/>
                        <a:ext cx="4246781" cy="2080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99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D7D7-F0EA-8760-C83B-EAC17CEB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43769CA2-007E-6909-3D21-FE6E4BD447B3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latin typeface="DFKai-SB" pitchFamily="65" charset="-120"/>
                <a:ea typeface="DFKai-SB" pitchFamily="65" charset="-120"/>
              </a:rPr>
              <a:t>ECD/IMD Topic discussion </a:t>
            </a:r>
            <a:r>
              <a:rPr lang="en-US" altLang="zh-TW" sz="2400" b="1" kern="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(PY)</a:t>
            </a:r>
            <a:endParaRPr lang="en-US" sz="2400" b="1" kern="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2F5BFF-FB88-34BC-A6FA-A8DE5F704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80852"/>
              </p:ext>
            </p:extLst>
          </p:nvPr>
        </p:nvGraphicFramePr>
        <p:xfrm>
          <a:off x="359531" y="656878"/>
          <a:ext cx="8424938" cy="3083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813">
                  <a:extLst>
                    <a:ext uri="{9D8B030D-6E8A-4147-A177-3AD203B41FA5}">
                      <a16:colId xmlns:a16="http://schemas.microsoft.com/office/drawing/2014/main" val="1096605092"/>
                    </a:ext>
                  </a:extLst>
                </a:gridCol>
                <a:gridCol w="1236688">
                  <a:extLst>
                    <a:ext uri="{9D8B030D-6E8A-4147-A177-3AD203B41FA5}">
                      <a16:colId xmlns:a16="http://schemas.microsoft.com/office/drawing/2014/main" val="1714653431"/>
                    </a:ext>
                  </a:extLst>
                </a:gridCol>
                <a:gridCol w="695637">
                  <a:extLst>
                    <a:ext uri="{9D8B030D-6E8A-4147-A177-3AD203B41FA5}">
                      <a16:colId xmlns:a16="http://schemas.microsoft.com/office/drawing/2014/main" val="2905017876"/>
                    </a:ext>
                  </a:extLst>
                </a:gridCol>
                <a:gridCol w="695637">
                  <a:extLst>
                    <a:ext uri="{9D8B030D-6E8A-4147-A177-3AD203B41FA5}">
                      <a16:colId xmlns:a16="http://schemas.microsoft.com/office/drawing/2014/main" val="4291711140"/>
                    </a:ext>
                  </a:extLst>
                </a:gridCol>
                <a:gridCol w="695637">
                  <a:extLst>
                    <a:ext uri="{9D8B030D-6E8A-4147-A177-3AD203B41FA5}">
                      <a16:colId xmlns:a16="http://schemas.microsoft.com/office/drawing/2014/main" val="1668644550"/>
                    </a:ext>
                  </a:extLst>
                </a:gridCol>
                <a:gridCol w="4315526">
                  <a:extLst>
                    <a:ext uri="{9D8B030D-6E8A-4147-A177-3AD203B41FA5}">
                      <a16:colId xmlns:a16="http://schemas.microsoft.com/office/drawing/2014/main" val="3561485105"/>
                    </a:ext>
                  </a:extLst>
                </a:gridCol>
              </a:tblGrid>
              <a:tr h="13551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zh-TW" sz="1050" b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ECD </a:t>
                      </a:r>
                      <a:r>
                        <a:rPr lang="en-US" sz="1050" b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KPI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　</a:t>
                      </a:r>
                      <a:r>
                        <a:rPr lang="en-US" altLang="zh-TW" sz="90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Item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2023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2024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Diff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Action Plan</a:t>
                      </a:r>
                      <a:r>
                        <a:rPr lang="zh-TW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altLang="zh-TW" sz="8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in 2025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96723"/>
                  </a:ext>
                </a:extLst>
              </a:tr>
              <a:tr h="312675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u="none" strike="noStrike" dirty="0">
                          <a:effectLst/>
                        </a:rPr>
                        <a:t>ECD</a:t>
                      </a:r>
                      <a:endParaRPr lang="en-US" sz="105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050" b="0" u="none" strike="noStrike" dirty="0">
                          <a:effectLst/>
                        </a:rPr>
                        <a:t>KPI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Storage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1,307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96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-1,211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altLang="zh-TW" sz="900" u="none" strike="noStrike" dirty="0" err="1">
                          <a:effectLst/>
                        </a:rPr>
                        <a:t>Most</a:t>
                      </a:r>
                      <a:r>
                        <a:rPr lang="es-MX" altLang="zh-TW" sz="900" u="none" strike="noStrike" dirty="0">
                          <a:effectLst/>
                        </a:rPr>
                        <a:t> </a:t>
                      </a:r>
                      <a:r>
                        <a:rPr lang="es-MX" altLang="zh-TW" sz="900" u="none" strike="noStrike" dirty="0" err="1">
                          <a:effectLst/>
                        </a:rPr>
                        <a:t>of</a:t>
                      </a:r>
                      <a:r>
                        <a:rPr lang="es-MX" altLang="zh-TW" sz="900" u="none" strike="noStrike" dirty="0">
                          <a:effectLst/>
                        </a:rPr>
                        <a:t> </a:t>
                      </a:r>
                      <a:r>
                        <a:rPr lang="es-MX" altLang="zh-TW" sz="900" u="none" strike="noStrike" dirty="0" err="1">
                          <a:effectLst/>
                        </a:rPr>
                        <a:t>the</a:t>
                      </a:r>
                      <a:r>
                        <a:rPr lang="es-MX" altLang="zh-TW" sz="900" u="none" strike="noStrike" dirty="0">
                          <a:effectLst/>
                        </a:rPr>
                        <a:t> cases are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effectLst/>
                        </a:rPr>
                        <a:t>related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effectLst/>
                        </a:rPr>
                        <a:t>to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effectLst/>
                        </a:rPr>
                        <a:t>cntr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effectLst/>
                        </a:rPr>
                        <a:t>sold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effectLst/>
                        </a:rPr>
                        <a:t>fm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effectLst/>
                        </a:rPr>
                        <a:t>PYAS’s</a:t>
                      </a:r>
                      <a:r>
                        <a:rPr lang="es-MX" altLang="zh-TW" sz="900" u="none" strike="noStrike" baseline="0" dirty="0">
                          <a:effectLst/>
                        </a:rPr>
                        <a:t> stock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80089"/>
                  </a:ext>
                </a:extLst>
              </a:tr>
              <a:tr h="320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Lift on/off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6,270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825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-5,445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registered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2024. 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480689"/>
                  </a:ext>
                </a:extLst>
              </a:tr>
              <a:tr h="3935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Reposition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We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have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repositioned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cntrs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in 2024 more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than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2023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because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of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increase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import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and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some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important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comm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restriction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export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which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caused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PY" altLang="zh-TW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imbalance</a:t>
                      </a:r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 in PY stock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5894"/>
                  </a:ext>
                </a:extLst>
              </a:tr>
              <a:tr h="600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M &amp; R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677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580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-97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cntr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damaged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arrival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PYASU.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t/s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MVD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9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s-MX" altLang="zh-TW" sz="9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TW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52007"/>
                  </a:ext>
                </a:extLst>
              </a:tr>
              <a:tr h="3935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u="none" strike="noStrike" dirty="0">
                          <a:effectLst/>
                          <a:latin typeface="Candara" panose="020E0502030303020204" pitchFamily="34" charset="0"/>
                        </a:rPr>
                        <a:t>IMD</a:t>
                      </a:r>
                      <a:r>
                        <a:rPr lang="en-US" sz="1050" b="0" u="none" strike="noStrike" dirty="0">
                          <a:effectLst/>
                          <a:latin typeface="Candara" panose="020E0502030303020204" pitchFamily="34" charset="0"/>
                        </a:rPr>
                        <a:t> KPI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Cost 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Saving Project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$ 3,903,480   $ 1,009  per </a:t>
                      </a:r>
                      <a:r>
                        <a:rPr lang="es-PY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unit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5,686,080 $923,33 per </a:t>
                      </a:r>
                      <a:r>
                        <a:rPr lang="es-PY" altLang="zh-TW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unit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feeder’s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freight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tariff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in 2024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compared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2023.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qties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compared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wtih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2023,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decreased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9%. Repo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units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imbalance.in 2024.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resume back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mportant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suspended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2024,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full </a:t>
                      </a:r>
                      <a:r>
                        <a:rPr lang="es-PY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bookings</a:t>
                      </a:r>
                      <a:r>
                        <a:rPr lang="es-PY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TW" altLang="en-US" sz="700" u="none" strike="noStrike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3598"/>
                  </a:ext>
                </a:extLst>
              </a:tr>
              <a:tr h="3935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90% Onboard 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within 7 Days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t/s </a:t>
                      </a:r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IMD PNM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7558"/>
                  </a:ext>
                </a:extLst>
              </a:tr>
              <a:tr h="3935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No Personal Negligence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新細明體" panose="02020500000000000000" pitchFamily="18" charset="-120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t/s </a:t>
                      </a:r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altLang="zh-TW" sz="70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lang="es-MX" altLang="zh-TW" sz="70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IMD PNM</a:t>
                      </a:r>
                      <a:endParaRPr lang="zh-TW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0168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C63C2738-879F-84C0-7855-2C9D18649FB2}"/>
              </a:ext>
            </a:extLst>
          </p:cNvPr>
          <p:cNvSpPr txBox="1"/>
          <p:nvPr/>
        </p:nvSpPr>
        <p:spPr>
          <a:xfrm>
            <a:off x="215008" y="3501052"/>
            <a:ext cx="8928992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b="1" dirty="0"/>
              <a:t>Aged Container Selling:  </a:t>
            </a:r>
            <a:r>
              <a:rPr lang="en-US" altLang="zh-TW" sz="90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Keep working with EQC/TPE to keep increasing Sales containers.</a:t>
            </a:r>
            <a:r>
              <a:rPr lang="en-US" altLang="zh-TW" sz="105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 </a:t>
            </a:r>
          </a:p>
          <a:p>
            <a:endParaRPr lang="en-US" altLang="zh-TW" sz="1050" dirty="0">
              <a:solidFill>
                <a:srgbClr val="00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  <a:p>
            <a:pPr algn="ctr" fontAlgn="ctr"/>
            <a:endParaRPr lang="en-US" altLang="zh-TW" sz="1050" dirty="0">
              <a:solidFill>
                <a:srgbClr val="000000"/>
              </a:solidFill>
              <a:latin typeface="Candara" panose="020E0502030303020204" pitchFamily="34" charset="0"/>
              <a:ea typeface="新細明體" panose="02020500000000000000" pitchFamily="18" charset="-120"/>
            </a:endParaRPr>
          </a:p>
          <a:p>
            <a:endParaRPr lang="en-US" altLang="zh-TW" sz="1100" dirty="0"/>
          </a:p>
          <a:p>
            <a:endParaRPr lang="en-US" altLang="zh-TW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b="1" dirty="0"/>
              <a:t>Free Reposition Plan</a:t>
            </a:r>
            <a:r>
              <a:rPr lang="en-US" altLang="zh-TW" sz="900" dirty="0"/>
              <a:t>: </a:t>
            </a:r>
            <a:r>
              <a:rPr lang="en-US" altLang="zh-TW" sz="90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Mainly </a:t>
            </a:r>
            <a:r>
              <a:rPr lang="en-US" altLang="zh-TW" sz="900" dirty="0" err="1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fm</a:t>
            </a:r>
            <a:r>
              <a:rPr lang="en-US" altLang="zh-TW" sz="90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 UYMVD, but also Fm Brazilian ports, referred to import cargo discharged there to final destination Paraguay, by </a:t>
            </a:r>
            <a:r>
              <a:rPr lang="en-US" altLang="zh-TW" sz="900" dirty="0" err="1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cnee’s</a:t>
            </a:r>
            <a:r>
              <a:rPr lang="en-US" altLang="zh-TW" sz="90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 risk and count (trucking service). We confirm that EMC as carrier don’t have extra cost with PYASU8 terminal to deliver empty there, as </a:t>
            </a:r>
            <a:r>
              <a:rPr lang="en-US" altLang="zh-TW" sz="900" dirty="0" err="1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cnee</a:t>
            </a:r>
            <a:r>
              <a:rPr lang="en-US" altLang="zh-TW" sz="90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 already is in charge of trucking service to </a:t>
            </a:r>
            <a:r>
              <a:rPr lang="en-US" altLang="zh-TW" sz="900" dirty="0" err="1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Py</a:t>
            </a:r>
            <a:r>
              <a:rPr lang="en-US" altLang="zh-TW" sz="900" dirty="0">
                <a:solidFill>
                  <a:srgbClr val="000000"/>
                </a:solidFill>
                <a:latin typeface="Candara" panose="020E0502030303020204" pitchFamily="34" charset="0"/>
                <a:ea typeface="新細明體" panose="02020500000000000000" pitchFamily="18" charset="-120"/>
              </a:rPr>
              <a:t>, it could be considered as container source in any case</a:t>
            </a:r>
            <a:r>
              <a:rPr lang="en-US" altLang="zh-TW" sz="900" dirty="0"/>
              <a:t>.</a:t>
            </a:r>
          </a:p>
          <a:p>
            <a:endParaRPr lang="en-US" altLang="zh-TW" sz="1100" dirty="0"/>
          </a:p>
          <a:p>
            <a:endParaRPr lang="zh-TW" altLang="en-US" sz="1100" dirty="0"/>
          </a:p>
        </p:txBody>
      </p:sp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7C0A4131-CD6F-E7D9-8FD1-46A8C323FCA9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9</a:t>
            </a:fld>
            <a:endParaRPr lang="en-US" sz="10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0DA5C64-A47E-59DF-F8D2-73DA584D8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46354"/>
              </p:ext>
            </p:extLst>
          </p:nvPr>
        </p:nvGraphicFramePr>
        <p:xfrm>
          <a:off x="359531" y="4011910"/>
          <a:ext cx="22923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92412" imgH="558947" progId="Excel.Sheet.12">
                  <p:embed/>
                </p:oleObj>
              </mc:Choice>
              <mc:Fallback>
                <p:oleObj name="Worksheet" r:id="rId2" imgW="2292412" imgH="5589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9531" y="4011910"/>
                        <a:ext cx="22923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53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15403</TotalTime>
  <Words>1379</Words>
  <Application>Microsoft Office PowerPoint</Application>
  <PresentationFormat>Presentación en pantalla (16:9)</PresentationFormat>
  <Paragraphs>274</Paragraphs>
  <Slides>11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华文中宋</vt:lpstr>
      <vt:lpstr>Arial</vt:lpstr>
      <vt:lpstr>Calibri</vt:lpstr>
      <vt:lpstr>Candara</vt:lpstr>
      <vt:lpstr>DFKai-SB</vt:lpstr>
      <vt:lpstr>Symbol</vt:lpstr>
      <vt:lpstr>Times New Roman</vt:lpstr>
      <vt:lpstr>Vijaya</vt:lpstr>
      <vt:lpstr>Wingdings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Topic discussion (PY)</vt:lpstr>
      <vt:lpstr>Topic discussion (PY)</vt:lpstr>
      <vt:lpstr>Topic discussion (PY)</vt:lpstr>
      <vt:lpstr>Topic discussion (PY)</vt:lpstr>
      <vt:lpstr>Presentación de PowerPoint</vt:lpstr>
      <vt:lpstr>Presentación de PowerPoint</vt:lpstr>
      <vt:lpstr>Presentación de PowerPoint</vt:lpstr>
    </vt:vector>
  </TitlesOfParts>
  <Company>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for 2015 Goal/KPI  Set Up : XXX-XXX</dc:title>
  <dc:creator>036570</dc:creator>
  <cp:lastModifiedBy>Monica Gomez</cp:lastModifiedBy>
  <cp:revision>2202</cp:revision>
  <cp:lastPrinted>2024-03-05T16:25:29Z</cp:lastPrinted>
  <dcterms:created xsi:type="dcterms:W3CDTF">2016-02-08T21:22:43Z</dcterms:created>
  <dcterms:modified xsi:type="dcterms:W3CDTF">2025-01-29T13:01:25Z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如螢幕大小 (16:9)</vt:lpwstr>
  </property>
  <property fmtid="{D5CDD505-2E9C-101B-9397-08002B2CF9AE}" pid="4" name="Slides">
    <vt:i4>27</vt:i4>
  </property>
</Properties>
</file>