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1" r:id="rId1"/>
  </p:sldMasterIdLst>
  <p:notesMasterIdLst>
    <p:notesMasterId r:id="rId62"/>
  </p:notesMasterIdLst>
  <p:sldIdLst>
    <p:sldId id="625" r:id="rId2"/>
    <p:sldId id="347" r:id="rId3"/>
    <p:sldId id="348" r:id="rId4"/>
    <p:sldId id="560" r:id="rId5"/>
    <p:sldId id="561" r:id="rId6"/>
    <p:sldId id="626" r:id="rId7"/>
    <p:sldId id="627" r:id="rId8"/>
    <p:sldId id="565" r:id="rId9"/>
    <p:sldId id="566" r:id="rId10"/>
    <p:sldId id="274" r:id="rId11"/>
    <p:sldId id="567" r:id="rId12"/>
    <p:sldId id="568" r:id="rId13"/>
    <p:sldId id="569" r:id="rId14"/>
    <p:sldId id="570" r:id="rId15"/>
    <p:sldId id="571" r:id="rId16"/>
    <p:sldId id="572" r:id="rId17"/>
    <p:sldId id="351" r:id="rId18"/>
    <p:sldId id="573" r:id="rId19"/>
    <p:sldId id="574" r:id="rId20"/>
    <p:sldId id="575" r:id="rId21"/>
    <p:sldId id="576" r:id="rId22"/>
    <p:sldId id="577" r:id="rId23"/>
    <p:sldId id="528" r:id="rId24"/>
    <p:sldId id="354" r:id="rId25"/>
    <p:sldId id="579" r:id="rId26"/>
    <p:sldId id="580" r:id="rId27"/>
    <p:sldId id="581" r:id="rId28"/>
    <p:sldId id="582" r:id="rId29"/>
    <p:sldId id="628" r:id="rId30"/>
    <p:sldId id="588" r:id="rId31"/>
    <p:sldId id="589" r:id="rId32"/>
    <p:sldId id="357" r:id="rId33"/>
    <p:sldId id="535" r:id="rId34"/>
    <p:sldId id="536" r:id="rId35"/>
    <p:sldId id="629" r:id="rId36"/>
    <p:sldId id="630" r:id="rId37"/>
    <p:sldId id="631" r:id="rId38"/>
    <p:sldId id="632" r:id="rId39"/>
    <p:sldId id="360" r:id="rId40"/>
    <p:sldId id="597" r:id="rId41"/>
    <p:sldId id="598" r:id="rId42"/>
    <p:sldId id="633" r:id="rId43"/>
    <p:sldId id="634" r:id="rId44"/>
    <p:sldId id="635" r:id="rId45"/>
    <p:sldId id="636" r:id="rId46"/>
    <p:sldId id="363" r:id="rId47"/>
    <p:sldId id="606" r:id="rId48"/>
    <p:sldId id="607" r:id="rId49"/>
    <p:sldId id="637" r:id="rId50"/>
    <p:sldId id="638" r:id="rId51"/>
    <p:sldId id="639" r:id="rId52"/>
    <p:sldId id="640" r:id="rId53"/>
    <p:sldId id="366" r:id="rId54"/>
    <p:sldId id="612" r:id="rId55"/>
    <p:sldId id="613" r:id="rId56"/>
    <p:sldId id="641" r:id="rId57"/>
    <p:sldId id="642" r:id="rId58"/>
    <p:sldId id="643" r:id="rId59"/>
    <p:sldId id="644" r:id="rId60"/>
    <p:sldId id="514" r:id="rId61"/>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預設章節" id="{72931B5B-7990-4782-BFA8-0CF167A7FA60}">
          <p14:sldIdLst>
            <p14:sldId id="625"/>
            <p14:sldId id="347"/>
            <p14:sldId id="348"/>
            <p14:sldId id="560"/>
            <p14:sldId id="561"/>
            <p14:sldId id="626"/>
            <p14:sldId id="627"/>
            <p14:sldId id="565"/>
            <p14:sldId id="566"/>
            <p14:sldId id="274"/>
            <p14:sldId id="567"/>
            <p14:sldId id="568"/>
            <p14:sldId id="569"/>
            <p14:sldId id="570"/>
            <p14:sldId id="571"/>
            <p14:sldId id="572"/>
            <p14:sldId id="351"/>
            <p14:sldId id="573"/>
            <p14:sldId id="574"/>
            <p14:sldId id="575"/>
            <p14:sldId id="576"/>
            <p14:sldId id="577"/>
            <p14:sldId id="528"/>
            <p14:sldId id="354"/>
            <p14:sldId id="579"/>
            <p14:sldId id="580"/>
            <p14:sldId id="581"/>
            <p14:sldId id="582"/>
            <p14:sldId id="628"/>
            <p14:sldId id="588"/>
            <p14:sldId id="589"/>
            <p14:sldId id="357"/>
            <p14:sldId id="535"/>
            <p14:sldId id="536"/>
            <p14:sldId id="629"/>
            <p14:sldId id="630"/>
            <p14:sldId id="631"/>
            <p14:sldId id="632"/>
            <p14:sldId id="360"/>
            <p14:sldId id="597"/>
            <p14:sldId id="598"/>
            <p14:sldId id="633"/>
            <p14:sldId id="634"/>
            <p14:sldId id="635"/>
            <p14:sldId id="636"/>
            <p14:sldId id="363"/>
            <p14:sldId id="606"/>
            <p14:sldId id="607"/>
            <p14:sldId id="637"/>
            <p14:sldId id="638"/>
            <p14:sldId id="639"/>
            <p14:sldId id="640"/>
            <p14:sldId id="366"/>
            <p14:sldId id="612"/>
            <p14:sldId id="613"/>
            <p14:sldId id="641"/>
            <p14:sldId id="642"/>
            <p14:sldId id="643"/>
            <p14:sldId id="644"/>
            <p14:sldId id="514"/>
          </p14:sldIdLst>
        </p14:section>
        <p14:section name="未命名的章節" id="{4BE5824B-BF97-4A82-AC84-56645EB32F37}">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9F7E81-5A7F-4F74-A985-DEDA08ECABF9}" v="4" dt="2025-01-30T14:27:23.2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854" autoAdjust="0"/>
    <p:restoredTop sz="97912" autoAdjust="0"/>
  </p:normalViewPr>
  <p:slideViewPr>
    <p:cSldViewPr>
      <p:cViewPr varScale="1">
        <p:scale>
          <a:sx n="150" d="100"/>
          <a:sy n="150" d="100"/>
        </p:scale>
        <p:origin x="234" y="10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2" name="PlaceHolder 1"/>
          <p:cNvSpPr>
            <a:spLocks noGrp="1" noRot="1" noChangeAspect="1"/>
          </p:cNvSpPr>
          <p:nvPr>
            <p:ph type="sldImg"/>
          </p:nvPr>
        </p:nvSpPr>
        <p:spPr>
          <a:xfrm>
            <a:off x="558800" y="760413"/>
            <a:ext cx="6667500" cy="3749675"/>
          </a:xfrm>
          <a:prstGeom prst="rect">
            <a:avLst/>
          </a:prstGeom>
        </p:spPr>
        <p:txBody>
          <a:bodyPr lIns="0" tIns="0" rIns="0" bIns="0" anchor="ctr">
            <a:noAutofit/>
          </a:bodyPr>
          <a:lstStyle/>
          <a:p>
            <a:pPr algn="ctr"/>
            <a:r>
              <a:rPr lang="zh-TW" sz="4400" b="0" strike="noStrike" spc="-1">
                <a:latin typeface="Arial"/>
              </a:rPr>
              <a:t>請按這裡移動投影片</a:t>
            </a:r>
            <a:endParaRPr lang="en-US" sz="4400" b="0" strike="noStrike" spc="-1">
              <a:latin typeface="Arial"/>
            </a:endParaRPr>
          </a:p>
        </p:txBody>
      </p:sp>
      <p:sp>
        <p:nvSpPr>
          <p:cNvPr id="153" name="PlaceHolder 2"/>
          <p:cNvSpPr>
            <a:spLocks noGrp="1"/>
          </p:cNvSpPr>
          <p:nvPr>
            <p:ph type="body"/>
          </p:nvPr>
        </p:nvSpPr>
        <p:spPr>
          <a:xfrm>
            <a:off x="778567" y="4750010"/>
            <a:ext cx="6228167" cy="4499832"/>
          </a:xfrm>
          <a:prstGeom prst="rect">
            <a:avLst/>
          </a:prstGeom>
        </p:spPr>
        <p:txBody>
          <a:bodyPr lIns="0" tIns="0" rIns="0" bIns="0">
            <a:noAutofit/>
          </a:bodyPr>
          <a:lstStyle/>
          <a:p>
            <a:r>
              <a:rPr lang="zh-TW" sz="2000" b="0" strike="noStrike" spc="-1">
                <a:latin typeface="Arial"/>
              </a:rPr>
              <a:t>請按這裡編輯備註格式</a:t>
            </a:r>
            <a:endParaRPr lang="en-US" sz="2000" b="0" strike="noStrike" spc="-1">
              <a:latin typeface="Arial"/>
            </a:endParaRPr>
          </a:p>
        </p:txBody>
      </p:sp>
      <p:sp>
        <p:nvSpPr>
          <p:cNvPr id="154" name="PlaceHolder 3"/>
          <p:cNvSpPr>
            <a:spLocks noGrp="1"/>
          </p:cNvSpPr>
          <p:nvPr>
            <p:ph type="hdr"/>
          </p:nvPr>
        </p:nvSpPr>
        <p:spPr>
          <a:xfrm>
            <a:off x="0" y="0"/>
            <a:ext cx="3378611" cy="499682"/>
          </a:xfrm>
          <a:prstGeom prst="rect">
            <a:avLst/>
          </a:prstGeom>
        </p:spPr>
        <p:txBody>
          <a:bodyPr lIns="0" tIns="0" rIns="0" bIns="0">
            <a:noAutofit/>
          </a:bodyPr>
          <a:lstStyle/>
          <a:p>
            <a:r>
              <a:rPr lang="en-US" sz="1400" b="0" strike="noStrike" spc="-1">
                <a:latin typeface="Times New Roman"/>
              </a:rPr>
              <a:t>&lt;頁首&gt;</a:t>
            </a:r>
          </a:p>
        </p:txBody>
      </p:sp>
      <p:sp>
        <p:nvSpPr>
          <p:cNvPr id="155" name="PlaceHolder 4"/>
          <p:cNvSpPr>
            <a:spLocks noGrp="1"/>
          </p:cNvSpPr>
          <p:nvPr>
            <p:ph type="dt"/>
          </p:nvPr>
        </p:nvSpPr>
        <p:spPr>
          <a:xfrm>
            <a:off x="4406690" y="0"/>
            <a:ext cx="3378611" cy="499682"/>
          </a:xfrm>
          <a:prstGeom prst="rect">
            <a:avLst/>
          </a:prstGeom>
        </p:spPr>
        <p:txBody>
          <a:bodyPr lIns="0" tIns="0" rIns="0" bIns="0">
            <a:noAutofit/>
          </a:bodyPr>
          <a:lstStyle/>
          <a:p>
            <a:pPr algn="r"/>
            <a:r>
              <a:rPr lang="en-US" sz="1400" b="0" strike="noStrike" spc="-1">
                <a:latin typeface="Times New Roman"/>
              </a:rPr>
              <a:t>&lt;日期/時間&gt;</a:t>
            </a:r>
          </a:p>
        </p:txBody>
      </p:sp>
      <p:sp>
        <p:nvSpPr>
          <p:cNvPr id="156" name="PlaceHolder 5"/>
          <p:cNvSpPr>
            <a:spLocks noGrp="1"/>
          </p:cNvSpPr>
          <p:nvPr>
            <p:ph type="ftr"/>
          </p:nvPr>
        </p:nvSpPr>
        <p:spPr>
          <a:xfrm>
            <a:off x="0" y="9500356"/>
            <a:ext cx="3378611" cy="499682"/>
          </a:xfrm>
          <a:prstGeom prst="rect">
            <a:avLst/>
          </a:prstGeom>
        </p:spPr>
        <p:txBody>
          <a:bodyPr lIns="0" tIns="0" rIns="0" bIns="0" anchor="b">
            <a:noAutofit/>
          </a:bodyPr>
          <a:lstStyle/>
          <a:p>
            <a:r>
              <a:rPr lang="en-US" sz="1400" b="0" strike="noStrike" spc="-1">
                <a:latin typeface="Times New Roman"/>
              </a:rPr>
              <a:t>&lt;頁尾&gt;</a:t>
            </a:r>
          </a:p>
        </p:txBody>
      </p:sp>
      <p:sp>
        <p:nvSpPr>
          <p:cNvPr id="157" name="PlaceHolder 6"/>
          <p:cNvSpPr>
            <a:spLocks noGrp="1"/>
          </p:cNvSpPr>
          <p:nvPr>
            <p:ph type="sldNum"/>
          </p:nvPr>
        </p:nvSpPr>
        <p:spPr>
          <a:xfrm>
            <a:off x="4406690" y="9500356"/>
            <a:ext cx="3378611" cy="499682"/>
          </a:xfrm>
          <a:prstGeom prst="rect">
            <a:avLst/>
          </a:prstGeom>
        </p:spPr>
        <p:txBody>
          <a:bodyPr lIns="0" tIns="0" rIns="0" bIns="0" anchor="b">
            <a:noAutofit/>
          </a:bodyPr>
          <a:lstStyle/>
          <a:p>
            <a:pPr algn="r"/>
            <a:fld id="{E1E1358F-6BA0-4A20-BA4E-6E17B92D4418}" type="slidenum">
              <a:rPr lang="en-US" sz="1400" b="0" strike="noStrike" spc="-1">
                <a:latin typeface="Times New Roman"/>
              </a:rPr>
              <a:t>‹#›</a:t>
            </a:fld>
            <a:endParaRPr lang="en-US" sz="1400" b="0" strike="noStrike" spc="-1">
              <a:latin typeface="Times New Roman"/>
            </a:endParaRPr>
          </a:p>
        </p:txBody>
      </p:sp>
    </p:spTree>
    <p:extLst>
      <p:ext uri="{BB962C8B-B14F-4D97-AF65-F5344CB8AC3E}">
        <p14:creationId xmlns:p14="http://schemas.microsoft.com/office/powerpoint/2010/main" val="185654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38:notes"/>
          <p:cNvSpPr>
            <a:spLocks noGrp="1" noRot="1" noChangeAspect="1"/>
          </p:cNvSpPr>
          <p:nvPr>
            <p:ph type="sldImg" idx="2"/>
          </p:nvPr>
        </p:nvSpPr>
        <p:spPr>
          <a:xfrm>
            <a:off x="409575" y="700088"/>
            <a:ext cx="6191250" cy="3482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7" name="Google Shape;447;p38:notes"/>
          <p:cNvSpPr txBox="1">
            <a:spLocks noGrp="1"/>
          </p:cNvSpPr>
          <p:nvPr>
            <p:ph type="body" idx="1"/>
          </p:nvPr>
        </p:nvSpPr>
        <p:spPr>
          <a:xfrm>
            <a:off x="701042" y="4415789"/>
            <a:ext cx="5608246" cy="4183539"/>
          </a:xfrm>
          <a:prstGeom prst="rect">
            <a:avLst/>
          </a:prstGeom>
          <a:noFill/>
          <a:ln>
            <a:noFill/>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SzPts val="1400"/>
              <a:buNone/>
            </a:pPr>
            <a:endParaRPr/>
          </a:p>
        </p:txBody>
      </p:sp>
      <p:sp>
        <p:nvSpPr>
          <p:cNvPr id="448" name="Google Shape;448;p38:notes"/>
          <p:cNvSpPr txBox="1">
            <a:spLocks noGrp="1"/>
          </p:cNvSpPr>
          <p:nvPr>
            <p:ph type="sldNum" idx="12"/>
          </p:nvPr>
        </p:nvSpPr>
        <p:spPr>
          <a:xfrm>
            <a:off x="3970948" y="8829977"/>
            <a:ext cx="3037865" cy="464661"/>
          </a:xfrm>
          <a:prstGeom prst="rect">
            <a:avLst/>
          </a:prstGeom>
          <a:noFill/>
          <a:ln>
            <a:noFill/>
          </a:ln>
        </p:spPr>
        <p:txBody>
          <a:bodyPr spcFirstLastPara="1" wrap="square" lIns="91400" tIns="45700" rIns="91400"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extLst>
      <p:ext uri="{BB962C8B-B14F-4D97-AF65-F5344CB8AC3E}">
        <p14:creationId xmlns:p14="http://schemas.microsoft.com/office/powerpoint/2010/main" val="11683446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772B93F9-0430-4295-A60B-76228A639C3D}" type="slidenum">
              <a:rPr lang="en-US" smtClean="0"/>
              <a:pPr/>
              <a:t>13</a:t>
            </a:fld>
            <a:endParaRPr lang="en-US" dirty="0"/>
          </a:p>
        </p:txBody>
      </p:sp>
    </p:spTree>
    <p:extLst>
      <p:ext uri="{BB962C8B-B14F-4D97-AF65-F5344CB8AC3E}">
        <p14:creationId xmlns:p14="http://schemas.microsoft.com/office/powerpoint/2010/main" val="8792011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772B93F9-0430-4295-A60B-76228A639C3D}" type="slidenum">
              <a:rPr lang="en-US" smtClean="0"/>
              <a:pPr/>
              <a:t>14</a:t>
            </a:fld>
            <a:endParaRPr lang="en-US" dirty="0"/>
          </a:p>
        </p:txBody>
      </p:sp>
    </p:spTree>
    <p:extLst>
      <p:ext uri="{BB962C8B-B14F-4D97-AF65-F5344CB8AC3E}">
        <p14:creationId xmlns:p14="http://schemas.microsoft.com/office/powerpoint/2010/main" val="34285478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841376-7C62-40EE-B20F-19AF581AC74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499515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18</a:t>
            </a:fld>
            <a:endParaRPr lang="en-US" dirty="0"/>
          </a:p>
        </p:txBody>
      </p:sp>
    </p:spTree>
    <p:extLst>
      <p:ext uri="{BB962C8B-B14F-4D97-AF65-F5344CB8AC3E}">
        <p14:creationId xmlns:p14="http://schemas.microsoft.com/office/powerpoint/2010/main" val="35663171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19</a:t>
            </a:fld>
            <a:endParaRPr lang="en-US" dirty="0"/>
          </a:p>
        </p:txBody>
      </p:sp>
    </p:spTree>
    <p:extLst>
      <p:ext uri="{BB962C8B-B14F-4D97-AF65-F5344CB8AC3E}">
        <p14:creationId xmlns:p14="http://schemas.microsoft.com/office/powerpoint/2010/main" val="4132489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772B93F9-0430-4295-A60B-76228A639C3D}" type="slidenum">
              <a:rPr lang="en-US" smtClean="0"/>
              <a:pPr/>
              <a:t>20</a:t>
            </a:fld>
            <a:endParaRPr lang="en-US" dirty="0"/>
          </a:p>
        </p:txBody>
      </p:sp>
    </p:spTree>
    <p:extLst>
      <p:ext uri="{BB962C8B-B14F-4D97-AF65-F5344CB8AC3E}">
        <p14:creationId xmlns:p14="http://schemas.microsoft.com/office/powerpoint/2010/main" val="39996974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772B93F9-0430-4295-A60B-76228A639C3D}" type="slidenum">
              <a:rPr lang="en-US" smtClean="0"/>
              <a:pPr/>
              <a:t>21</a:t>
            </a:fld>
            <a:endParaRPr lang="en-US" dirty="0"/>
          </a:p>
        </p:txBody>
      </p:sp>
    </p:spTree>
    <p:extLst>
      <p:ext uri="{BB962C8B-B14F-4D97-AF65-F5344CB8AC3E}">
        <p14:creationId xmlns:p14="http://schemas.microsoft.com/office/powerpoint/2010/main" val="413132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841376-7C62-40EE-B20F-19AF581AC74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499515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25</a:t>
            </a:fld>
            <a:endParaRPr lang="en-US" dirty="0"/>
          </a:p>
        </p:txBody>
      </p:sp>
    </p:spTree>
    <p:extLst>
      <p:ext uri="{BB962C8B-B14F-4D97-AF65-F5344CB8AC3E}">
        <p14:creationId xmlns:p14="http://schemas.microsoft.com/office/powerpoint/2010/main" val="22412335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26</a:t>
            </a:fld>
            <a:endParaRPr lang="en-US" dirty="0"/>
          </a:p>
        </p:txBody>
      </p:sp>
    </p:spTree>
    <p:extLst>
      <p:ext uri="{BB962C8B-B14F-4D97-AF65-F5344CB8AC3E}">
        <p14:creationId xmlns:p14="http://schemas.microsoft.com/office/powerpoint/2010/main" val="1567144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841376-7C62-40EE-B20F-19AF581AC74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499515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27</a:t>
            </a:fld>
            <a:endParaRPr lang="en-US" dirty="0"/>
          </a:p>
        </p:txBody>
      </p:sp>
    </p:spTree>
    <p:extLst>
      <p:ext uri="{BB962C8B-B14F-4D97-AF65-F5344CB8AC3E}">
        <p14:creationId xmlns:p14="http://schemas.microsoft.com/office/powerpoint/2010/main" val="37921527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772B93F9-0430-4295-A60B-76228A639C3D}" type="slidenum">
              <a:rPr lang="en-US" smtClean="0"/>
              <a:pPr/>
              <a:t>28</a:t>
            </a:fld>
            <a:endParaRPr lang="en-US" dirty="0"/>
          </a:p>
        </p:txBody>
      </p:sp>
    </p:spTree>
    <p:extLst>
      <p:ext uri="{BB962C8B-B14F-4D97-AF65-F5344CB8AC3E}">
        <p14:creationId xmlns:p14="http://schemas.microsoft.com/office/powerpoint/2010/main" val="26854914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BE9A12-900E-50C1-069F-CE2B33CDBF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2F63B0-A11D-E592-DE1B-485477C261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EC33F3-A617-9C7E-E5D4-912B4B7FFA3D}"/>
              </a:ext>
            </a:extLst>
          </p:cNvPr>
          <p:cNvSpPr>
            <a:spLocks noGrp="1"/>
          </p:cNvSpPr>
          <p:nvPr>
            <p:ph type="body" idx="1"/>
          </p:nvPr>
        </p:nvSpPr>
        <p:spPr/>
        <p:txBody>
          <a:bodyPr/>
          <a:lstStyle/>
          <a:p>
            <a:endParaRPr lang="de-DE" dirty="0"/>
          </a:p>
        </p:txBody>
      </p:sp>
      <p:sp>
        <p:nvSpPr>
          <p:cNvPr id="4" name="Slide Number Placeholder 3">
            <a:extLst>
              <a:ext uri="{FF2B5EF4-FFF2-40B4-BE49-F238E27FC236}">
                <a16:creationId xmlns:a16="http://schemas.microsoft.com/office/drawing/2014/main" id="{0B457F32-6E6F-8B27-4045-458149CABEA4}"/>
              </a:ext>
            </a:extLst>
          </p:cNvPr>
          <p:cNvSpPr>
            <a:spLocks noGrp="1"/>
          </p:cNvSpPr>
          <p:nvPr>
            <p:ph type="sldNum" sz="quarter" idx="10"/>
          </p:nvPr>
        </p:nvSpPr>
        <p:spPr/>
        <p:txBody>
          <a:bodyPr/>
          <a:lstStyle/>
          <a:p>
            <a:fld id="{772B93F9-0430-4295-A60B-76228A639C3D}" type="slidenum">
              <a:rPr lang="en-US" smtClean="0"/>
              <a:pPr/>
              <a:t>29</a:t>
            </a:fld>
            <a:endParaRPr lang="en-US" dirty="0"/>
          </a:p>
        </p:txBody>
      </p:sp>
    </p:spTree>
    <p:extLst>
      <p:ext uri="{BB962C8B-B14F-4D97-AF65-F5344CB8AC3E}">
        <p14:creationId xmlns:p14="http://schemas.microsoft.com/office/powerpoint/2010/main" val="9173002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841376-7C62-40EE-B20F-19AF581AC74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499515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33</a:t>
            </a:fld>
            <a:endParaRPr lang="en-US" dirty="0"/>
          </a:p>
        </p:txBody>
      </p:sp>
    </p:spTree>
    <p:extLst>
      <p:ext uri="{BB962C8B-B14F-4D97-AF65-F5344CB8AC3E}">
        <p14:creationId xmlns:p14="http://schemas.microsoft.com/office/powerpoint/2010/main" val="20352265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34</a:t>
            </a:fld>
            <a:endParaRPr lang="en-US" dirty="0"/>
          </a:p>
        </p:txBody>
      </p:sp>
    </p:spTree>
    <p:extLst>
      <p:ext uri="{BB962C8B-B14F-4D97-AF65-F5344CB8AC3E}">
        <p14:creationId xmlns:p14="http://schemas.microsoft.com/office/powerpoint/2010/main" val="22703109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2DA803-353C-4152-D38A-A934E5373C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74091E-8FA8-F8E6-C4C2-D017C4B1D6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33F23F-1336-8057-F508-9DD5BF0363E0}"/>
              </a:ext>
            </a:extLst>
          </p:cNvPr>
          <p:cNvSpPr>
            <a:spLocks noGrp="1"/>
          </p:cNvSpPr>
          <p:nvPr>
            <p:ph type="body" idx="1"/>
          </p:nvPr>
        </p:nvSpPr>
        <p:spPr/>
        <p:txBody>
          <a:bodyPr/>
          <a:lstStyle/>
          <a:p>
            <a:endParaRPr lang="de-DE" dirty="0"/>
          </a:p>
        </p:txBody>
      </p:sp>
      <p:sp>
        <p:nvSpPr>
          <p:cNvPr id="4" name="Slide Number Placeholder 3">
            <a:extLst>
              <a:ext uri="{FF2B5EF4-FFF2-40B4-BE49-F238E27FC236}">
                <a16:creationId xmlns:a16="http://schemas.microsoft.com/office/drawing/2014/main" id="{8072BD1E-735F-A758-F604-A31B67198620}"/>
              </a:ext>
            </a:extLst>
          </p:cNvPr>
          <p:cNvSpPr>
            <a:spLocks noGrp="1"/>
          </p:cNvSpPr>
          <p:nvPr>
            <p:ph type="sldNum" sz="quarter" idx="10"/>
          </p:nvPr>
        </p:nvSpPr>
        <p:spPr/>
        <p:txBody>
          <a:bodyPr/>
          <a:lstStyle/>
          <a:p>
            <a:fld id="{772B93F9-0430-4295-A60B-76228A639C3D}" type="slidenum">
              <a:rPr lang="en-US" smtClean="0"/>
              <a:pPr/>
              <a:t>35</a:t>
            </a:fld>
            <a:endParaRPr lang="en-US" dirty="0"/>
          </a:p>
        </p:txBody>
      </p:sp>
    </p:spTree>
    <p:extLst>
      <p:ext uri="{BB962C8B-B14F-4D97-AF65-F5344CB8AC3E}">
        <p14:creationId xmlns:p14="http://schemas.microsoft.com/office/powerpoint/2010/main" val="31519678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F9B1F1-2673-0587-C49B-B9A835B096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2021A2-9FED-4660-4428-A8F250FDE8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8F516E-4640-F63B-91CD-7013CACAD20F}"/>
              </a:ext>
            </a:extLst>
          </p:cNvPr>
          <p:cNvSpPr>
            <a:spLocks noGrp="1"/>
          </p:cNvSpPr>
          <p:nvPr>
            <p:ph type="body" idx="1"/>
          </p:nvPr>
        </p:nvSpPr>
        <p:spPr/>
        <p:txBody>
          <a:bodyPr/>
          <a:lstStyle/>
          <a:p>
            <a:endParaRPr lang="de-DE" dirty="0"/>
          </a:p>
        </p:txBody>
      </p:sp>
      <p:sp>
        <p:nvSpPr>
          <p:cNvPr id="4" name="Slide Number Placeholder 3">
            <a:extLst>
              <a:ext uri="{FF2B5EF4-FFF2-40B4-BE49-F238E27FC236}">
                <a16:creationId xmlns:a16="http://schemas.microsoft.com/office/drawing/2014/main" id="{F8D665CA-55BB-488C-E7D5-3DD9B7E8B8AF}"/>
              </a:ext>
            </a:extLst>
          </p:cNvPr>
          <p:cNvSpPr>
            <a:spLocks noGrp="1"/>
          </p:cNvSpPr>
          <p:nvPr>
            <p:ph type="sldNum" sz="quarter" idx="10"/>
          </p:nvPr>
        </p:nvSpPr>
        <p:spPr/>
        <p:txBody>
          <a:bodyPr/>
          <a:lstStyle/>
          <a:p>
            <a:fld id="{772B93F9-0430-4295-A60B-76228A639C3D}" type="slidenum">
              <a:rPr lang="en-US" smtClean="0"/>
              <a:pPr/>
              <a:t>36</a:t>
            </a:fld>
            <a:endParaRPr lang="en-US" dirty="0"/>
          </a:p>
        </p:txBody>
      </p:sp>
    </p:spTree>
    <p:extLst>
      <p:ext uri="{BB962C8B-B14F-4D97-AF65-F5344CB8AC3E}">
        <p14:creationId xmlns:p14="http://schemas.microsoft.com/office/powerpoint/2010/main" val="5720833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841376-7C62-40EE-B20F-19AF581AC74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499515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40</a:t>
            </a:fld>
            <a:endParaRPr lang="en-US" dirty="0"/>
          </a:p>
        </p:txBody>
      </p:sp>
    </p:spTree>
    <p:extLst>
      <p:ext uri="{BB962C8B-B14F-4D97-AF65-F5344CB8AC3E}">
        <p14:creationId xmlns:p14="http://schemas.microsoft.com/office/powerpoint/2010/main" val="3976683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4</a:t>
            </a:fld>
            <a:endParaRPr lang="en-US" dirty="0"/>
          </a:p>
        </p:txBody>
      </p:sp>
    </p:spTree>
    <p:extLst>
      <p:ext uri="{BB962C8B-B14F-4D97-AF65-F5344CB8AC3E}">
        <p14:creationId xmlns:p14="http://schemas.microsoft.com/office/powerpoint/2010/main" val="14615060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41</a:t>
            </a:fld>
            <a:endParaRPr lang="en-US" dirty="0"/>
          </a:p>
        </p:txBody>
      </p:sp>
    </p:spTree>
    <p:extLst>
      <p:ext uri="{BB962C8B-B14F-4D97-AF65-F5344CB8AC3E}">
        <p14:creationId xmlns:p14="http://schemas.microsoft.com/office/powerpoint/2010/main" val="28263789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E538A7-7745-1CD5-97FB-B880D28FF4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7A299A-FE16-31C3-54EE-A7C476A32C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E6B893-D090-019B-93D8-C392A1A435BD}"/>
              </a:ext>
            </a:extLst>
          </p:cNvPr>
          <p:cNvSpPr>
            <a:spLocks noGrp="1"/>
          </p:cNvSpPr>
          <p:nvPr>
            <p:ph type="body" idx="1"/>
          </p:nvPr>
        </p:nvSpPr>
        <p:spPr/>
        <p:txBody>
          <a:bodyPr/>
          <a:lstStyle/>
          <a:p>
            <a:endParaRPr lang="de-DE" dirty="0"/>
          </a:p>
        </p:txBody>
      </p:sp>
      <p:sp>
        <p:nvSpPr>
          <p:cNvPr id="4" name="Slide Number Placeholder 3">
            <a:extLst>
              <a:ext uri="{FF2B5EF4-FFF2-40B4-BE49-F238E27FC236}">
                <a16:creationId xmlns:a16="http://schemas.microsoft.com/office/drawing/2014/main" id="{5099523C-1891-A1D5-2C50-B8F78A88433C}"/>
              </a:ext>
            </a:extLst>
          </p:cNvPr>
          <p:cNvSpPr>
            <a:spLocks noGrp="1"/>
          </p:cNvSpPr>
          <p:nvPr>
            <p:ph type="sldNum" sz="quarter" idx="10"/>
          </p:nvPr>
        </p:nvSpPr>
        <p:spPr/>
        <p:txBody>
          <a:bodyPr/>
          <a:lstStyle/>
          <a:p>
            <a:fld id="{772B93F9-0430-4295-A60B-76228A639C3D}" type="slidenum">
              <a:rPr lang="en-US" smtClean="0"/>
              <a:pPr/>
              <a:t>42</a:t>
            </a:fld>
            <a:endParaRPr lang="en-US" dirty="0"/>
          </a:p>
        </p:txBody>
      </p:sp>
    </p:spTree>
    <p:extLst>
      <p:ext uri="{BB962C8B-B14F-4D97-AF65-F5344CB8AC3E}">
        <p14:creationId xmlns:p14="http://schemas.microsoft.com/office/powerpoint/2010/main" val="24995926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24BA11-BC66-8386-7F4E-5A180D3FC6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DB25B0-2FBA-3B6C-0E3E-35C7FEF757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0D50C9-480A-42DC-F1E5-CD492BD11353}"/>
              </a:ext>
            </a:extLst>
          </p:cNvPr>
          <p:cNvSpPr>
            <a:spLocks noGrp="1"/>
          </p:cNvSpPr>
          <p:nvPr>
            <p:ph type="body" idx="1"/>
          </p:nvPr>
        </p:nvSpPr>
        <p:spPr/>
        <p:txBody>
          <a:bodyPr/>
          <a:lstStyle/>
          <a:p>
            <a:endParaRPr lang="de-DE" dirty="0"/>
          </a:p>
        </p:txBody>
      </p:sp>
      <p:sp>
        <p:nvSpPr>
          <p:cNvPr id="4" name="Slide Number Placeholder 3">
            <a:extLst>
              <a:ext uri="{FF2B5EF4-FFF2-40B4-BE49-F238E27FC236}">
                <a16:creationId xmlns:a16="http://schemas.microsoft.com/office/drawing/2014/main" id="{10390216-6367-B084-EDA3-13C8A67F3690}"/>
              </a:ext>
            </a:extLst>
          </p:cNvPr>
          <p:cNvSpPr>
            <a:spLocks noGrp="1"/>
          </p:cNvSpPr>
          <p:nvPr>
            <p:ph type="sldNum" sz="quarter" idx="10"/>
          </p:nvPr>
        </p:nvSpPr>
        <p:spPr/>
        <p:txBody>
          <a:bodyPr/>
          <a:lstStyle/>
          <a:p>
            <a:fld id="{772B93F9-0430-4295-A60B-76228A639C3D}" type="slidenum">
              <a:rPr lang="en-US" smtClean="0"/>
              <a:pPr/>
              <a:t>43</a:t>
            </a:fld>
            <a:endParaRPr lang="en-US" dirty="0"/>
          </a:p>
        </p:txBody>
      </p:sp>
    </p:spTree>
    <p:extLst>
      <p:ext uri="{BB962C8B-B14F-4D97-AF65-F5344CB8AC3E}">
        <p14:creationId xmlns:p14="http://schemas.microsoft.com/office/powerpoint/2010/main" val="9742920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841376-7C62-40EE-B20F-19AF581AC74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499515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47</a:t>
            </a:fld>
            <a:endParaRPr lang="en-US" dirty="0"/>
          </a:p>
        </p:txBody>
      </p:sp>
    </p:spTree>
    <p:extLst>
      <p:ext uri="{BB962C8B-B14F-4D97-AF65-F5344CB8AC3E}">
        <p14:creationId xmlns:p14="http://schemas.microsoft.com/office/powerpoint/2010/main" val="18752815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48</a:t>
            </a:fld>
            <a:endParaRPr lang="en-US" dirty="0"/>
          </a:p>
        </p:txBody>
      </p:sp>
    </p:spTree>
    <p:extLst>
      <p:ext uri="{BB962C8B-B14F-4D97-AF65-F5344CB8AC3E}">
        <p14:creationId xmlns:p14="http://schemas.microsoft.com/office/powerpoint/2010/main" val="5478533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13023-F6C0-77A6-C190-F3FC437780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277C50-DCB1-7EA7-1952-FC76B74C22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F6709C-A938-20B7-14FF-1982AFD46867}"/>
              </a:ext>
            </a:extLst>
          </p:cNvPr>
          <p:cNvSpPr>
            <a:spLocks noGrp="1"/>
          </p:cNvSpPr>
          <p:nvPr>
            <p:ph type="body" idx="1"/>
          </p:nvPr>
        </p:nvSpPr>
        <p:spPr/>
        <p:txBody>
          <a:bodyPr/>
          <a:lstStyle/>
          <a:p>
            <a:endParaRPr lang="de-DE" dirty="0"/>
          </a:p>
        </p:txBody>
      </p:sp>
      <p:sp>
        <p:nvSpPr>
          <p:cNvPr id="4" name="Slide Number Placeholder 3">
            <a:extLst>
              <a:ext uri="{FF2B5EF4-FFF2-40B4-BE49-F238E27FC236}">
                <a16:creationId xmlns:a16="http://schemas.microsoft.com/office/drawing/2014/main" id="{A9881739-0CFD-8147-B9CC-11126A4A8D75}"/>
              </a:ext>
            </a:extLst>
          </p:cNvPr>
          <p:cNvSpPr>
            <a:spLocks noGrp="1"/>
          </p:cNvSpPr>
          <p:nvPr>
            <p:ph type="sldNum" sz="quarter" idx="10"/>
          </p:nvPr>
        </p:nvSpPr>
        <p:spPr/>
        <p:txBody>
          <a:bodyPr/>
          <a:lstStyle/>
          <a:p>
            <a:fld id="{772B93F9-0430-4295-A60B-76228A639C3D}" type="slidenum">
              <a:rPr lang="en-US" smtClean="0"/>
              <a:pPr/>
              <a:t>49</a:t>
            </a:fld>
            <a:endParaRPr lang="en-US" dirty="0"/>
          </a:p>
        </p:txBody>
      </p:sp>
    </p:spTree>
    <p:extLst>
      <p:ext uri="{BB962C8B-B14F-4D97-AF65-F5344CB8AC3E}">
        <p14:creationId xmlns:p14="http://schemas.microsoft.com/office/powerpoint/2010/main" val="3271295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20929F-F5A2-0498-9271-171D66F3B7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7D69DF-BDE1-C050-413F-08297EE781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956894-F2C5-2042-C1FC-1F14F105B185}"/>
              </a:ext>
            </a:extLst>
          </p:cNvPr>
          <p:cNvSpPr>
            <a:spLocks noGrp="1"/>
          </p:cNvSpPr>
          <p:nvPr>
            <p:ph type="body" idx="1"/>
          </p:nvPr>
        </p:nvSpPr>
        <p:spPr/>
        <p:txBody>
          <a:bodyPr/>
          <a:lstStyle/>
          <a:p>
            <a:endParaRPr lang="de-DE" dirty="0"/>
          </a:p>
        </p:txBody>
      </p:sp>
      <p:sp>
        <p:nvSpPr>
          <p:cNvPr id="4" name="Slide Number Placeholder 3">
            <a:extLst>
              <a:ext uri="{FF2B5EF4-FFF2-40B4-BE49-F238E27FC236}">
                <a16:creationId xmlns:a16="http://schemas.microsoft.com/office/drawing/2014/main" id="{EDD52AE4-81F6-1C8F-B1C3-8F829BFCCC70}"/>
              </a:ext>
            </a:extLst>
          </p:cNvPr>
          <p:cNvSpPr>
            <a:spLocks noGrp="1"/>
          </p:cNvSpPr>
          <p:nvPr>
            <p:ph type="sldNum" sz="quarter" idx="10"/>
          </p:nvPr>
        </p:nvSpPr>
        <p:spPr/>
        <p:txBody>
          <a:bodyPr/>
          <a:lstStyle/>
          <a:p>
            <a:fld id="{772B93F9-0430-4295-A60B-76228A639C3D}" type="slidenum">
              <a:rPr lang="en-US" smtClean="0"/>
              <a:pPr/>
              <a:t>50</a:t>
            </a:fld>
            <a:endParaRPr lang="en-US" dirty="0"/>
          </a:p>
        </p:txBody>
      </p:sp>
    </p:spTree>
    <p:extLst>
      <p:ext uri="{BB962C8B-B14F-4D97-AF65-F5344CB8AC3E}">
        <p14:creationId xmlns:p14="http://schemas.microsoft.com/office/powerpoint/2010/main" val="14399964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841376-7C62-40EE-B20F-19AF581AC74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499515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54</a:t>
            </a:fld>
            <a:endParaRPr lang="en-US" dirty="0"/>
          </a:p>
        </p:txBody>
      </p:sp>
    </p:spTree>
    <p:extLst>
      <p:ext uri="{BB962C8B-B14F-4D97-AF65-F5344CB8AC3E}">
        <p14:creationId xmlns:p14="http://schemas.microsoft.com/office/powerpoint/2010/main" val="3229218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5</a:t>
            </a:fld>
            <a:endParaRPr lang="en-US" dirty="0"/>
          </a:p>
        </p:txBody>
      </p:sp>
    </p:spTree>
    <p:extLst>
      <p:ext uri="{BB962C8B-B14F-4D97-AF65-F5344CB8AC3E}">
        <p14:creationId xmlns:p14="http://schemas.microsoft.com/office/powerpoint/2010/main" val="14615060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55</a:t>
            </a:fld>
            <a:endParaRPr lang="en-US" dirty="0"/>
          </a:p>
        </p:txBody>
      </p:sp>
    </p:spTree>
    <p:extLst>
      <p:ext uri="{BB962C8B-B14F-4D97-AF65-F5344CB8AC3E}">
        <p14:creationId xmlns:p14="http://schemas.microsoft.com/office/powerpoint/2010/main" val="35821915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9031CC-58A9-4838-08BC-C956BA3160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8534F3-2E0E-A028-649A-9ABFC49772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F29C1D-0DBB-CE31-5388-493A60940798}"/>
              </a:ext>
            </a:extLst>
          </p:cNvPr>
          <p:cNvSpPr>
            <a:spLocks noGrp="1"/>
          </p:cNvSpPr>
          <p:nvPr>
            <p:ph type="body" idx="1"/>
          </p:nvPr>
        </p:nvSpPr>
        <p:spPr/>
        <p:txBody>
          <a:bodyPr/>
          <a:lstStyle/>
          <a:p>
            <a:endParaRPr lang="de-DE" dirty="0"/>
          </a:p>
        </p:txBody>
      </p:sp>
      <p:sp>
        <p:nvSpPr>
          <p:cNvPr id="4" name="Slide Number Placeholder 3">
            <a:extLst>
              <a:ext uri="{FF2B5EF4-FFF2-40B4-BE49-F238E27FC236}">
                <a16:creationId xmlns:a16="http://schemas.microsoft.com/office/drawing/2014/main" id="{3CCEC3DB-2746-8930-52C4-ECF3EDE17E52}"/>
              </a:ext>
            </a:extLst>
          </p:cNvPr>
          <p:cNvSpPr>
            <a:spLocks noGrp="1"/>
          </p:cNvSpPr>
          <p:nvPr>
            <p:ph type="sldNum" sz="quarter" idx="10"/>
          </p:nvPr>
        </p:nvSpPr>
        <p:spPr/>
        <p:txBody>
          <a:bodyPr/>
          <a:lstStyle/>
          <a:p>
            <a:fld id="{772B93F9-0430-4295-A60B-76228A639C3D}" type="slidenum">
              <a:rPr lang="en-US" smtClean="0"/>
              <a:pPr/>
              <a:t>56</a:t>
            </a:fld>
            <a:endParaRPr lang="en-US" dirty="0"/>
          </a:p>
        </p:txBody>
      </p:sp>
    </p:spTree>
    <p:extLst>
      <p:ext uri="{BB962C8B-B14F-4D97-AF65-F5344CB8AC3E}">
        <p14:creationId xmlns:p14="http://schemas.microsoft.com/office/powerpoint/2010/main" val="15748895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621F87-DE2B-3CDA-AE3F-714E8499F4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466667-C87C-AF2B-33B1-5C96CC102F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E14F0C-2FE7-CE9F-B72E-2E065300F385}"/>
              </a:ext>
            </a:extLst>
          </p:cNvPr>
          <p:cNvSpPr>
            <a:spLocks noGrp="1"/>
          </p:cNvSpPr>
          <p:nvPr>
            <p:ph type="body" idx="1"/>
          </p:nvPr>
        </p:nvSpPr>
        <p:spPr/>
        <p:txBody>
          <a:bodyPr/>
          <a:lstStyle/>
          <a:p>
            <a:endParaRPr lang="de-DE" dirty="0"/>
          </a:p>
        </p:txBody>
      </p:sp>
      <p:sp>
        <p:nvSpPr>
          <p:cNvPr id="4" name="Slide Number Placeholder 3">
            <a:extLst>
              <a:ext uri="{FF2B5EF4-FFF2-40B4-BE49-F238E27FC236}">
                <a16:creationId xmlns:a16="http://schemas.microsoft.com/office/drawing/2014/main" id="{246B9507-7018-4BFC-E18F-D2155FBFA37C}"/>
              </a:ext>
            </a:extLst>
          </p:cNvPr>
          <p:cNvSpPr>
            <a:spLocks noGrp="1"/>
          </p:cNvSpPr>
          <p:nvPr>
            <p:ph type="sldNum" sz="quarter" idx="10"/>
          </p:nvPr>
        </p:nvSpPr>
        <p:spPr/>
        <p:txBody>
          <a:bodyPr/>
          <a:lstStyle/>
          <a:p>
            <a:fld id="{772B93F9-0430-4295-A60B-76228A639C3D}" type="slidenum">
              <a:rPr lang="en-US" smtClean="0"/>
              <a:pPr/>
              <a:t>57</a:t>
            </a:fld>
            <a:endParaRPr lang="en-US" dirty="0"/>
          </a:p>
        </p:txBody>
      </p:sp>
    </p:spTree>
    <p:extLst>
      <p:ext uri="{BB962C8B-B14F-4D97-AF65-F5344CB8AC3E}">
        <p14:creationId xmlns:p14="http://schemas.microsoft.com/office/powerpoint/2010/main" val="13910147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38:notes"/>
          <p:cNvSpPr>
            <a:spLocks noGrp="1" noRot="1" noChangeAspect="1"/>
          </p:cNvSpPr>
          <p:nvPr>
            <p:ph type="sldImg" idx="2"/>
          </p:nvPr>
        </p:nvSpPr>
        <p:spPr>
          <a:xfrm>
            <a:off x="409575" y="700088"/>
            <a:ext cx="6191250" cy="3482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7" name="Google Shape;447;p38:notes"/>
          <p:cNvSpPr txBox="1">
            <a:spLocks noGrp="1"/>
          </p:cNvSpPr>
          <p:nvPr>
            <p:ph type="body" idx="1"/>
          </p:nvPr>
        </p:nvSpPr>
        <p:spPr>
          <a:xfrm>
            <a:off x="701042" y="4415789"/>
            <a:ext cx="5608246" cy="4183539"/>
          </a:xfrm>
          <a:prstGeom prst="rect">
            <a:avLst/>
          </a:prstGeom>
          <a:noFill/>
          <a:ln>
            <a:noFill/>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SzPts val="1400"/>
              <a:buNone/>
            </a:pPr>
            <a:endParaRPr/>
          </a:p>
        </p:txBody>
      </p:sp>
      <p:sp>
        <p:nvSpPr>
          <p:cNvPr id="448" name="Google Shape;448;p38:notes"/>
          <p:cNvSpPr txBox="1">
            <a:spLocks noGrp="1"/>
          </p:cNvSpPr>
          <p:nvPr>
            <p:ph type="sldNum" idx="12"/>
          </p:nvPr>
        </p:nvSpPr>
        <p:spPr>
          <a:xfrm>
            <a:off x="3970948" y="8829977"/>
            <a:ext cx="3037865" cy="464661"/>
          </a:xfrm>
          <a:prstGeom prst="rect">
            <a:avLst/>
          </a:prstGeom>
          <a:noFill/>
          <a:ln>
            <a:noFill/>
          </a:ln>
        </p:spPr>
        <p:txBody>
          <a:bodyPr spcFirstLastPara="1" wrap="square" lIns="91400" tIns="45700" rIns="91400"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60</a:t>
            </a:fld>
            <a:endParaRPr/>
          </a:p>
        </p:txBody>
      </p:sp>
    </p:spTree>
    <p:extLst>
      <p:ext uri="{BB962C8B-B14F-4D97-AF65-F5344CB8AC3E}">
        <p14:creationId xmlns:p14="http://schemas.microsoft.com/office/powerpoint/2010/main" val="1168344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C1BBF6-3CA3-C4AC-701D-CC9E1BE57F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65DD11-5AE4-FF25-B2EC-6BB9FB7E17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419786-2635-B960-4E4C-8BDFDD6924E0}"/>
              </a:ext>
            </a:extLst>
          </p:cNvPr>
          <p:cNvSpPr>
            <a:spLocks noGrp="1"/>
          </p:cNvSpPr>
          <p:nvPr>
            <p:ph type="body" idx="1"/>
          </p:nvPr>
        </p:nvSpPr>
        <p:spPr/>
        <p:txBody>
          <a:bodyPr/>
          <a:lstStyle/>
          <a:p>
            <a:endParaRPr lang="de-DE" dirty="0"/>
          </a:p>
        </p:txBody>
      </p:sp>
      <p:sp>
        <p:nvSpPr>
          <p:cNvPr id="4" name="Slide Number Placeholder 3">
            <a:extLst>
              <a:ext uri="{FF2B5EF4-FFF2-40B4-BE49-F238E27FC236}">
                <a16:creationId xmlns:a16="http://schemas.microsoft.com/office/drawing/2014/main" id="{5848A56D-94F9-9E69-B8CF-B395377B280E}"/>
              </a:ext>
            </a:extLst>
          </p:cNvPr>
          <p:cNvSpPr>
            <a:spLocks noGrp="1"/>
          </p:cNvSpPr>
          <p:nvPr>
            <p:ph type="sldNum" sz="quarter" idx="10"/>
          </p:nvPr>
        </p:nvSpPr>
        <p:spPr/>
        <p:txBody>
          <a:bodyPr/>
          <a:lstStyle/>
          <a:p>
            <a:fld id="{772B93F9-0430-4295-A60B-76228A639C3D}" type="slidenum">
              <a:rPr lang="en-US" smtClean="0"/>
              <a:pPr/>
              <a:t>6</a:t>
            </a:fld>
            <a:endParaRPr lang="en-US" dirty="0"/>
          </a:p>
        </p:txBody>
      </p:sp>
    </p:spTree>
    <p:extLst>
      <p:ext uri="{BB962C8B-B14F-4D97-AF65-F5344CB8AC3E}">
        <p14:creationId xmlns:p14="http://schemas.microsoft.com/office/powerpoint/2010/main" val="2030671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43F0A3-913D-9487-236D-9408889B68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3159AD-B24A-2B79-651E-AC830E4E2A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E12124-B744-3249-5861-86C7B82BEE75}"/>
              </a:ext>
            </a:extLst>
          </p:cNvPr>
          <p:cNvSpPr>
            <a:spLocks noGrp="1"/>
          </p:cNvSpPr>
          <p:nvPr>
            <p:ph type="body" idx="1"/>
          </p:nvPr>
        </p:nvSpPr>
        <p:spPr/>
        <p:txBody>
          <a:bodyPr/>
          <a:lstStyle/>
          <a:p>
            <a:endParaRPr lang="de-DE" dirty="0"/>
          </a:p>
        </p:txBody>
      </p:sp>
      <p:sp>
        <p:nvSpPr>
          <p:cNvPr id="4" name="Slide Number Placeholder 3">
            <a:extLst>
              <a:ext uri="{FF2B5EF4-FFF2-40B4-BE49-F238E27FC236}">
                <a16:creationId xmlns:a16="http://schemas.microsoft.com/office/drawing/2014/main" id="{13C226A6-3604-1323-26E6-BCD56AA8FDC2}"/>
              </a:ext>
            </a:extLst>
          </p:cNvPr>
          <p:cNvSpPr>
            <a:spLocks noGrp="1"/>
          </p:cNvSpPr>
          <p:nvPr>
            <p:ph type="sldNum" sz="quarter" idx="10"/>
          </p:nvPr>
        </p:nvSpPr>
        <p:spPr/>
        <p:txBody>
          <a:bodyPr/>
          <a:lstStyle/>
          <a:p>
            <a:fld id="{772B93F9-0430-4295-A60B-76228A639C3D}" type="slidenum">
              <a:rPr lang="en-US" smtClean="0"/>
              <a:pPr/>
              <a:t>7</a:t>
            </a:fld>
            <a:endParaRPr lang="en-US" dirty="0"/>
          </a:p>
        </p:txBody>
      </p:sp>
    </p:spTree>
    <p:extLst>
      <p:ext uri="{BB962C8B-B14F-4D97-AF65-F5344CB8AC3E}">
        <p14:creationId xmlns:p14="http://schemas.microsoft.com/office/powerpoint/2010/main" val="36292218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841376-7C62-40EE-B20F-19AF581AC74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499515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11</a:t>
            </a:fld>
            <a:endParaRPr lang="en-US" dirty="0"/>
          </a:p>
        </p:txBody>
      </p:sp>
    </p:spTree>
    <p:extLst>
      <p:ext uri="{BB962C8B-B14F-4D97-AF65-F5344CB8AC3E}">
        <p14:creationId xmlns:p14="http://schemas.microsoft.com/office/powerpoint/2010/main" val="2321616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12</a:t>
            </a:fld>
            <a:endParaRPr lang="en-US" dirty="0"/>
          </a:p>
        </p:txBody>
      </p:sp>
    </p:spTree>
    <p:extLst>
      <p:ext uri="{BB962C8B-B14F-4D97-AF65-F5344CB8AC3E}">
        <p14:creationId xmlns:p14="http://schemas.microsoft.com/office/powerpoint/2010/main" val="4231520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62" name="PlaceHolder 2"/>
          <p:cNvSpPr>
            <a:spLocks noGrp="1"/>
          </p:cNvSpPr>
          <p:nvPr>
            <p:ph type="body"/>
          </p:nvPr>
        </p:nvSpPr>
        <p:spPr>
          <a:xfrm>
            <a:off x="457200" y="1203480"/>
            <a:ext cx="8229240" cy="1422720"/>
          </a:xfrm>
          <a:prstGeom prst="rect">
            <a:avLst/>
          </a:prstGeom>
        </p:spPr>
        <p:txBody>
          <a:bodyPr lIns="0" tIns="0" rIns="0" bIns="0">
            <a:normAutofit/>
          </a:bodyPr>
          <a:lstStyle/>
          <a:p>
            <a:endParaRPr lang="en-US" sz="3200" b="0" strike="noStrike" spc="-1">
              <a:latin typeface="Arial"/>
            </a:endParaRPr>
          </a:p>
        </p:txBody>
      </p:sp>
      <p:sp>
        <p:nvSpPr>
          <p:cNvPr id="63" name="PlaceHolder 3"/>
          <p:cNvSpPr>
            <a:spLocks noGrp="1"/>
          </p:cNvSpPr>
          <p:nvPr>
            <p:ph type="body"/>
          </p:nvPr>
        </p:nvSpPr>
        <p:spPr>
          <a:xfrm>
            <a:off x="457200" y="2761920"/>
            <a:ext cx="822924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65"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3200" b="0" strike="noStrike" spc="-1">
              <a:latin typeface="Arial"/>
            </a:endParaRPr>
          </a:p>
        </p:txBody>
      </p:sp>
      <p:sp>
        <p:nvSpPr>
          <p:cNvPr id="66"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3200" b="0" strike="noStrike" spc="-1">
              <a:latin typeface="Arial"/>
            </a:endParaRPr>
          </a:p>
        </p:txBody>
      </p:sp>
      <p:sp>
        <p:nvSpPr>
          <p:cNvPr id="67"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n-US" sz="3200" b="0" strike="noStrike" spc="-1">
              <a:latin typeface="Arial"/>
            </a:endParaRPr>
          </a:p>
        </p:txBody>
      </p:sp>
      <p:sp>
        <p:nvSpPr>
          <p:cNvPr id="68" name="PlaceHolder 5"/>
          <p:cNvSpPr>
            <a:spLocks noGrp="1"/>
          </p:cNvSpPr>
          <p:nvPr>
            <p:ph type="body"/>
          </p:nvPr>
        </p:nvSpPr>
        <p:spPr>
          <a:xfrm>
            <a:off x="4674240" y="2761920"/>
            <a:ext cx="401580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70" name="PlaceHolder 2"/>
          <p:cNvSpPr>
            <a:spLocks noGrp="1"/>
          </p:cNvSpPr>
          <p:nvPr>
            <p:ph type="body"/>
          </p:nvPr>
        </p:nvSpPr>
        <p:spPr>
          <a:xfrm>
            <a:off x="457200" y="1203480"/>
            <a:ext cx="2649600" cy="1422720"/>
          </a:xfrm>
          <a:prstGeom prst="rect">
            <a:avLst/>
          </a:prstGeom>
        </p:spPr>
        <p:txBody>
          <a:bodyPr lIns="0" tIns="0" rIns="0" bIns="0">
            <a:normAutofit/>
          </a:bodyPr>
          <a:lstStyle/>
          <a:p>
            <a:endParaRPr lang="en-US" sz="3200" b="0" strike="noStrike" spc="-1">
              <a:latin typeface="Arial"/>
            </a:endParaRPr>
          </a:p>
        </p:txBody>
      </p:sp>
      <p:sp>
        <p:nvSpPr>
          <p:cNvPr id="71" name="PlaceHolder 3"/>
          <p:cNvSpPr>
            <a:spLocks noGrp="1"/>
          </p:cNvSpPr>
          <p:nvPr>
            <p:ph type="body"/>
          </p:nvPr>
        </p:nvSpPr>
        <p:spPr>
          <a:xfrm>
            <a:off x="3239640" y="1203480"/>
            <a:ext cx="2649600" cy="1422720"/>
          </a:xfrm>
          <a:prstGeom prst="rect">
            <a:avLst/>
          </a:prstGeom>
        </p:spPr>
        <p:txBody>
          <a:bodyPr lIns="0" tIns="0" rIns="0" bIns="0">
            <a:normAutofit/>
          </a:bodyPr>
          <a:lstStyle/>
          <a:p>
            <a:endParaRPr lang="en-US" sz="3200" b="0" strike="noStrike" spc="-1">
              <a:latin typeface="Arial"/>
            </a:endParaRPr>
          </a:p>
        </p:txBody>
      </p:sp>
      <p:sp>
        <p:nvSpPr>
          <p:cNvPr id="72" name="PlaceHolder 4"/>
          <p:cNvSpPr>
            <a:spLocks noGrp="1"/>
          </p:cNvSpPr>
          <p:nvPr>
            <p:ph type="body"/>
          </p:nvPr>
        </p:nvSpPr>
        <p:spPr>
          <a:xfrm>
            <a:off x="6022080" y="1203480"/>
            <a:ext cx="2649600" cy="1422720"/>
          </a:xfrm>
          <a:prstGeom prst="rect">
            <a:avLst/>
          </a:prstGeom>
        </p:spPr>
        <p:txBody>
          <a:bodyPr lIns="0" tIns="0" rIns="0" bIns="0">
            <a:normAutofit/>
          </a:bodyPr>
          <a:lstStyle/>
          <a:p>
            <a:endParaRPr lang="en-US" sz="3200" b="0" strike="noStrike" spc="-1">
              <a:latin typeface="Arial"/>
            </a:endParaRPr>
          </a:p>
        </p:txBody>
      </p:sp>
      <p:sp>
        <p:nvSpPr>
          <p:cNvPr id="73" name="PlaceHolder 5"/>
          <p:cNvSpPr>
            <a:spLocks noGrp="1"/>
          </p:cNvSpPr>
          <p:nvPr>
            <p:ph type="body"/>
          </p:nvPr>
        </p:nvSpPr>
        <p:spPr>
          <a:xfrm>
            <a:off x="457200" y="2761920"/>
            <a:ext cx="2649600" cy="1422720"/>
          </a:xfrm>
          <a:prstGeom prst="rect">
            <a:avLst/>
          </a:prstGeom>
        </p:spPr>
        <p:txBody>
          <a:bodyPr lIns="0" tIns="0" rIns="0" bIns="0">
            <a:normAutofit/>
          </a:bodyPr>
          <a:lstStyle/>
          <a:p>
            <a:endParaRPr lang="en-US" sz="3200" b="0" strike="noStrike" spc="-1">
              <a:latin typeface="Arial"/>
            </a:endParaRPr>
          </a:p>
        </p:txBody>
      </p:sp>
      <p:sp>
        <p:nvSpPr>
          <p:cNvPr id="74" name="PlaceHolder 6"/>
          <p:cNvSpPr>
            <a:spLocks noGrp="1"/>
          </p:cNvSpPr>
          <p:nvPr>
            <p:ph type="body"/>
          </p:nvPr>
        </p:nvSpPr>
        <p:spPr>
          <a:xfrm>
            <a:off x="3239640" y="2761920"/>
            <a:ext cx="2649600" cy="1422720"/>
          </a:xfrm>
          <a:prstGeom prst="rect">
            <a:avLst/>
          </a:prstGeom>
        </p:spPr>
        <p:txBody>
          <a:bodyPr lIns="0" tIns="0" rIns="0" bIns="0">
            <a:normAutofit/>
          </a:bodyPr>
          <a:lstStyle/>
          <a:p>
            <a:endParaRPr lang="en-US" sz="3200" b="0" strike="noStrike" spc="-1">
              <a:latin typeface="Arial"/>
            </a:endParaRPr>
          </a:p>
        </p:txBody>
      </p:sp>
      <p:sp>
        <p:nvSpPr>
          <p:cNvPr id="75" name="PlaceHolder 7"/>
          <p:cNvSpPr>
            <a:spLocks noGrp="1"/>
          </p:cNvSpPr>
          <p:nvPr>
            <p:ph type="body"/>
          </p:nvPr>
        </p:nvSpPr>
        <p:spPr>
          <a:xfrm>
            <a:off x="6022080" y="2761920"/>
            <a:ext cx="264960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41" name="PlaceHolder 2"/>
          <p:cNvSpPr>
            <a:spLocks noGrp="1"/>
          </p:cNvSpPr>
          <p:nvPr>
            <p:ph type="subTitle"/>
          </p:nvPr>
        </p:nvSpPr>
        <p:spPr>
          <a:xfrm>
            <a:off x="457200" y="1203480"/>
            <a:ext cx="8229240" cy="298296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43" name="PlaceHolder 2"/>
          <p:cNvSpPr>
            <a:spLocks noGrp="1"/>
          </p:cNvSpPr>
          <p:nvPr>
            <p:ph type="body"/>
          </p:nvPr>
        </p:nvSpPr>
        <p:spPr>
          <a:xfrm>
            <a:off x="457200" y="1203480"/>
            <a:ext cx="8229240" cy="298296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45"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n-US" sz="3200" b="0" strike="noStrike" spc="-1">
              <a:latin typeface="Arial"/>
            </a:endParaRPr>
          </a:p>
        </p:txBody>
      </p:sp>
      <p:sp>
        <p:nvSpPr>
          <p:cNvPr id="46"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457200" y="205200"/>
            <a:ext cx="8229240" cy="398124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50"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3200" b="0" strike="noStrike" spc="-1">
              <a:latin typeface="Arial"/>
            </a:endParaRPr>
          </a:p>
        </p:txBody>
      </p:sp>
      <p:sp>
        <p:nvSpPr>
          <p:cNvPr id="51"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n-US" sz="3200" b="0" strike="noStrike" spc="-1">
              <a:latin typeface="Arial"/>
            </a:endParaRPr>
          </a:p>
        </p:txBody>
      </p:sp>
      <p:sp>
        <p:nvSpPr>
          <p:cNvPr id="52"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54"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n-US" sz="3200" b="0" strike="noStrike" spc="-1">
              <a:latin typeface="Arial"/>
            </a:endParaRPr>
          </a:p>
        </p:txBody>
      </p:sp>
      <p:sp>
        <p:nvSpPr>
          <p:cNvPr id="55"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3200" b="0" strike="noStrike" spc="-1">
              <a:latin typeface="Arial"/>
            </a:endParaRPr>
          </a:p>
        </p:txBody>
      </p:sp>
      <p:sp>
        <p:nvSpPr>
          <p:cNvPr id="56"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58"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3200" b="0" strike="noStrike" spc="-1">
              <a:latin typeface="Arial"/>
            </a:endParaRPr>
          </a:p>
        </p:txBody>
      </p:sp>
      <p:sp>
        <p:nvSpPr>
          <p:cNvPr id="59"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3200" b="0" strike="noStrike" spc="-1">
              <a:latin typeface="Arial"/>
            </a:endParaRPr>
          </a:p>
        </p:txBody>
      </p:sp>
      <p:sp>
        <p:nvSpPr>
          <p:cNvPr id="60" name="PlaceHolder 4"/>
          <p:cNvSpPr>
            <a:spLocks noGrp="1"/>
          </p:cNvSpPr>
          <p:nvPr>
            <p:ph type="body"/>
          </p:nvPr>
        </p:nvSpPr>
        <p:spPr>
          <a:xfrm>
            <a:off x="457200" y="2761920"/>
            <a:ext cx="822924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r>
              <a:rPr lang="zh-TW" sz="4400" b="0" strike="noStrike" spc="-1">
                <a:latin typeface="Arial"/>
              </a:rPr>
              <a:t>請按這裡編輯題名文字格式</a:t>
            </a:r>
            <a:endParaRPr lang="en-US" sz="4400" b="0" strike="noStrike" spc="-1">
              <a:latin typeface="Arial"/>
            </a:endParaRPr>
          </a:p>
        </p:txBody>
      </p:sp>
      <p:sp>
        <p:nvSpPr>
          <p:cNvPr id="39" name="PlaceHolder 2"/>
          <p:cNvSpPr>
            <a:spLocks noGrp="1"/>
          </p:cNvSpPr>
          <p:nvPr>
            <p:ph type="body"/>
          </p:nvPr>
        </p:nvSpPr>
        <p:spPr>
          <a:xfrm>
            <a:off x="457200" y="1203480"/>
            <a:ext cx="8229240" cy="2982960"/>
          </a:xfrm>
          <a:prstGeom prst="rect">
            <a:avLst/>
          </a:prstGeom>
        </p:spPr>
        <p:txBody>
          <a:bodyPr lIns="0" tIns="0" rIns="0" bIns="0">
            <a:normAutofit fontScale="88000"/>
          </a:bodyPr>
          <a:lstStyle/>
          <a:p>
            <a:pPr marL="432000" indent="-324000">
              <a:spcBef>
                <a:spcPts val="1417"/>
              </a:spcBef>
              <a:buClr>
                <a:srgbClr val="000000"/>
              </a:buClr>
              <a:buSzPct val="45000"/>
              <a:buFont typeface="Wingdings" charset="2"/>
              <a:buChar char=""/>
            </a:pPr>
            <a:r>
              <a:rPr lang="zh-TW" sz="3200" b="0" strike="noStrike" spc="-1">
                <a:latin typeface="Arial"/>
              </a:rPr>
              <a:t>請按這裡編輯大綱文字格式</a:t>
            </a:r>
            <a:endParaRPr lang="en-US" sz="3200" b="0" strike="noStrike" spc="-1">
              <a:latin typeface="Arial"/>
            </a:endParaRPr>
          </a:p>
          <a:p>
            <a:pPr marL="864000" lvl="1" indent="-324000">
              <a:spcBef>
                <a:spcPts val="1134"/>
              </a:spcBef>
              <a:buClr>
                <a:srgbClr val="000000"/>
              </a:buClr>
              <a:buSzPct val="75000"/>
              <a:buFont typeface="Symbol" charset="2"/>
              <a:buChar char=""/>
            </a:pPr>
            <a:r>
              <a:rPr lang="zh-TW" sz="2800" b="0" strike="noStrike" spc="-1">
                <a:latin typeface="Arial"/>
              </a:rPr>
              <a:t>第二個大綱層次</a:t>
            </a:r>
            <a:endParaRPr lang="en-US" sz="2800" b="0" strike="noStrike" spc="-1">
              <a:latin typeface="Arial"/>
            </a:endParaRPr>
          </a:p>
          <a:p>
            <a:pPr marL="1296000" lvl="2" indent="-288000">
              <a:spcBef>
                <a:spcPts val="850"/>
              </a:spcBef>
              <a:buClr>
                <a:srgbClr val="000000"/>
              </a:buClr>
              <a:buSzPct val="45000"/>
              <a:buFont typeface="Wingdings" charset="2"/>
              <a:buChar char=""/>
            </a:pPr>
            <a:r>
              <a:rPr lang="zh-TW" sz="2400" b="0" strike="noStrike" spc="-1">
                <a:latin typeface="Arial"/>
              </a:rPr>
              <a:t>第三個大綱層次</a:t>
            </a:r>
            <a:endParaRPr lang="en-US" sz="2400" b="0" strike="noStrike" spc="-1">
              <a:latin typeface="Arial"/>
            </a:endParaRPr>
          </a:p>
          <a:p>
            <a:pPr marL="1728000" lvl="3" indent="-216000">
              <a:spcBef>
                <a:spcPts val="567"/>
              </a:spcBef>
              <a:buClr>
                <a:srgbClr val="000000"/>
              </a:buClr>
              <a:buSzPct val="75000"/>
              <a:buFont typeface="Symbol" charset="2"/>
              <a:buChar char=""/>
            </a:pPr>
            <a:r>
              <a:rPr lang="zh-TW" sz="2000" b="0" strike="noStrike" spc="-1">
                <a:latin typeface="Arial"/>
              </a:rPr>
              <a:t>第四個大綱層次</a:t>
            </a:r>
            <a:endParaRPr lang="en-US" sz="2000" b="0" strike="noStrike" spc="-1">
              <a:latin typeface="Arial"/>
            </a:endParaRPr>
          </a:p>
          <a:p>
            <a:pPr marL="2160000" lvl="4" indent="-216000">
              <a:spcBef>
                <a:spcPts val="283"/>
              </a:spcBef>
              <a:buClr>
                <a:srgbClr val="000000"/>
              </a:buClr>
              <a:buSzPct val="45000"/>
              <a:buFont typeface="Wingdings" charset="2"/>
              <a:buChar char=""/>
            </a:pPr>
            <a:r>
              <a:rPr lang="zh-TW" sz="2000" b="0" strike="noStrike" spc="-1">
                <a:latin typeface="Arial"/>
              </a:rPr>
              <a:t>第五個大綱層次</a:t>
            </a:r>
            <a:endParaRPr lang="en-US" sz="2000" b="0" strike="noStrike" spc="-1">
              <a:latin typeface="Arial"/>
            </a:endParaRPr>
          </a:p>
          <a:p>
            <a:pPr marL="2592000" lvl="5" indent="-216000">
              <a:spcBef>
                <a:spcPts val="283"/>
              </a:spcBef>
              <a:buClr>
                <a:srgbClr val="000000"/>
              </a:buClr>
              <a:buSzPct val="45000"/>
              <a:buFont typeface="Wingdings" charset="2"/>
              <a:buChar char=""/>
            </a:pPr>
            <a:r>
              <a:rPr lang="zh-TW" sz="2000" b="0" strike="noStrike" spc="-1">
                <a:latin typeface="Arial"/>
              </a:rPr>
              <a:t>第六個大綱層次</a:t>
            </a:r>
            <a:endParaRPr lang="en-US" sz="2000" b="0" strike="noStrike" spc="-1">
              <a:latin typeface="Arial"/>
            </a:endParaRPr>
          </a:p>
          <a:p>
            <a:pPr marL="3024000" lvl="6" indent="-216000">
              <a:spcBef>
                <a:spcPts val="283"/>
              </a:spcBef>
              <a:buClr>
                <a:srgbClr val="000000"/>
              </a:buClr>
              <a:buSzPct val="45000"/>
              <a:buFont typeface="Wingdings" charset="2"/>
              <a:buChar char=""/>
            </a:pPr>
            <a:r>
              <a:rPr lang="zh-TW" sz="2000" b="0" strike="noStrike" spc="-1">
                <a:latin typeface="Arial"/>
              </a:rPr>
              <a:t>第七個大綱層次</a:t>
            </a:r>
            <a:endParaRPr lang="en-US" sz="2000" b="0" strike="noStrike" spc="-1">
              <a:latin typeface="Arial"/>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2" name="Google Shape;452;p46"/>
          <p:cNvSpPr txBox="1">
            <a:spLocks noGrp="1"/>
          </p:cNvSpPr>
          <p:nvPr>
            <p:ph type="sldNum" idx="4294967295"/>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p>
            <a:pPr>
              <a:buSzPts val="1100"/>
            </a:pPr>
            <a:fld id="{00000000-1234-1234-1234-123412341234}" type="slidenum">
              <a:rPr lang="en-US" sz="1000"/>
              <a:pPr>
                <a:buSzPts val="1100"/>
              </a:pPr>
              <a:t>1</a:t>
            </a:fld>
            <a:endParaRPr sz="1000"/>
          </a:p>
        </p:txBody>
      </p:sp>
      <p:sp>
        <p:nvSpPr>
          <p:cNvPr id="455" name="Google Shape;455;p46"/>
          <p:cNvSpPr txBox="1"/>
          <p:nvPr/>
        </p:nvSpPr>
        <p:spPr>
          <a:xfrm>
            <a:off x="48245" y="3724729"/>
            <a:ext cx="9042602" cy="2216100"/>
          </a:xfrm>
          <a:prstGeom prst="rect">
            <a:avLst/>
          </a:prstGeom>
          <a:noFill/>
          <a:ln>
            <a:noFill/>
          </a:ln>
        </p:spPr>
        <p:txBody>
          <a:bodyPr spcFirstLastPara="1" wrap="square" lIns="91423" tIns="45699" rIns="91423" bIns="45699" anchor="t" anchorCtr="0">
            <a:noAutofit/>
          </a:bodyPr>
          <a:lstStyle/>
          <a:p>
            <a:pPr>
              <a:buClr>
                <a:srgbClr val="000000"/>
              </a:buClr>
              <a:buSzPts val="4400"/>
            </a:pPr>
            <a:r>
              <a:rPr lang="en-US" sz="2800" b="1" dirty="0">
                <a:solidFill>
                  <a:srgbClr val="00B050"/>
                </a:solidFill>
                <a:latin typeface="Candara" panose="020E0502030303020204" pitchFamily="34" charset="0"/>
                <a:ea typeface="Candara"/>
                <a:cs typeface="Candara"/>
                <a:sym typeface="Candara"/>
              </a:rPr>
              <a:t>202</a:t>
            </a:r>
            <a:r>
              <a:rPr lang="en-US" altLang="zh-TW" sz="2800" b="1" dirty="0">
                <a:solidFill>
                  <a:srgbClr val="00B050"/>
                </a:solidFill>
                <a:latin typeface="Candara" panose="020E0502030303020204" pitchFamily="34" charset="0"/>
                <a:ea typeface="Candara"/>
                <a:cs typeface="Candara"/>
                <a:sym typeface="Candara"/>
              </a:rPr>
              <a:t>5</a:t>
            </a:r>
            <a:endParaRPr lang="en-US" sz="2800" b="1" dirty="0">
              <a:solidFill>
                <a:srgbClr val="00B050"/>
              </a:solidFill>
              <a:latin typeface="Candara" panose="020E0502030303020204" pitchFamily="34" charset="0"/>
              <a:ea typeface="Candara"/>
              <a:cs typeface="Candara"/>
              <a:sym typeface="Candara"/>
            </a:endParaRPr>
          </a:p>
          <a:p>
            <a:pPr>
              <a:buClr>
                <a:srgbClr val="000000"/>
              </a:buClr>
              <a:buSzPts val="4400"/>
            </a:pPr>
            <a:r>
              <a:rPr lang="en-US" sz="2800" b="1" dirty="0">
                <a:solidFill>
                  <a:srgbClr val="00B050"/>
                </a:solidFill>
                <a:latin typeface="Candara" panose="020E0502030303020204" pitchFamily="34" charset="0"/>
                <a:ea typeface="Candara"/>
                <a:cs typeface="Candara"/>
                <a:sym typeface="Candara"/>
              </a:rPr>
              <a:t>LAAM Meeting (CARB) </a:t>
            </a:r>
            <a:endParaRPr sz="2800" dirty="0">
              <a:solidFill>
                <a:srgbClr val="000000"/>
              </a:solidFill>
              <a:latin typeface="Candara" panose="020E0502030303020204" pitchFamily="34" charset="0"/>
              <a:ea typeface="Arial"/>
              <a:cs typeface="Arial"/>
              <a:sym typeface="Arial"/>
            </a:endParaRPr>
          </a:p>
          <a:p>
            <a:pPr>
              <a:buClr>
                <a:srgbClr val="000000"/>
              </a:buClr>
              <a:buSzPts val="5400"/>
            </a:pPr>
            <a:r>
              <a:rPr lang="en-US" altLang="zh-TW" sz="3000" b="1" dirty="0">
                <a:solidFill>
                  <a:schemeClr val="lt1"/>
                </a:solidFill>
                <a:latin typeface="Candara"/>
                <a:ea typeface="Candara"/>
                <a:cs typeface="Candara"/>
                <a:sym typeface="Candara"/>
              </a:rPr>
              <a:t>By LAD/EGA/ELA                                                   </a:t>
            </a:r>
            <a:r>
              <a:rPr lang="en-US" altLang="zh-TW" sz="2100" b="1" dirty="0">
                <a:latin typeface="Candara"/>
                <a:ea typeface="Candara"/>
                <a:cs typeface="Candara"/>
                <a:sym typeface="Candara"/>
              </a:rPr>
              <a:t>2025.FEB.27~28</a:t>
            </a:r>
            <a:endParaRPr sz="600" dirty="0">
              <a:latin typeface="Arial"/>
              <a:ea typeface="Arial"/>
              <a:cs typeface="Arial"/>
              <a:sym typeface="Arial"/>
            </a:endParaRPr>
          </a:p>
        </p:txBody>
      </p:sp>
      <p:pic>
        <p:nvPicPr>
          <p:cNvPr id="3" name="圖片 2">
            <a:extLst>
              <a:ext uri="{FF2B5EF4-FFF2-40B4-BE49-F238E27FC236}">
                <a16:creationId xmlns:a16="http://schemas.microsoft.com/office/drawing/2014/main" id="{F53C097D-14D5-747C-43D8-AE3128F35CB7}"/>
              </a:ext>
            </a:extLst>
          </p:cNvPr>
          <p:cNvPicPr>
            <a:picLocks noChangeAspect="1"/>
          </p:cNvPicPr>
          <p:nvPr/>
        </p:nvPicPr>
        <p:blipFill>
          <a:blip r:embed="rId3"/>
          <a:stretch>
            <a:fillRect/>
          </a:stretch>
        </p:blipFill>
        <p:spPr>
          <a:xfrm>
            <a:off x="0" y="0"/>
            <a:ext cx="8504503" cy="3795886"/>
          </a:xfrm>
          <a:prstGeom prst="rect">
            <a:avLst/>
          </a:prstGeom>
          <a:effectLst>
            <a:softEdge rad="228600"/>
          </a:effectLst>
        </p:spPr>
      </p:pic>
      <p:sp>
        <p:nvSpPr>
          <p:cNvPr id="2" name="文字方塊 1">
            <a:extLst>
              <a:ext uri="{FF2B5EF4-FFF2-40B4-BE49-F238E27FC236}">
                <a16:creationId xmlns:a16="http://schemas.microsoft.com/office/drawing/2014/main" id="{FA49145D-ABF7-44D0-0D45-110ED1021AE1}"/>
              </a:ext>
            </a:extLst>
          </p:cNvPr>
          <p:cNvSpPr txBox="1"/>
          <p:nvPr/>
        </p:nvSpPr>
        <p:spPr>
          <a:xfrm>
            <a:off x="37161" y="4550444"/>
            <a:ext cx="4783014" cy="369332"/>
          </a:xfrm>
          <a:prstGeom prst="rect">
            <a:avLst/>
          </a:prstGeom>
          <a:noFill/>
        </p:spPr>
        <p:txBody>
          <a:bodyPr wrap="square">
            <a:spAutoFit/>
          </a:bodyPr>
          <a:lstStyle/>
          <a:p>
            <a:r>
              <a:rPr lang="en-US" altLang="zh-TW" sz="1800" b="1" dirty="0">
                <a:solidFill>
                  <a:srgbClr val="0070C0"/>
                </a:solidFill>
                <a:latin typeface="Candara"/>
                <a:ea typeface="Candara"/>
                <a:cs typeface="Candara"/>
                <a:sym typeface="Candara"/>
              </a:rPr>
              <a:t>By LAD/EGA/ELA </a:t>
            </a:r>
            <a:endParaRPr lang="en-US" dirty="0">
              <a:solidFill>
                <a:srgbClr val="0070C0"/>
              </a:solidFill>
            </a:endParaRPr>
          </a:p>
        </p:txBody>
      </p:sp>
    </p:spTree>
    <p:extLst>
      <p:ext uri="{BB962C8B-B14F-4D97-AF65-F5344CB8AC3E}">
        <p14:creationId xmlns:p14="http://schemas.microsoft.com/office/powerpoint/2010/main" val="2643501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9144000" cy="5143500"/>
          </a:xfrm>
          <a:prstGeom prst="rect">
            <a:avLst/>
          </a:prstGeom>
          <a:solidFill>
            <a:srgbClr val="0076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 name="梯形 2"/>
          <p:cNvSpPr/>
          <p:nvPr/>
        </p:nvSpPr>
        <p:spPr>
          <a:xfrm>
            <a:off x="2674800" y="1707654"/>
            <a:ext cx="1170000" cy="216024"/>
          </a:xfrm>
          <a:prstGeom prst="trapezoid">
            <a:avLst>
              <a:gd name="adj" fmla="val 40432"/>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 name="矩形 3"/>
          <p:cNvSpPr/>
          <p:nvPr/>
        </p:nvSpPr>
        <p:spPr>
          <a:xfrm>
            <a:off x="2209800" y="1838821"/>
            <a:ext cx="6934200" cy="1257117"/>
          </a:xfrm>
          <a:prstGeom prst="rect">
            <a:avLst/>
          </a:prstGeom>
          <a:solidFill>
            <a:schemeClr val="bg1"/>
          </a:solidFill>
          <a:ln w="12700" cap="flat" cmpd="sng" algn="ctr">
            <a:noFill/>
            <a:prstDash val="solid"/>
            <a:miter lim="800000"/>
          </a:ln>
          <a:effectLst/>
        </p:spPr>
        <p:txBody>
          <a:bodyPr lIns="1116000" tIns="0" bIns="3600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srgbClr val="00A28B"/>
              </a:solidFill>
              <a:effectLst/>
              <a:uLnTx/>
              <a:uFillTx/>
              <a:latin typeface="华文中宋" panose="02010600040101010101" pitchFamily="2" charset="-122"/>
              <a:ea typeface="华文中宋" panose="02010600040101010101" pitchFamily="2" charset="-122"/>
              <a:cs typeface="+mn-cs"/>
            </a:endParaRPr>
          </a:p>
        </p:txBody>
      </p:sp>
      <p:sp>
        <p:nvSpPr>
          <p:cNvPr id="5" name="任意多边形 8"/>
          <p:cNvSpPr>
            <a:spLocks/>
          </p:cNvSpPr>
          <p:nvPr/>
        </p:nvSpPr>
        <p:spPr bwMode="auto">
          <a:xfrm>
            <a:off x="2763666" y="1707655"/>
            <a:ext cx="993775" cy="1011237"/>
          </a:xfrm>
          <a:custGeom>
            <a:avLst/>
            <a:gdLst>
              <a:gd name="T0" fmla="*/ 0 w 993531"/>
              <a:gd name="T1" fmla="*/ 0 h 1011115"/>
              <a:gd name="T2" fmla="*/ 993775 w 993531"/>
              <a:gd name="T3" fmla="*/ 0 h 1011115"/>
              <a:gd name="T4" fmla="*/ 496888 w 993531"/>
              <a:gd name="T5" fmla="*/ 1011237 h 1011115"/>
              <a:gd name="T6" fmla="*/ 0 60000 65536"/>
              <a:gd name="T7" fmla="*/ 0 60000 65536"/>
              <a:gd name="T8" fmla="*/ 0 60000 65536"/>
              <a:gd name="T9" fmla="*/ 0 w 993531"/>
              <a:gd name="T10" fmla="*/ 0 h 1011115"/>
              <a:gd name="T11" fmla="*/ 993531 w 993531"/>
              <a:gd name="T12" fmla="*/ 1011115 h 1011115"/>
            </a:gdLst>
            <a:ahLst/>
            <a:cxnLst>
              <a:cxn ang="T6">
                <a:pos x="T0" y="T1"/>
              </a:cxn>
              <a:cxn ang="T7">
                <a:pos x="T2" y="T3"/>
              </a:cxn>
              <a:cxn ang="T8">
                <a:pos x="T4" y="T5"/>
              </a:cxn>
            </a:cxnLst>
            <a:rect l="T9" t="T10" r="T11" b="T12"/>
            <a:pathLst>
              <a:path w="993531" h="1011115">
                <a:moveTo>
                  <a:pt x="0" y="0"/>
                </a:moveTo>
                <a:lnTo>
                  <a:pt x="993531" y="0"/>
                </a:lnTo>
                <a:lnTo>
                  <a:pt x="496766" y="1011115"/>
                </a:lnTo>
                <a:lnTo>
                  <a:pt x="0" y="0"/>
                </a:lnTo>
                <a:close/>
              </a:path>
            </a:pathLst>
          </a:custGeom>
          <a:solidFill>
            <a:schemeClr val="accent6">
              <a:lumMod val="75000"/>
            </a:schemeClr>
          </a:solidFill>
          <a:ln w="12700" algn="ctr">
            <a:noFill/>
            <a:miter lim="800000"/>
            <a:headEnd/>
            <a:tailEnd/>
          </a:ln>
        </p:spPr>
        <p:txBody>
          <a:bodyPr tIns="0" bIns="360000" anchor="ctr"/>
          <a:lstStyle/>
          <a:p>
            <a:pPr marL="0" marR="0" lvl="0" indent="0" algn="ctr" defTabSz="914400" rtl="0" eaLnBrk="1" fontAlgn="auto" latinLnBrk="0" hangingPunct="1">
              <a:lnSpc>
                <a:spcPct val="100000"/>
              </a:lnSpc>
              <a:spcBef>
                <a:spcPts val="2400"/>
              </a:spcBef>
              <a:spcAft>
                <a:spcPts val="0"/>
              </a:spcAft>
              <a:buClr>
                <a:srgbClr val="4F81BD"/>
              </a:buClr>
              <a:buSzPct val="60000"/>
              <a:buFontTx/>
              <a:buNone/>
              <a:tabLst/>
              <a:defRPr/>
            </a:pPr>
            <a:r>
              <a:rPr kumimoji="0" lang="en-US" altLang="zh-CN" sz="4400" b="1" i="0" u="none" strike="noStrike" kern="1200" cap="none" spc="0" normalizeH="0" baseline="0" noProof="0" dirty="0">
                <a:ln>
                  <a:noFill/>
                </a:ln>
                <a:solidFill>
                  <a:prstClr val="white"/>
                </a:solidFill>
                <a:effectLst/>
                <a:uLnTx/>
                <a:uFillTx/>
                <a:latin typeface="Vijaya" pitchFamily="34" charset="0"/>
                <a:ea typeface="华文中宋" pitchFamily="2" charset="-122"/>
                <a:cs typeface="Vijaya" pitchFamily="34" charset="0"/>
              </a:rPr>
              <a:t>03</a:t>
            </a:r>
            <a:endParaRPr kumimoji="0" lang="zh-CN" altLang="en-US" sz="4400" b="1" i="0" u="none" strike="noStrike" kern="1200" cap="none" spc="0" normalizeH="0" baseline="0" noProof="0" dirty="0">
              <a:ln>
                <a:noFill/>
              </a:ln>
              <a:solidFill>
                <a:prstClr val="white"/>
              </a:solidFill>
              <a:effectLst/>
              <a:uLnTx/>
              <a:uFillTx/>
              <a:latin typeface="Vijaya" pitchFamily="34" charset="0"/>
              <a:ea typeface="华文中宋" pitchFamily="2" charset="-122"/>
              <a:cs typeface="Vijaya" pitchFamily="34" charset="0"/>
            </a:endParaRPr>
          </a:p>
        </p:txBody>
      </p:sp>
      <p:sp>
        <p:nvSpPr>
          <p:cNvPr id="7" name="矩形 6"/>
          <p:cNvSpPr/>
          <p:nvPr/>
        </p:nvSpPr>
        <p:spPr>
          <a:xfrm>
            <a:off x="3867392" y="2051880"/>
            <a:ext cx="4667008"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b="1" dirty="0">
                <a:solidFill>
                  <a:prstClr val="black">
                    <a:lumMod val="85000"/>
                    <a:lumOff val="15000"/>
                  </a:prstClr>
                </a:solidFill>
                <a:latin typeface="DFKai-SB" pitchFamily="65" charset="-120"/>
                <a:ea typeface="DFKai-SB" pitchFamily="65" charset="-120"/>
              </a:rPr>
              <a:t>CRE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b="1" dirty="0">
                <a:solidFill>
                  <a:prstClr val="black">
                    <a:lumMod val="85000"/>
                    <a:lumOff val="15000"/>
                  </a:prstClr>
                </a:solidFill>
                <a:latin typeface="DFKai-SB" pitchFamily="65" charset="-120"/>
                <a:ea typeface="DFKai-SB" pitchFamily="65" charset="-120"/>
              </a:rPr>
              <a:t>(CURACAO)</a:t>
            </a:r>
            <a:endParaRPr kumimoji="0" lang="zh-CN" altLang="en-US" sz="2800" b="0" i="0" u="none" strike="noStrike" kern="1200" cap="none" spc="0" normalizeH="0" baseline="0" noProof="0" dirty="0">
              <a:ln>
                <a:noFill/>
              </a:ln>
              <a:solidFill>
                <a:prstClr val="black">
                  <a:lumMod val="85000"/>
                  <a:lumOff val="15000"/>
                </a:prstClr>
              </a:solidFill>
              <a:effectLst/>
              <a:uLnTx/>
              <a:uFillTx/>
              <a:latin typeface="DFKai-SB" pitchFamily="65" charset="-120"/>
              <a:ea typeface="DFKai-SB" pitchFamily="65" charset="-120"/>
              <a:cs typeface="+mn-cs"/>
            </a:endParaRPr>
          </a:p>
        </p:txBody>
      </p:sp>
      <p:sp>
        <p:nvSpPr>
          <p:cNvPr id="2" name="Slide Number Placeholder 1"/>
          <p:cNvSpPr>
            <a:spLocks noGrp="1"/>
          </p:cNvSpPr>
          <p:nvPr>
            <p:ph type="sldNum" sz="quarter" idx="4294967295"/>
          </p:nvPr>
        </p:nvSpPr>
        <p:spPr>
          <a:xfrm>
            <a:off x="7010400" y="4883720"/>
            <a:ext cx="2133600" cy="273844"/>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36D82E-CE9F-4850-9751-B326B49AD240}" type="slidenum">
              <a:rPr kumimoji="0" lang="en-US" sz="1200" b="0" i="0" u="none" strike="noStrike" kern="1200" cap="none" spc="0" normalizeH="0" baseline="0" noProof="0" smtClean="0">
                <a:ln>
                  <a:noFill/>
                </a:ln>
                <a:solidFill>
                  <a:schemeClr val="bg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chemeClr val="bg1"/>
              </a:solidFill>
              <a:effectLst/>
              <a:uLnTx/>
              <a:uFillTx/>
              <a:latin typeface="Calibri"/>
              <a:ea typeface="+mn-ea"/>
              <a:cs typeface="+mn-cs"/>
            </a:endParaRPr>
          </a:p>
        </p:txBody>
      </p:sp>
    </p:spTree>
    <p:extLst>
      <p:ext uri="{BB962C8B-B14F-4D97-AF65-F5344CB8AC3E}">
        <p14:creationId xmlns:p14="http://schemas.microsoft.com/office/powerpoint/2010/main" val="164080826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033862643"/>
              </p:ext>
            </p:extLst>
          </p:nvPr>
        </p:nvGraphicFramePr>
        <p:xfrm>
          <a:off x="132314" y="699543"/>
          <a:ext cx="8883832" cy="3881024"/>
        </p:xfrm>
        <a:graphic>
          <a:graphicData uri="http://schemas.openxmlformats.org/drawingml/2006/table">
            <a:tbl>
              <a:tblPr/>
              <a:tblGrid>
                <a:gridCol w="479246">
                  <a:extLst>
                    <a:ext uri="{9D8B030D-6E8A-4147-A177-3AD203B41FA5}">
                      <a16:colId xmlns:a16="http://schemas.microsoft.com/office/drawing/2014/main" val="20000"/>
                    </a:ext>
                  </a:extLst>
                </a:gridCol>
                <a:gridCol w="1008112">
                  <a:extLst>
                    <a:ext uri="{9D8B030D-6E8A-4147-A177-3AD203B41FA5}">
                      <a16:colId xmlns:a16="http://schemas.microsoft.com/office/drawing/2014/main" val="20001"/>
                    </a:ext>
                  </a:extLst>
                </a:gridCol>
                <a:gridCol w="504056">
                  <a:extLst>
                    <a:ext uri="{9D8B030D-6E8A-4147-A177-3AD203B41FA5}">
                      <a16:colId xmlns:a16="http://schemas.microsoft.com/office/drawing/2014/main" val="20006"/>
                    </a:ext>
                  </a:extLst>
                </a:gridCol>
                <a:gridCol w="864096">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576064">
                  <a:extLst>
                    <a:ext uri="{9D8B030D-6E8A-4147-A177-3AD203B41FA5}">
                      <a16:colId xmlns:a16="http://schemas.microsoft.com/office/drawing/2014/main" val="20004"/>
                    </a:ext>
                  </a:extLst>
                </a:gridCol>
                <a:gridCol w="648072">
                  <a:extLst>
                    <a:ext uri="{9D8B030D-6E8A-4147-A177-3AD203B41FA5}">
                      <a16:colId xmlns:a16="http://schemas.microsoft.com/office/drawing/2014/main" val="2800999351"/>
                    </a:ext>
                  </a:extLst>
                </a:gridCol>
                <a:gridCol w="3940090">
                  <a:extLst>
                    <a:ext uri="{9D8B030D-6E8A-4147-A177-3AD203B41FA5}">
                      <a16:colId xmlns:a16="http://schemas.microsoft.com/office/drawing/2014/main" val="20005"/>
                    </a:ext>
                  </a:extLst>
                </a:gridCol>
              </a:tblGrid>
              <a:tr h="469216">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Subject</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Segments</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a:t>
                      </a:r>
                      <a:r>
                        <a:rPr lang="en-US" altLang="zh-TW" sz="800" b="0" i="0" u="none" strike="noStrike" dirty="0">
                          <a:solidFill>
                            <a:schemeClr val="tx1"/>
                          </a:solidFill>
                          <a:effectLst/>
                          <a:latin typeface="DFKai-SB" pitchFamily="65" charset="-120"/>
                          <a:ea typeface="DFKai-SB" pitchFamily="65" charset="-120"/>
                        </a:rPr>
                        <a:t>4</a:t>
                      </a:r>
                      <a:r>
                        <a:rPr lang="de-DE" altLang="zh-TW" sz="8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dirty="0">
                          <a:solidFill>
                            <a:schemeClr val="tx1"/>
                          </a:solidFill>
                          <a:effectLst/>
                          <a:latin typeface="DFKai-SB" pitchFamily="65" charset="-120"/>
                          <a:ea typeface="DFKai-SB" pitchFamily="65" charset="-120"/>
                        </a:rPr>
                        <a:t>Achievement</a:t>
                      </a:r>
                    </a:p>
                    <a:p>
                      <a:pPr algn="ctr" rtl="0" fontAlgn="ctr"/>
                      <a:r>
                        <a:rPr lang="de-DE" altLang="zh-TW" sz="800" b="0" i="0" u="none" strike="noStrike"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&amp;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2025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286155">
                <a:tc vMerge="1">
                  <a:txBody>
                    <a:bodyPr/>
                    <a:lstStyle/>
                    <a:p>
                      <a:endParaRPr lang="de-DE"/>
                    </a:p>
                  </a:txBody>
                  <a:tcPr/>
                </a:tc>
                <a:tc vMerge="1">
                  <a:txBody>
                    <a:bodyPr/>
                    <a:lstStyle/>
                    <a:p>
                      <a:endParaRPr lang="de-DE"/>
                    </a:p>
                  </a:txBody>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1164367">
                <a:tc rowSpan="3">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Trade</a:t>
                      </a:r>
                      <a:r>
                        <a:rPr lang="en-US" altLang="zh-TW" sz="1000" b="0" i="0" u="none" strike="noStrike" baseline="0" dirty="0">
                          <a:solidFill>
                            <a:srgbClr val="000000"/>
                          </a:solidFill>
                          <a:effectLst/>
                          <a:latin typeface="DFKai-SB" pitchFamily="65" charset="-120"/>
                          <a:ea typeface="DFKai-SB" pitchFamily="65" charset="-120"/>
                        </a:rPr>
                        <a:t> Lane</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900" b="1" i="0" u="none" strike="noStrike" dirty="0">
                          <a:solidFill>
                            <a:schemeClr val="tx1"/>
                          </a:solidFill>
                          <a:effectLst/>
                          <a:latin typeface="DFKai-SB" pitchFamily="65" charset="-120"/>
                          <a:ea typeface="DFKai-SB" pitchFamily="65" charset="-120"/>
                        </a:rPr>
                        <a:t>F.E. =&gt; </a:t>
                      </a:r>
                      <a:r>
                        <a:rPr lang="en-US" altLang="zh-TW" sz="900" b="1" i="0" u="none" strike="noStrike" dirty="0">
                          <a:solidFill>
                            <a:srgbClr val="FF0000"/>
                          </a:solidFill>
                          <a:effectLst/>
                          <a:latin typeface="DFKai-SB" pitchFamily="65" charset="-120"/>
                          <a:ea typeface="DFKai-SB" pitchFamily="65" charset="-120"/>
                        </a:rPr>
                        <a:t>CW</a:t>
                      </a:r>
                      <a:r>
                        <a:rPr lang="en-US" altLang="zh-TW" sz="900" b="1" i="0" u="none" strike="noStrike" baseline="0" dirty="0">
                          <a:solidFill>
                            <a:schemeClr val="tx1"/>
                          </a:solidFill>
                          <a:effectLst/>
                          <a:latin typeface="DFKai-SB" pitchFamily="65" charset="-120"/>
                          <a:ea typeface="DFKai-SB" pitchFamily="65" charset="-120"/>
                        </a:rPr>
                        <a:t> IMP.</a:t>
                      </a:r>
                    </a:p>
                    <a:p>
                      <a:pPr algn="ctr" rtl="0" fontAlgn="ctr"/>
                      <a:r>
                        <a:rPr lang="en-US" altLang="zh-TW" sz="900" b="0" i="0" u="none" strike="noStrike" baseline="0" dirty="0">
                          <a:solidFill>
                            <a:schemeClr val="tx1"/>
                          </a:solidFill>
                          <a:effectLst/>
                          <a:latin typeface="DFKai-SB" pitchFamily="65" charset="-120"/>
                          <a:ea typeface="DFKai-SB" pitchFamily="65" charset="-120"/>
                        </a:rPr>
                        <a:t>(C</a:t>
                      </a:r>
                      <a:r>
                        <a:rPr lang="de-DE" altLang="zh-TW" sz="900" b="0" i="0" u="none" strike="noStrike" baseline="0" dirty="0">
                          <a:solidFill>
                            <a:schemeClr val="tx1"/>
                          </a:solidFill>
                          <a:effectLst/>
                          <a:latin typeface="DFKai-SB" pitchFamily="65" charset="-120"/>
                          <a:ea typeface="DFKai-SB" pitchFamily="65" charset="-120"/>
                        </a:rPr>
                        <a:t> Tr</a:t>
                      </a:r>
                      <a:r>
                        <a:rPr lang="fr-FR" altLang="zh-TW" sz="900" b="0" i="0" u="none" strike="noStrike" baseline="0" dirty="0" err="1">
                          <a:solidFill>
                            <a:schemeClr val="tx1"/>
                          </a:solidFill>
                          <a:effectLst/>
                          <a:latin typeface="DFKai-SB" pitchFamily="65" charset="-120"/>
                          <a:ea typeface="DFKai-SB" pitchFamily="65" charset="-120"/>
                        </a:rPr>
                        <a:t>ade</a:t>
                      </a:r>
                      <a:r>
                        <a:rPr lang="fr-FR" altLang="zh-TW" sz="900" b="0" i="0" u="none" strike="noStrike" baseline="0" dirty="0">
                          <a:solidFill>
                            <a:schemeClr val="tx1"/>
                          </a:solidFill>
                          <a:effectLst/>
                          <a:latin typeface="DFKai-SB" pitchFamily="65" charset="-120"/>
                          <a:ea typeface="DFKai-SB" pitchFamily="65" charset="-120"/>
                        </a:rPr>
                        <a:t>)</a:t>
                      </a:r>
                      <a:endParaRPr lang="de-DE" altLang="zh-TW" sz="9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LAD</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566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170%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588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de-DE" sz="1000" b="0" i="0" u="none" strike="noStrike" dirty="0">
                        <a:solidFill>
                          <a:schemeClr val="tx1"/>
                        </a:solidFill>
                        <a:effectLst/>
                        <a:latin typeface="DFKai-SB" panose="03000509000000000000" pitchFamily="65" charset="-120"/>
                        <a:ea typeface="DFKai-SB" panose="03000509000000000000" pitchFamily="65" charset="-120"/>
                        <a:cs typeface="+mn-cs"/>
                      </a:endParaRPr>
                    </a:p>
                  </a:txBody>
                  <a:tcPr marL="7144" marR="7144" marT="714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r h="796919">
                <a:tc vMerge="1">
                  <a:txBody>
                    <a:bodyPr/>
                    <a:lstStyle/>
                    <a:p>
                      <a:endParaRPr lang="de-DE"/>
                    </a:p>
                  </a:txBody>
                  <a:tcPr/>
                </a:tc>
                <a:tc>
                  <a:txBody>
                    <a:bodyPr/>
                    <a:lstStyle/>
                    <a:p>
                      <a:pPr algn="ctr" rtl="0" fontAlgn="ctr"/>
                      <a:r>
                        <a:rPr lang="en-US" altLang="zh-TW" sz="900" b="1" i="0" u="none" strike="noStrike" dirty="0">
                          <a:solidFill>
                            <a:srgbClr val="FF0000"/>
                          </a:solidFill>
                          <a:effectLst/>
                          <a:latin typeface="DFKai-SB" pitchFamily="65" charset="-120"/>
                          <a:ea typeface="DFKai-SB" pitchFamily="65" charset="-120"/>
                        </a:rPr>
                        <a:t>CW</a:t>
                      </a:r>
                      <a:r>
                        <a:rPr lang="zh-TW" altLang="en-US" sz="900" b="1" i="0" u="none" strike="noStrike" baseline="0" dirty="0">
                          <a:solidFill>
                            <a:schemeClr val="tx1"/>
                          </a:solidFill>
                          <a:effectLst/>
                          <a:latin typeface="DFKai-SB" pitchFamily="65" charset="-120"/>
                          <a:ea typeface="DFKai-SB" pitchFamily="65" charset="-120"/>
                        </a:rPr>
                        <a:t> </a:t>
                      </a:r>
                      <a:r>
                        <a:rPr lang="en-US" altLang="zh-TW" sz="900" b="1" i="0" u="none" strike="noStrike" baseline="0" dirty="0">
                          <a:solidFill>
                            <a:schemeClr val="tx1"/>
                          </a:solidFill>
                          <a:effectLst/>
                          <a:latin typeface="DFKai-SB" pitchFamily="65" charset="-120"/>
                          <a:ea typeface="DFKai-SB" pitchFamily="65" charset="-120"/>
                          <a:sym typeface="Wingdings" pitchFamily="2" charset="2"/>
                        </a:rPr>
                        <a:t></a:t>
                      </a:r>
                      <a:r>
                        <a:rPr lang="zh-TW" altLang="en-US" sz="900" b="1" i="0" u="none" strike="noStrike" baseline="0" dirty="0">
                          <a:solidFill>
                            <a:schemeClr val="tx1"/>
                          </a:solidFill>
                          <a:effectLst/>
                          <a:latin typeface="DFKai-SB" pitchFamily="65" charset="-120"/>
                          <a:ea typeface="DFKai-SB" pitchFamily="65" charset="-120"/>
                          <a:sym typeface="Wingdings" pitchFamily="2" charset="2"/>
                        </a:rPr>
                        <a:t> </a:t>
                      </a:r>
                      <a:r>
                        <a:rPr lang="en-US" altLang="zh-TW" sz="900" b="1" i="0" u="none" strike="noStrike" baseline="0" dirty="0">
                          <a:solidFill>
                            <a:schemeClr val="tx1"/>
                          </a:solidFill>
                          <a:effectLst/>
                          <a:latin typeface="DFKai-SB" pitchFamily="65" charset="-120"/>
                          <a:ea typeface="DFKai-SB" pitchFamily="65" charset="-120"/>
                          <a:sym typeface="Wingdings" pitchFamily="2" charset="2"/>
                        </a:rPr>
                        <a:t>USEC</a:t>
                      </a:r>
                      <a:endParaRPr lang="fr-FR" altLang="zh-TW" sz="900" b="1" i="0" u="none" strike="noStrike" dirty="0">
                        <a:solidFill>
                          <a:schemeClr val="tx1"/>
                        </a:solidFill>
                        <a:effectLst/>
                        <a:latin typeface="DFKai-SB" pitchFamily="65" charset="-120"/>
                        <a:ea typeface="DFKai-SB" pitchFamily="65" charset="-120"/>
                      </a:endParaRPr>
                    </a:p>
                    <a:p>
                      <a:pPr algn="ctr" rtl="0" fontAlgn="ctr"/>
                      <a:r>
                        <a:rPr lang="en-US" altLang="zh-TW" sz="900" b="0" i="0" u="none" strike="noStrike" dirty="0">
                          <a:solidFill>
                            <a:schemeClr val="tx1"/>
                          </a:solidFill>
                          <a:effectLst/>
                          <a:latin typeface="DFKai-SB" pitchFamily="65" charset="-120"/>
                          <a:ea typeface="DFKai-SB" pitchFamily="65" charset="-120"/>
                        </a:rPr>
                        <a:t>(609+610</a:t>
                      </a:r>
                      <a:r>
                        <a:rPr lang="de-DE" altLang="zh-TW" sz="900" b="0" i="0" u="none" strike="noStrike" baseline="0" dirty="0">
                          <a:solidFill>
                            <a:schemeClr val="tx1"/>
                          </a:solidFill>
                          <a:effectLst/>
                          <a:latin typeface="DFKai-SB" pitchFamily="65" charset="-120"/>
                          <a:ea typeface="DFKai-SB" pitchFamily="65" charset="-120"/>
                        </a:rPr>
                        <a:t> Tr</a:t>
                      </a:r>
                      <a:r>
                        <a:rPr lang="fr-FR" altLang="zh-TW" sz="900" b="0" i="0" u="none" strike="noStrike" baseline="0" dirty="0" err="1">
                          <a:solidFill>
                            <a:schemeClr val="tx1"/>
                          </a:solidFill>
                          <a:effectLst/>
                          <a:latin typeface="DFKai-SB" pitchFamily="65" charset="-120"/>
                          <a:ea typeface="DFKai-SB" pitchFamily="65" charset="-120"/>
                        </a:rPr>
                        <a:t>ade</a:t>
                      </a:r>
                      <a:r>
                        <a:rPr lang="fr-FR" altLang="zh-TW" sz="900" b="0" i="0" u="none" strike="noStrike" baseline="0" dirty="0">
                          <a:solidFill>
                            <a:schemeClr val="tx1"/>
                          </a:solidFill>
                          <a:effectLst/>
                          <a:latin typeface="DFKai-SB" pitchFamily="65" charset="-120"/>
                          <a:ea typeface="DFKai-SB" pitchFamily="65" charset="-120"/>
                        </a:rPr>
                        <a:t>)</a:t>
                      </a:r>
                      <a:endParaRPr lang="de-DE" altLang="zh-TW" sz="9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EGA-ATC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1000" b="0" i="0" u="none" strike="noStrike" dirty="0">
                          <a:solidFill>
                            <a:srgbClr val="FF0000"/>
                          </a:solidFill>
                          <a:effectLst/>
                          <a:latin typeface="DFKai-SB" panose="03000509000000000000" pitchFamily="65" charset="-120"/>
                          <a:ea typeface="DFKai-SB" panose="03000509000000000000" pitchFamily="65" charset="-120"/>
                        </a:rPr>
                        <a:t>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de-DE" sz="1000" b="0" i="0" u="none" strike="noStrike" dirty="0">
                        <a:solidFill>
                          <a:schemeClr val="tx1"/>
                        </a:solidFill>
                        <a:effectLst/>
                        <a:latin typeface="DFKai-SB" panose="03000509000000000000" pitchFamily="65" charset="-120"/>
                        <a:ea typeface="DFKai-SB" panose="03000509000000000000" pitchFamily="65" charset="-120"/>
                        <a:cs typeface="+mn-cs"/>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3"/>
                  </a:ext>
                </a:extLst>
              </a:tr>
              <a:tr h="1164367">
                <a:tc vMerge="1">
                  <a:txBody>
                    <a:bodyPr/>
                    <a:lstStyle/>
                    <a:p>
                      <a:endParaRPr lang="fr-FR"/>
                    </a:p>
                  </a:txBody>
                  <a:tcPr/>
                </a:tc>
                <a:tc>
                  <a:txBody>
                    <a:bodyPr/>
                    <a:lstStyle/>
                    <a:p>
                      <a:pPr algn="ctr" rtl="0" fontAlgn="ctr"/>
                      <a:r>
                        <a:rPr lang="en-US" altLang="zh-TW" sz="900" b="1" i="0" u="none" strike="noStrike" dirty="0">
                          <a:solidFill>
                            <a:srgbClr val="FF0000"/>
                          </a:solidFill>
                          <a:effectLst/>
                          <a:latin typeface="DFKai-SB" pitchFamily="65" charset="-120"/>
                          <a:ea typeface="DFKai-SB" pitchFamily="65" charset="-120"/>
                        </a:rPr>
                        <a:t>CW</a:t>
                      </a:r>
                      <a:r>
                        <a:rPr lang="en-US" altLang="zh-TW" sz="900" b="1" i="0" u="none" strike="noStrike" dirty="0">
                          <a:solidFill>
                            <a:schemeClr val="tx1"/>
                          </a:solidFill>
                          <a:effectLst/>
                          <a:latin typeface="DFKai-SB" pitchFamily="65" charset="-120"/>
                          <a:ea typeface="DFKai-SB" pitchFamily="65" charset="-120"/>
                        </a:rPr>
                        <a:t> </a:t>
                      </a:r>
                      <a:r>
                        <a:rPr lang="fr-FR" altLang="zh-TW" sz="900" b="1" i="0" u="none" strike="noStrike" dirty="0">
                          <a:solidFill>
                            <a:schemeClr val="tx1"/>
                          </a:solidFill>
                          <a:effectLst/>
                          <a:latin typeface="DFKai-SB" pitchFamily="65" charset="-120"/>
                          <a:ea typeface="DFKai-SB" pitchFamily="65" charset="-120"/>
                          <a:sym typeface="Wingdings" pitchFamily="2" charset="2"/>
                        </a:rPr>
                        <a:t></a:t>
                      </a:r>
                      <a:r>
                        <a:rPr lang="fr-FR" altLang="zh-TW" sz="900" b="1" i="0" u="none" strike="noStrike" dirty="0">
                          <a:solidFill>
                            <a:schemeClr val="tx1"/>
                          </a:solidFill>
                          <a:effectLst/>
                          <a:latin typeface="DFKai-SB" pitchFamily="65" charset="-120"/>
                          <a:ea typeface="DFKai-SB" pitchFamily="65" charset="-120"/>
                        </a:rPr>
                        <a:t> CARI</a:t>
                      </a:r>
                    </a:p>
                    <a:p>
                      <a:pPr algn="ctr" rtl="0" fontAlgn="ctr"/>
                      <a:r>
                        <a:rPr lang="en-US" altLang="zh-TW" sz="900" b="0" i="0" u="none" strike="noStrike" dirty="0">
                          <a:solidFill>
                            <a:schemeClr val="tx1"/>
                          </a:solidFill>
                          <a:effectLst/>
                          <a:latin typeface="DFKai-SB" pitchFamily="65" charset="-120"/>
                          <a:ea typeface="DFKai-SB" pitchFamily="65" charset="-120"/>
                        </a:rPr>
                        <a:t>(CC</a:t>
                      </a:r>
                      <a:r>
                        <a:rPr lang="de-DE" altLang="zh-TW" sz="900" b="0" i="0" u="none" strike="noStrike" baseline="0" dirty="0">
                          <a:solidFill>
                            <a:schemeClr val="tx1"/>
                          </a:solidFill>
                          <a:effectLst/>
                          <a:latin typeface="DFKai-SB" pitchFamily="65" charset="-120"/>
                          <a:ea typeface="DFKai-SB" pitchFamily="65" charset="-120"/>
                        </a:rPr>
                        <a:t> Tr</a:t>
                      </a:r>
                      <a:r>
                        <a:rPr lang="fr-FR" altLang="zh-TW" sz="900" b="0" i="0" u="none" strike="noStrike" baseline="0" dirty="0" err="1">
                          <a:solidFill>
                            <a:schemeClr val="tx1"/>
                          </a:solidFill>
                          <a:effectLst/>
                          <a:latin typeface="DFKai-SB" pitchFamily="65" charset="-120"/>
                          <a:ea typeface="DFKai-SB" pitchFamily="65" charset="-120"/>
                        </a:rPr>
                        <a:t>ade</a:t>
                      </a:r>
                      <a:r>
                        <a:rPr lang="fr-FR" altLang="zh-TW" sz="900" b="0" i="0" u="none" strike="noStrike" baseline="0" dirty="0">
                          <a:solidFill>
                            <a:schemeClr val="tx1"/>
                          </a:solidFill>
                          <a:effectLst/>
                          <a:latin typeface="DFKai-SB" pitchFamily="65" charset="-120"/>
                          <a:ea typeface="DFKai-SB" pitchFamily="65" charset="-120"/>
                        </a:rPr>
                        <a:t>)</a:t>
                      </a:r>
                      <a:endParaRPr lang="de-DE" sz="9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EGA-ATC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115%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de-DE" sz="1000" b="0" i="0" u="none" strike="noStrike" dirty="0">
                        <a:solidFill>
                          <a:schemeClr val="tx1"/>
                        </a:solidFill>
                        <a:effectLst/>
                        <a:latin typeface="DFKai-SB" panose="03000509000000000000" pitchFamily="65" charset="-120"/>
                        <a:ea typeface="DFKai-SB" panose="03000509000000000000" pitchFamily="65" charset="-120"/>
                        <a:cs typeface="+mn-cs"/>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4"/>
                  </a:ext>
                </a:extLst>
              </a:tr>
            </a:tbl>
          </a:graphicData>
        </a:graphic>
      </p:graphicFrame>
      <p:sp>
        <p:nvSpPr>
          <p:cNvPr id="7"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11</a:t>
            </a:fld>
            <a:endParaRPr lang="en-US" sz="1200" dirty="0">
              <a:solidFill>
                <a:prstClr val="black"/>
              </a:solidFill>
              <a:latin typeface="Calibri"/>
            </a:endParaRPr>
          </a:p>
        </p:txBody>
      </p:sp>
      <p:sp>
        <p:nvSpPr>
          <p:cNvPr id="2" name="Title 11">
            <a:extLst>
              <a:ext uri="{FF2B5EF4-FFF2-40B4-BE49-F238E27FC236}">
                <a16:creationId xmlns:a16="http://schemas.microsoft.com/office/drawing/2014/main" id="{E6F4305D-85C4-6518-59AB-EA76C07348B2}"/>
              </a:ext>
            </a:extLst>
          </p:cNvPr>
          <p:cNvSpPr txBox="1">
            <a:spLocks/>
          </p:cNvSpPr>
          <p:nvPr/>
        </p:nvSpPr>
        <p:spPr>
          <a:xfrm>
            <a:off x="104257" y="66576"/>
            <a:ext cx="89354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(CW)</a:t>
            </a:r>
            <a:endParaRPr lang="en-US" sz="2400" b="1" dirty="0">
              <a:solidFill>
                <a:srgbClr val="FFFF00"/>
              </a:solidFill>
              <a:latin typeface="DFKai-SB" pitchFamily="65" charset="-120"/>
              <a:ea typeface="DFKai-SB" pitchFamily="65" charset="-120"/>
            </a:endParaRPr>
          </a:p>
        </p:txBody>
      </p:sp>
    </p:spTree>
    <p:extLst>
      <p:ext uri="{BB962C8B-B14F-4D97-AF65-F5344CB8AC3E}">
        <p14:creationId xmlns:p14="http://schemas.microsoft.com/office/powerpoint/2010/main" val="4171407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130605854"/>
              </p:ext>
            </p:extLst>
          </p:nvPr>
        </p:nvGraphicFramePr>
        <p:xfrm>
          <a:off x="132314" y="689870"/>
          <a:ext cx="8883832" cy="3975148"/>
        </p:xfrm>
        <a:graphic>
          <a:graphicData uri="http://schemas.openxmlformats.org/drawingml/2006/table">
            <a:tbl>
              <a:tblPr/>
              <a:tblGrid>
                <a:gridCol w="479246">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432048">
                  <a:extLst>
                    <a:ext uri="{9D8B030D-6E8A-4147-A177-3AD203B41FA5}">
                      <a16:colId xmlns:a16="http://schemas.microsoft.com/office/drawing/2014/main" val="20006"/>
                    </a:ext>
                  </a:extLst>
                </a:gridCol>
                <a:gridCol w="864096">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576064">
                  <a:extLst>
                    <a:ext uri="{9D8B030D-6E8A-4147-A177-3AD203B41FA5}">
                      <a16:colId xmlns:a16="http://schemas.microsoft.com/office/drawing/2014/main" val="20004"/>
                    </a:ext>
                  </a:extLst>
                </a:gridCol>
                <a:gridCol w="720080">
                  <a:extLst>
                    <a:ext uri="{9D8B030D-6E8A-4147-A177-3AD203B41FA5}">
                      <a16:colId xmlns:a16="http://schemas.microsoft.com/office/drawing/2014/main" val="1790420291"/>
                    </a:ext>
                  </a:extLst>
                </a:gridCol>
                <a:gridCol w="3868082">
                  <a:extLst>
                    <a:ext uri="{9D8B030D-6E8A-4147-A177-3AD203B41FA5}">
                      <a16:colId xmlns:a16="http://schemas.microsoft.com/office/drawing/2014/main" val="20005"/>
                    </a:ext>
                  </a:extLst>
                </a:gridCol>
              </a:tblGrid>
              <a:tr h="513728">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Subject</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Segments</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a:t>
                      </a:r>
                      <a:r>
                        <a:rPr lang="en-US" altLang="zh-TW" sz="800" b="0" i="0" u="none" strike="noStrike" dirty="0">
                          <a:solidFill>
                            <a:schemeClr val="tx1"/>
                          </a:solidFill>
                          <a:effectLst/>
                          <a:latin typeface="DFKai-SB" pitchFamily="65" charset="-120"/>
                          <a:ea typeface="DFKai-SB" pitchFamily="65" charset="-120"/>
                        </a:rPr>
                        <a:t>4</a:t>
                      </a:r>
                      <a:r>
                        <a:rPr lang="de-DE" altLang="zh-TW" sz="8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dirty="0">
                          <a:solidFill>
                            <a:schemeClr val="tx1"/>
                          </a:solidFill>
                          <a:effectLst/>
                          <a:latin typeface="DFKai-SB" pitchFamily="65" charset="-120"/>
                          <a:ea typeface="DFKai-SB" pitchFamily="65" charset="-120"/>
                        </a:rPr>
                        <a:t>Achievement</a:t>
                      </a:r>
                    </a:p>
                    <a:p>
                      <a:pPr algn="ctr" rtl="0" fontAlgn="ctr"/>
                      <a:r>
                        <a:rPr lang="de-DE" altLang="zh-TW" sz="800" b="0" i="0" u="none" strike="noStrike"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&amp;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2025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288032">
                <a:tc vMerge="1">
                  <a:txBody>
                    <a:bodyPr/>
                    <a:lstStyle/>
                    <a:p>
                      <a:endParaRPr lang="de-DE"/>
                    </a:p>
                  </a:txBody>
                  <a:tcPr/>
                </a:tc>
                <a:tc vMerge="1">
                  <a:txBody>
                    <a:bodyPr/>
                    <a:lstStyle/>
                    <a:p>
                      <a:endParaRPr lang="de-DE"/>
                    </a:p>
                  </a:txBody>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1569010">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Trade</a:t>
                      </a:r>
                      <a:r>
                        <a:rPr lang="en-US" altLang="zh-TW" sz="1000" b="0" i="0" u="none" strike="noStrike" baseline="0" dirty="0">
                          <a:solidFill>
                            <a:srgbClr val="000000"/>
                          </a:solidFill>
                          <a:effectLst/>
                          <a:latin typeface="DFKai-SB" pitchFamily="65" charset="-120"/>
                          <a:ea typeface="DFKai-SB" pitchFamily="65" charset="-120"/>
                        </a:rPr>
                        <a:t> Lane</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900" b="1" i="0" u="none" strike="noStrike" dirty="0">
                          <a:solidFill>
                            <a:srgbClr val="FF0000"/>
                          </a:solidFill>
                          <a:effectLst/>
                          <a:latin typeface="DFKai-SB" pitchFamily="65" charset="-120"/>
                          <a:ea typeface="DFKai-SB" pitchFamily="65" charset="-120"/>
                        </a:rPr>
                        <a:t>CW</a:t>
                      </a:r>
                      <a:r>
                        <a:rPr lang="en-US" altLang="zh-TW" sz="900" b="1" i="0" u="none" strike="noStrike" dirty="0">
                          <a:solidFill>
                            <a:schemeClr val="tx1"/>
                          </a:solidFill>
                          <a:effectLst/>
                          <a:latin typeface="DFKai-SB" pitchFamily="65" charset="-120"/>
                          <a:ea typeface="DFKai-SB" pitchFamily="65" charset="-120"/>
                        </a:rPr>
                        <a:t> </a:t>
                      </a:r>
                      <a:r>
                        <a:rPr lang="fr-FR" altLang="zh-TW" sz="900" b="1" i="0" u="none" strike="noStrike" dirty="0">
                          <a:solidFill>
                            <a:schemeClr val="tx1"/>
                          </a:solidFill>
                          <a:effectLst/>
                          <a:latin typeface="DFKai-SB" pitchFamily="65" charset="-120"/>
                          <a:ea typeface="DFKai-SB" pitchFamily="65" charset="-120"/>
                          <a:sym typeface="Wingdings" pitchFamily="2" charset="2"/>
                        </a:rPr>
                        <a:t> WCSA</a:t>
                      </a:r>
                      <a:r>
                        <a:rPr lang="fr-FR" altLang="zh-TW" sz="900" b="1" i="0" u="none" strike="noStrike" dirty="0">
                          <a:solidFill>
                            <a:schemeClr val="tx1"/>
                          </a:solidFill>
                          <a:effectLst/>
                          <a:latin typeface="DFKai-SB" pitchFamily="65" charset="-120"/>
                          <a:ea typeface="DFKai-SB" pitchFamily="65" charset="-120"/>
                        </a:rPr>
                        <a:t> </a:t>
                      </a:r>
                    </a:p>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900" b="0" i="0" u="none" strike="noStrike" dirty="0">
                          <a:solidFill>
                            <a:schemeClr val="tx1"/>
                          </a:solidFill>
                          <a:effectLst/>
                          <a:latin typeface="DFKai-SB" pitchFamily="65" charset="-120"/>
                          <a:ea typeface="DFKai-SB" pitchFamily="65" charset="-120"/>
                        </a:rPr>
                        <a:t>(CW+WC</a:t>
                      </a:r>
                      <a:r>
                        <a:rPr lang="de-DE" altLang="zh-TW" sz="900" b="0" i="0" u="none" strike="noStrike" baseline="0" dirty="0">
                          <a:solidFill>
                            <a:schemeClr val="tx1"/>
                          </a:solidFill>
                          <a:effectLst/>
                          <a:latin typeface="DFKai-SB" pitchFamily="65" charset="-120"/>
                          <a:ea typeface="DFKai-SB" pitchFamily="65" charset="-120"/>
                        </a:rPr>
                        <a:t> Tr</a:t>
                      </a:r>
                      <a:r>
                        <a:rPr lang="fr-FR" altLang="zh-TW" sz="900" b="0" i="0" u="none" strike="noStrike" baseline="0" dirty="0" err="1">
                          <a:solidFill>
                            <a:schemeClr val="tx1"/>
                          </a:solidFill>
                          <a:effectLst/>
                          <a:latin typeface="DFKai-SB" pitchFamily="65" charset="-120"/>
                          <a:ea typeface="DFKai-SB" pitchFamily="65" charset="-120"/>
                        </a:rPr>
                        <a:t>ade</a:t>
                      </a:r>
                      <a:r>
                        <a:rPr lang="fr-FR" altLang="zh-TW" sz="900" b="0" i="0" u="none" strike="noStrike" baseline="0"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rtl="0">
                        <a:spcBef>
                          <a:spcPts val="0"/>
                        </a:spcBef>
                        <a:spcAft>
                          <a:spcPts val="0"/>
                        </a:spcAft>
                        <a:buNone/>
                      </a:pPr>
                      <a:r>
                        <a:rPr lang="en-US" sz="1000" b="0" i="0" u="none" strike="noStrike" dirty="0">
                          <a:solidFill>
                            <a:schemeClr val="dk1"/>
                          </a:solidFill>
                          <a:latin typeface="DFKai-SB"/>
                          <a:ea typeface="DFKai-SB"/>
                          <a:cs typeface="DFKai-SB"/>
                          <a:sym typeface="DFKai-SB"/>
                        </a:rPr>
                        <a:t>ELA</a:t>
                      </a:r>
                      <a:endParaRPr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None/>
                      </a:pPr>
                      <a:r>
                        <a:rPr lang="en-US" sz="1000" dirty="0">
                          <a:solidFill>
                            <a:schemeClr val="dk1"/>
                          </a:solidFill>
                          <a:latin typeface="DFKai-SB"/>
                          <a:ea typeface="DFKai-SB"/>
                          <a:cs typeface="DFKai-SB"/>
                          <a:sym typeface="DFKai-SB"/>
                        </a:rPr>
                        <a:t>10</a:t>
                      </a:r>
                      <a:endParaRPr sz="1000"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altLang="zh-TW" sz="1000" dirty="0">
                          <a:solidFill>
                            <a:schemeClr val="dk1"/>
                          </a:solidFill>
                          <a:latin typeface="DFKai-SB"/>
                          <a:ea typeface="DFKai-SB"/>
                          <a:cs typeface="DFKai-SB"/>
                          <a:sym typeface="DFKai-SB"/>
                        </a:rPr>
                        <a:t>0</a:t>
                      </a:r>
                      <a:endParaRPr sz="1000"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None/>
                      </a:pPr>
                      <a:r>
                        <a:rPr lang="en-US" altLang="zh-TW" sz="1000" dirty="0">
                          <a:solidFill>
                            <a:srgbClr val="FF0000"/>
                          </a:solidFill>
                          <a:latin typeface="DFKai-SB"/>
                          <a:ea typeface="DFKai-SB"/>
                          <a:cs typeface="DFKai-SB"/>
                          <a:sym typeface="DFKai-SB"/>
                        </a:rPr>
                        <a:t>0%</a:t>
                      </a:r>
                      <a:endParaRPr sz="1000" dirty="0">
                        <a:solidFill>
                          <a:srgbClr val="FF0000"/>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SzPts val="1000"/>
                        <a:buNone/>
                      </a:pPr>
                      <a:r>
                        <a:rPr lang="en-US" sz="1000" dirty="0">
                          <a:solidFill>
                            <a:schemeClr val="dk1"/>
                          </a:solidFill>
                          <a:latin typeface="DFKai-SB"/>
                          <a:ea typeface="DFKai-SB"/>
                          <a:cs typeface="DFKai-SB"/>
                          <a:sym typeface="DFKai-SB"/>
                        </a:rPr>
                        <a:t>10</a:t>
                      </a:r>
                      <a:endParaRPr sz="1000"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rtl="0" fontAlgn="ct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r h="1604378">
                <a:tc vMerge="1">
                  <a:txBody>
                    <a:bodyPr/>
                    <a:lstStyle/>
                    <a:p>
                      <a:endParaRPr lang="fr-FR"/>
                    </a:p>
                  </a:txBody>
                  <a:tcPr/>
                </a:tc>
                <a:tc>
                  <a:txBody>
                    <a:bodyPr/>
                    <a:lstStyle/>
                    <a:p>
                      <a:pPr algn="ctr" rtl="0" fontAlgn="ctr"/>
                      <a:r>
                        <a:rPr lang="en-US" altLang="zh-TW" sz="900" b="1" i="0" u="none" strike="noStrike" dirty="0">
                          <a:solidFill>
                            <a:srgbClr val="FF0000"/>
                          </a:solidFill>
                          <a:effectLst/>
                          <a:latin typeface="DFKai-SB" pitchFamily="65" charset="-120"/>
                          <a:ea typeface="DFKai-SB" pitchFamily="65" charset="-120"/>
                        </a:rPr>
                        <a:t>CW</a:t>
                      </a:r>
                      <a:r>
                        <a:rPr lang="en-US" altLang="zh-TW" sz="900" b="1" i="0" u="none" strike="noStrike" dirty="0">
                          <a:solidFill>
                            <a:schemeClr val="tx1"/>
                          </a:solidFill>
                          <a:effectLst/>
                          <a:latin typeface="DFKai-SB" pitchFamily="65" charset="-120"/>
                          <a:ea typeface="DFKai-SB" pitchFamily="65" charset="-120"/>
                        </a:rPr>
                        <a:t> </a:t>
                      </a:r>
                      <a:r>
                        <a:rPr lang="en-US" altLang="zh-TW" sz="900" b="1" i="0" u="none" strike="noStrike" dirty="0">
                          <a:solidFill>
                            <a:schemeClr val="tx1"/>
                          </a:solidFill>
                          <a:effectLst/>
                          <a:latin typeface="DFKai-SB" pitchFamily="65" charset="-120"/>
                          <a:ea typeface="DFKai-SB" pitchFamily="65" charset="-120"/>
                          <a:sym typeface="Wingdings" pitchFamily="2" charset="2"/>
                        </a:rPr>
                        <a:t> WCCA+CARO</a:t>
                      </a:r>
                      <a:endParaRPr lang="de-DE" sz="900" b="1" i="0" u="none" strike="noStrike" dirty="0">
                        <a:solidFill>
                          <a:schemeClr val="tx1"/>
                        </a:solidFill>
                        <a:effectLst/>
                        <a:latin typeface="DFKai-SB" pitchFamily="65" charset="-120"/>
                        <a:ea typeface="DFKai-SB" pitchFamily="65" charset="-120"/>
                      </a:endParaRPr>
                    </a:p>
                    <a:p>
                      <a:pPr algn="ctr" rtl="0" fontAlgn="ctr"/>
                      <a:r>
                        <a:rPr lang="de-DE" sz="900" b="0" i="0" u="none" strike="noStrike" dirty="0">
                          <a:solidFill>
                            <a:schemeClr val="tx1"/>
                          </a:solidFill>
                          <a:effectLst/>
                          <a:latin typeface="DFKai-SB" pitchFamily="65" charset="-120"/>
                          <a:ea typeface="DFKai-SB" pitchFamily="65" charset="-120"/>
                        </a:rPr>
                        <a:t>(CB</a:t>
                      </a:r>
                      <a:r>
                        <a:rPr lang="de-DE" altLang="zh-TW" sz="900" b="0" i="0" u="none" strike="noStrike" baseline="0" dirty="0">
                          <a:solidFill>
                            <a:schemeClr val="tx1"/>
                          </a:solidFill>
                          <a:effectLst/>
                          <a:latin typeface="DFKai-SB" pitchFamily="65" charset="-120"/>
                          <a:ea typeface="DFKai-SB" pitchFamily="65" charset="-120"/>
                        </a:rPr>
                        <a:t> Tr</a:t>
                      </a:r>
                      <a:r>
                        <a:rPr lang="fr-FR" altLang="zh-TW" sz="900" b="0" i="0" u="none" strike="noStrike" baseline="0" dirty="0" err="1">
                          <a:solidFill>
                            <a:schemeClr val="tx1"/>
                          </a:solidFill>
                          <a:effectLst/>
                          <a:latin typeface="DFKai-SB" pitchFamily="65" charset="-120"/>
                          <a:ea typeface="DFKai-SB" pitchFamily="65" charset="-120"/>
                        </a:rPr>
                        <a:t>ade</a:t>
                      </a:r>
                      <a:r>
                        <a:rPr lang="fr-FR" altLang="zh-TW" sz="900" b="0" i="0" u="none" strike="noStrike" baseline="0" dirty="0">
                          <a:solidFill>
                            <a:schemeClr val="tx1"/>
                          </a:solidFill>
                          <a:effectLst/>
                          <a:latin typeface="DFKai-SB" pitchFamily="65" charset="-120"/>
                          <a:ea typeface="DFKai-SB" pitchFamily="65" charset="-120"/>
                        </a:rPr>
                        <a:t>)</a:t>
                      </a:r>
                      <a:endParaRPr lang="de-DE" sz="9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rtl="0">
                        <a:spcBef>
                          <a:spcPts val="0"/>
                        </a:spcBef>
                        <a:spcAft>
                          <a:spcPts val="0"/>
                        </a:spcAft>
                        <a:buNone/>
                      </a:pPr>
                      <a:r>
                        <a:rPr lang="en-US" sz="1000" b="0" i="0" u="none" strike="noStrike" dirty="0">
                          <a:solidFill>
                            <a:schemeClr val="dk1"/>
                          </a:solidFill>
                          <a:latin typeface="DFKai-SB"/>
                          <a:ea typeface="DFKai-SB"/>
                          <a:cs typeface="DFKai-SB"/>
                          <a:sym typeface="DFKai-SB"/>
                        </a:rPr>
                        <a:t>ELA</a:t>
                      </a:r>
                      <a:endParaRPr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dirty="0">
                          <a:latin typeface="DFKai-SB"/>
                          <a:ea typeface="DFKai-SB"/>
                          <a:cs typeface="DFKai-SB"/>
                          <a:sym typeface="DFKai-SB"/>
                        </a:rPr>
                        <a:t>15</a:t>
                      </a:r>
                      <a:endParaRPr sz="1000" b="0" i="0" u="none" strike="noStrike" dirty="0">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altLang="zh-TW" sz="1000" b="0" i="0" u="none" strike="noStrike" dirty="0">
                          <a:solidFill>
                            <a:schemeClr val="dk1"/>
                          </a:solidFill>
                          <a:latin typeface="DFKai-SB"/>
                          <a:ea typeface="DFKai-SB"/>
                          <a:cs typeface="DFKai-SB"/>
                          <a:sym typeface="DFKai-SB"/>
                        </a:rPr>
                        <a:t>0</a:t>
                      </a:r>
                      <a:endParaRPr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altLang="zh-TW" sz="1000" b="0" i="0" u="none" strike="noStrike" dirty="0">
                          <a:solidFill>
                            <a:srgbClr val="FF0000"/>
                          </a:solidFill>
                          <a:latin typeface="DFKai-SB"/>
                          <a:ea typeface="DFKai-SB"/>
                          <a:cs typeface="DFKai-SB"/>
                          <a:sym typeface="DFKai-SB"/>
                        </a:rPr>
                        <a:t>0%</a:t>
                      </a:r>
                      <a:endParaRPr sz="1000" b="0" i="0" u="none" strike="noStrike" dirty="0">
                        <a:solidFill>
                          <a:srgbClr val="FF0000"/>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SzPts val="1000"/>
                        <a:buFont typeface="Arial"/>
                        <a:buNone/>
                      </a:pPr>
                      <a:r>
                        <a:rPr lang="en-US" sz="1000" b="0" i="0" u="none" strike="noStrike" dirty="0">
                          <a:latin typeface="DFKai-SB"/>
                          <a:ea typeface="DFKai-SB"/>
                          <a:cs typeface="DFKai-SB"/>
                          <a:sym typeface="DFKai-SB"/>
                        </a:rPr>
                        <a:t>10</a:t>
                      </a:r>
                      <a:endParaRPr sz="1000" b="0" i="0" u="none" strike="noStrike" dirty="0">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rtl="0" fontAlgn="ct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5"/>
                  </a:ext>
                </a:extLst>
              </a:tr>
            </a:tbl>
          </a:graphicData>
        </a:graphic>
      </p:graphicFrame>
      <p:sp>
        <p:nvSpPr>
          <p:cNvPr id="7"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12</a:t>
            </a:fld>
            <a:endParaRPr lang="en-US" sz="1200" dirty="0">
              <a:solidFill>
                <a:prstClr val="black"/>
              </a:solidFill>
              <a:latin typeface="Calibri"/>
            </a:endParaRPr>
          </a:p>
        </p:txBody>
      </p:sp>
      <p:sp>
        <p:nvSpPr>
          <p:cNvPr id="2" name="Title 11">
            <a:extLst>
              <a:ext uri="{FF2B5EF4-FFF2-40B4-BE49-F238E27FC236}">
                <a16:creationId xmlns:a16="http://schemas.microsoft.com/office/drawing/2014/main" id="{B3F4F920-066C-52FF-61B7-047C8DD8C79A}"/>
              </a:ext>
            </a:extLst>
          </p:cNvPr>
          <p:cNvSpPr txBox="1">
            <a:spLocks/>
          </p:cNvSpPr>
          <p:nvPr/>
        </p:nvSpPr>
        <p:spPr>
          <a:xfrm>
            <a:off x="104257" y="66576"/>
            <a:ext cx="89354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(CW)</a:t>
            </a:r>
            <a:endParaRPr lang="en-US" sz="2400" b="1" dirty="0">
              <a:solidFill>
                <a:srgbClr val="FFFF00"/>
              </a:solidFill>
              <a:latin typeface="DFKai-SB" pitchFamily="65" charset="-120"/>
              <a:ea typeface="DFKai-SB" pitchFamily="65" charset="-120"/>
            </a:endParaRPr>
          </a:p>
        </p:txBody>
      </p:sp>
    </p:spTree>
    <p:extLst>
      <p:ext uri="{BB962C8B-B14F-4D97-AF65-F5344CB8AC3E}">
        <p14:creationId xmlns:p14="http://schemas.microsoft.com/office/powerpoint/2010/main" val="30649548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1"/>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(CW)</a:t>
            </a:r>
            <a:endParaRPr lang="en-US" sz="2400" b="1" dirty="0">
              <a:solidFill>
                <a:srgbClr val="FFFF00"/>
              </a:solidFill>
              <a:latin typeface="DFKai-SB" pitchFamily="65" charset="-120"/>
              <a:ea typeface="DFKai-SB" pitchFamily="65" charset="-120"/>
            </a:endParaRPr>
          </a:p>
        </p:txBody>
      </p:sp>
      <p:sp>
        <p:nvSpPr>
          <p:cNvPr id="5"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13</a:t>
            </a:fld>
            <a:endParaRPr lang="en-US" sz="1200" dirty="0">
              <a:solidFill>
                <a:prstClr val="black"/>
              </a:solidFill>
              <a:latin typeface="Calibri"/>
            </a:endParaRPr>
          </a:p>
        </p:txBody>
      </p:sp>
      <p:sp>
        <p:nvSpPr>
          <p:cNvPr id="3" name="文字方塊 2"/>
          <p:cNvSpPr txBox="1"/>
          <p:nvPr/>
        </p:nvSpPr>
        <p:spPr>
          <a:xfrm>
            <a:off x="114400" y="646349"/>
            <a:ext cx="1734770" cy="338554"/>
          </a:xfrm>
          <a:prstGeom prst="rect">
            <a:avLst/>
          </a:prstGeom>
          <a:noFill/>
        </p:spPr>
        <p:txBody>
          <a:bodyPr wrap="none" rtlCol="0">
            <a:spAutoFit/>
          </a:bodyPr>
          <a:lstStyle/>
          <a:p>
            <a:r>
              <a:rPr lang="en-US" sz="1600" b="1" dirty="0">
                <a:latin typeface="Candara" panose="020E0502030303020204" pitchFamily="34" charset="0"/>
              </a:rPr>
              <a:t>Commercial side: </a:t>
            </a:r>
          </a:p>
        </p:txBody>
      </p:sp>
      <p:sp>
        <p:nvSpPr>
          <p:cNvPr id="8" name="文字方塊 7"/>
          <p:cNvSpPr txBox="1"/>
          <p:nvPr/>
        </p:nvSpPr>
        <p:spPr>
          <a:xfrm>
            <a:off x="114500" y="3013328"/>
            <a:ext cx="2321469" cy="338554"/>
          </a:xfrm>
          <a:prstGeom prst="rect">
            <a:avLst/>
          </a:prstGeom>
          <a:noFill/>
        </p:spPr>
        <p:txBody>
          <a:bodyPr wrap="none" rtlCol="0">
            <a:spAutoFit/>
          </a:bodyPr>
          <a:lstStyle/>
          <a:p>
            <a:r>
              <a:rPr lang="en-US" sz="1600" b="1" dirty="0">
                <a:latin typeface="Candara" panose="020E0502030303020204" pitchFamily="34" charset="0"/>
              </a:rPr>
              <a:t>Future Plan Suggestion: </a:t>
            </a:r>
          </a:p>
        </p:txBody>
      </p:sp>
    </p:spTree>
    <p:extLst>
      <p:ext uri="{BB962C8B-B14F-4D97-AF65-F5344CB8AC3E}">
        <p14:creationId xmlns:p14="http://schemas.microsoft.com/office/powerpoint/2010/main" val="33635010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1"/>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(CW)</a:t>
            </a:r>
            <a:endParaRPr lang="en-US" sz="2400" b="1" dirty="0">
              <a:solidFill>
                <a:srgbClr val="FFFF00"/>
              </a:solidFill>
              <a:latin typeface="DFKai-SB" pitchFamily="65" charset="-120"/>
              <a:ea typeface="DFKai-SB" pitchFamily="65" charset="-120"/>
            </a:endParaRPr>
          </a:p>
        </p:txBody>
      </p:sp>
      <p:sp>
        <p:nvSpPr>
          <p:cNvPr id="5"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14</a:t>
            </a:fld>
            <a:endParaRPr lang="en-US" sz="1200" dirty="0">
              <a:solidFill>
                <a:prstClr val="black"/>
              </a:solidFill>
              <a:latin typeface="Calibri"/>
            </a:endParaRPr>
          </a:p>
        </p:txBody>
      </p:sp>
      <p:sp>
        <p:nvSpPr>
          <p:cNvPr id="3" name="文字方塊 2"/>
          <p:cNvSpPr txBox="1"/>
          <p:nvPr/>
        </p:nvSpPr>
        <p:spPr>
          <a:xfrm>
            <a:off x="179512" y="771550"/>
            <a:ext cx="8784976" cy="3662541"/>
          </a:xfrm>
          <a:prstGeom prst="rect">
            <a:avLst/>
          </a:prstGeom>
          <a:noFill/>
        </p:spPr>
        <p:txBody>
          <a:bodyPr wrap="square" rtlCol="0" anchor="t">
            <a:spAutoFit/>
          </a:bodyPr>
          <a:lstStyle/>
          <a:p>
            <a:pPr marL="285750" indent="-285750">
              <a:buFont typeface="Arial" panose="020B0604020202020204" pitchFamily="34" charset="0"/>
              <a:buChar char="•"/>
            </a:pPr>
            <a:r>
              <a:rPr lang="en-US" dirty="0">
                <a:latin typeface="Candara" panose="020E0502030303020204" pitchFamily="34" charset="0"/>
              </a:rPr>
              <a:t>Future market forecast</a:t>
            </a:r>
            <a:r>
              <a:rPr lang="zh-TW" altLang="en-US" dirty="0">
                <a:latin typeface="Candara" panose="020E0502030303020204" pitchFamily="34" charset="0"/>
              </a:rPr>
              <a:t> </a:t>
            </a:r>
            <a:r>
              <a:rPr lang="en-US" altLang="zh-TW" dirty="0">
                <a:latin typeface="Candara" panose="020E0502030303020204" pitchFamily="34" charset="0"/>
              </a:rPr>
              <a:t>in 2025</a:t>
            </a:r>
            <a:r>
              <a:rPr lang="en-US" dirty="0">
                <a:latin typeface="Candara" panose="020E0502030303020204" pitchFamily="34" charset="0"/>
              </a:rPr>
              <a:t> (Pessimistic / Optimistic / Remain the same)?</a:t>
            </a:r>
          </a:p>
          <a:p>
            <a:endParaRPr lang="en-US" dirty="0">
              <a:latin typeface="Candara" panose="020E0502030303020204" pitchFamily="34" charset="0"/>
            </a:endParaRPr>
          </a:p>
          <a:p>
            <a:endParaRPr lang="en-US" dirty="0">
              <a:latin typeface="Candara" panose="020E0502030303020204" pitchFamily="34" charset="0"/>
            </a:endParaRPr>
          </a:p>
          <a:p>
            <a:endParaRPr lang="en-US" dirty="0">
              <a:latin typeface="Candara" panose="020E0502030303020204" pitchFamily="34" charset="0"/>
            </a:endParaRPr>
          </a:p>
          <a:p>
            <a:endParaRPr lang="en-US" dirty="0">
              <a:latin typeface="Candara" panose="020E0502030303020204" pitchFamily="34" charset="0"/>
            </a:endParaRPr>
          </a:p>
          <a:p>
            <a:pPr marL="285750" indent="-285750">
              <a:buFont typeface="Arial" pitchFamily="34" charset="0"/>
              <a:buChar char="•"/>
            </a:pPr>
            <a:r>
              <a:rPr lang="en-US" altLang="zh-TW" dirty="0">
                <a:latin typeface="Candara" panose="020E0502030303020204" pitchFamily="34" charset="0"/>
              </a:rPr>
              <a:t>E</a:t>
            </a:r>
            <a:r>
              <a:rPr lang="en-US" dirty="0">
                <a:latin typeface="Candara" panose="020E0502030303020204" pitchFamily="34" charset="0"/>
              </a:rPr>
              <a:t>conomic background.</a:t>
            </a:r>
          </a:p>
          <a:p>
            <a:pPr marL="285750" indent="-285750">
              <a:buFont typeface="Arial" pitchFamily="34" charset="0"/>
              <a:buChar char="•"/>
            </a:pPr>
            <a:endParaRPr lang="en-US" sz="1200" dirty="0">
              <a:latin typeface="Candara" panose="020E0502030303020204" pitchFamily="34" charset="0"/>
            </a:endParaRPr>
          </a:p>
          <a:p>
            <a:pPr lvl="1" algn="just"/>
            <a:endParaRPr lang="en-US" sz="1000" dirty="0">
              <a:latin typeface="Candara" panose="020E0502030303020204" pitchFamily="34" charset="0"/>
            </a:endParaRPr>
          </a:p>
          <a:p>
            <a:pPr marL="285750" indent="-285750">
              <a:buFont typeface="Arial" pitchFamily="34" charset="0"/>
              <a:buChar char="•"/>
            </a:pPr>
            <a:r>
              <a:rPr lang="en-US" dirty="0">
                <a:latin typeface="Candara" panose="020E0502030303020204" pitchFamily="34" charset="0"/>
              </a:rPr>
              <a:t>Market share and Loading volume prospect </a:t>
            </a:r>
            <a:r>
              <a:rPr lang="en-US" altLang="zh-TW" dirty="0">
                <a:latin typeface="Candara" panose="020E0502030303020204" pitchFamily="34" charset="0"/>
              </a:rPr>
              <a:t>2025</a:t>
            </a:r>
            <a:r>
              <a:rPr lang="en-US" dirty="0">
                <a:latin typeface="Candara" panose="020E0502030303020204" pitchFamily="34" charset="0"/>
              </a:rPr>
              <a:t> (Long Haul)</a:t>
            </a:r>
          </a:p>
          <a:p>
            <a:endParaRPr lang="en-US" sz="1200" dirty="0">
              <a:latin typeface="Candara" panose="020E0502030303020204" pitchFamily="34" charset="0"/>
            </a:endParaRPr>
          </a:p>
          <a:p>
            <a:endParaRPr lang="en-US" dirty="0"/>
          </a:p>
          <a:p>
            <a:endParaRPr lang="en-US" dirty="0"/>
          </a:p>
          <a:p>
            <a:endParaRPr lang="en-US" dirty="0"/>
          </a:p>
          <a:p>
            <a:pPr marL="285750" indent="-285750">
              <a:buFont typeface="Arial" pitchFamily="34" charset="0"/>
              <a:buChar char="•"/>
            </a:pPr>
            <a:endParaRPr lang="en-US" dirty="0"/>
          </a:p>
        </p:txBody>
      </p:sp>
      <p:graphicFrame>
        <p:nvGraphicFramePr>
          <p:cNvPr id="4" name="表格 3"/>
          <p:cNvGraphicFramePr>
            <a:graphicFrameLocks noGrp="1"/>
          </p:cNvGraphicFramePr>
          <p:nvPr>
            <p:extLst>
              <p:ext uri="{D42A27DB-BD31-4B8C-83A1-F6EECF244321}">
                <p14:modId xmlns:p14="http://schemas.microsoft.com/office/powerpoint/2010/main" val="4050382886"/>
              </p:ext>
            </p:extLst>
          </p:nvPr>
        </p:nvGraphicFramePr>
        <p:xfrm>
          <a:off x="255390" y="1203598"/>
          <a:ext cx="6758880" cy="675421"/>
        </p:xfrm>
        <a:graphic>
          <a:graphicData uri="http://schemas.openxmlformats.org/drawingml/2006/table">
            <a:tbl>
              <a:tblPr firstRow="1" bandRow="1">
                <a:tableStyleId>{5C22544A-7EE6-4342-B048-85BDC9FD1C3A}</a:tableStyleId>
              </a:tblPr>
              <a:tblGrid>
                <a:gridCol w="1689720">
                  <a:extLst>
                    <a:ext uri="{9D8B030D-6E8A-4147-A177-3AD203B41FA5}">
                      <a16:colId xmlns:a16="http://schemas.microsoft.com/office/drawing/2014/main" val="20000"/>
                    </a:ext>
                  </a:extLst>
                </a:gridCol>
                <a:gridCol w="1689720">
                  <a:extLst>
                    <a:ext uri="{9D8B030D-6E8A-4147-A177-3AD203B41FA5}">
                      <a16:colId xmlns:a16="http://schemas.microsoft.com/office/drawing/2014/main" val="20001"/>
                    </a:ext>
                  </a:extLst>
                </a:gridCol>
                <a:gridCol w="1689720">
                  <a:extLst>
                    <a:ext uri="{9D8B030D-6E8A-4147-A177-3AD203B41FA5}">
                      <a16:colId xmlns:a16="http://schemas.microsoft.com/office/drawing/2014/main" val="20002"/>
                    </a:ext>
                  </a:extLst>
                </a:gridCol>
                <a:gridCol w="1689720">
                  <a:extLst>
                    <a:ext uri="{9D8B030D-6E8A-4147-A177-3AD203B41FA5}">
                      <a16:colId xmlns:a16="http://schemas.microsoft.com/office/drawing/2014/main" val="20003"/>
                    </a:ext>
                  </a:extLst>
                </a:gridCol>
              </a:tblGrid>
              <a:tr h="370621">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400" dirty="0">
                          <a:solidFill>
                            <a:schemeClr val="bg1"/>
                          </a:solidFill>
                        </a:rPr>
                        <a:t>Get worse</a:t>
                      </a:r>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rPr>
                        <a:t>Improve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rPr>
                        <a:t>Stay</a:t>
                      </a:r>
                      <a:r>
                        <a:rPr lang="en-US" sz="1400" baseline="0" dirty="0">
                          <a:solidFill>
                            <a:schemeClr val="bg1"/>
                          </a:solidFill>
                        </a:rPr>
                        <a:t> the same</a:t>
                      </a:r>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88032">
                <a:tc>
                  <a:txBody>
                    <a:bodyPr/>
                    <a:lstStyle/>
                    <a:p>
                      <a:pPr algn="ctr"/>
                      <a:r>
                        <a:rPr lang="en-US" sz="1400" dirty="0"/>
                        <a:t>2025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5936699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9D07FD97-BCDB-CFF1-4F44-A9FEEA238FD8}"/>
              </a:ext>
            </a:extLst>
          </p:cNvPr>
          <p:cNvSpPr txBox="1">
            <a:spLocks/>
          </p:cNvSpPr>
          <p:nvPr/>
        </p:nvSpPr>
        <p:spPr>
          <a:xfrm>
            <a:off x="107504"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dirty="0">
                <a:latin typeface="DFKai-SB" pitchFamily="65" charset="-120"/>
                <a:ea typeface="DFKai-SB" pitchFamily="65" charset="-120"/>
              </a:rPr>
              <a:t>ECD/IMD Topic discussion </a:t>
            </a:r>
            <a:r>
              <a:rPr lang="en-US" altLang="zh-TW" sz="2400" b="1" kern="0" dirty="0">
                <a:solidFill>
                  <a:srgbClr val="FFFF00"/>
                </a:solidFill>
                <a:latin typeface="DFKai-SB" pitchFamily="65" charset="-120"/>
                <a:ea typeface="DFKai-SB" pitchFamily="65" charset="-120"/>
              </a:rPr>
              <a:t>(CW)</a:t>
            </a:r>
            <a:endParaRPr lang="en-US" sz="2400" b="1" kern="0" dirty="0">
              <a:solidFill>
                <a:srgbClr val="FFFF00"/>
              </a:solidFill>
              <a:latin typeface="DFKai-SB" pitchFamily="65" charset="-120"/>
              <a:ea typeface="DFKai-SB" pitchFamily="65" charset="-120"/>
            </a:endParaRPr>
          </a:p>
        </p:txBody>
      </p:sp>
      <p:graphicFrame>
        <p:nvGraphicFramePr>
          <p:cNvPr id="2" name="表格 1">
            <a:extLst>
              <a:ext uri="{FF2B5EF4-FFF2-40B4-BE49-F238E27FC236}">
                <a16:creationId xmlns:a16="http://schemas.microsoft.com/office/drawing/2014/main" id="{C8FB7389-5BCF-4B95-9A88-0E5BDE0C7446}"/>
              </a:ext>
            </a:extLst>
          </p:cNvPr>
          <p:cNvGraphicFramePr>
            <a:graphicFrameLocks noGrp="1"/>
          </p:cNvGraphicFramePr>
          <p:nvPr>
            <p:extLst>
              <p:ext uri="{D42A27DB-BD31-4B8C-83A1-F6EECF244321}">
                <p14:modId xmlns:p14="http://schemas.microsoft.com/office/powerpoint/2010/main" val="2248640642"/>
              </p:ext>
            </p:extLst>
          </p:nvPr>
        </p:nvGraphicFramePr>
        <p:xfrm>
          <a:off x="107504" y="771551"/>
          <a:ext cx="8928993" cy="3077345"/>
        </p:xfrm>
        <a:graphic>
          <a:graphicData uri="http://schemas.openxmlformats.org/drawingml/2006/table">
            <a:tbl>
              <a:tblPr>
                <a:tableStyleId>{5C22544A-7EE6-4342-B048-85BDC9FD1C3A}</a:tableStyleId>
              </a:tblPr>
              <a:tblGrid>
                <a:gridCol w="832827">
                  <a:extLst>
                    <a:ext uri="{9D8B030D-6E8A-4147-A177-3AD203B41FA5}">
                      <a16:colId xmlns:a16="http://schemas.microsoft.com/office/drawing/2014/main" val="1096605092"/>
                    </a:ext>
                  </a:extLst>
                </a:gridCol>
                <a:gridCol w="1310678">
                  <a:extLst>
                    <a:ext uri="{9D8B030D-6E8A-4147-A177-3AD203B41FA5}">
                      <a16:colId xmlns:a16="http://schemas.microsoft.com/office/drawing/2014/main" val="1714653431"/>
                    </a:ext>
                  </a:extLst>
                </a:gridCol>
                <a:gridCol w="737256">
                  <a:extLst>
                    <a:ext uri="{9D8B030D-6E8A-4147-A177-3AD203B41FA5}">
                      <a16:colId xmlns:a16="http://schemas.microsoft.com/office/drawing/2014/main" val="2905017876"/>
                    </a:ext>
                  </a:extLst>
                </a:gridCol>
                <a:gridCol w="737256">
                  <a:extLst>
                    <a:ext uri="{9D8B030D-6E8A-4147-A177-3AD203B41FA5}">
                      <a16:colId xmlns:a16="http://schemas.microsoft.com/office/drawing/2014/main" val="4291711140"/>
                    </a:ext>
                  </a:extLst>
                </a:gridCol>
                <a:gridCol w="737256">
                  <a:extLst>
                    <a:ext uri="{9D8B030D-6E8A-4147-A177-3AD203B41FA5}">
                      <a16:colId xmlns:a16="http://schemas.microsoft.com/office/drawing/2014/main" val="1668644550"/>
                    </a:ext>
                  </a:extLst>
                </a:gridCol>
                <a:gridCol w="4573720">
                  <a:extLst>
                    <a:ext uri="{9D8B030D-6E8A-4147-A177-3AD203B41FA5}">
                      <a16:colId xmlns:a16="http://schemas.microsoft.com/office/drawing/2014/main" val="3561485105"/>
                    </a:ext>
                  </a:extLst>
                </a:gridCol>
              </a:tblGrid>
              <a:tr h="152409">
                <a:tc rowSpan="5">
                  <a:txBody>
                    <a:bodyPr/>
                    <a:lstStyle/>
                    <a:p>
                      <a:pPr algn="l" fontAlgn="ctr"/>
                      <a:r>
                        <a:rPr lang="zh-TW" altLang="en-US" sz="900" u="none" strike="noStrike" dirty="0">
                          <a:solidFill>
                            <a:schemeClr val="tx1"/>
                          </a:solidFill>
                          <a:effectLst/>
                          <a:latin typeface="Candara" panose="020E0502030303020204" pitchFamily="34" charset="0"/>
                        </a:rPr>
                        <a:t>　</a:t>
                      </a:r>
                    </a:p>
                    <a:p>
                      <a:pPr algn="ctr" fontAlgn="ctr"/>
                      <a:r>
                        <a:rPr lang="en-US" altLang="zh-TW" sz="1050" b="0" u="none" strike="noStrike" dirty="0">
                          <a:solidFill>
                            <a:schemeClr val="tx1"/>
                          </a:solidFill>
                          <a:effectLst/>
                          <a:latin typeface="Candara" panose="020E0502030303020204" pitchFamily="34" charset="0"/>
                        </a:rPr>
                        <a:t>ECD </a:t>
                      </a:r>
                      <a:r>
                        <a:rPr lang="en-US" sz="1050" b="0" u="none" strike="noStrike" dirty="0">
                          <a:solidFill>
                            <a:schemeClr val="tx1"/>
                          </a:solidFill>
                          <a:effectLst/>
                          <a:latin typeface="Candara" panose="020E0502030303020204" pitchFamily="34" charset="0"/>
                        </a:rPr>
                        <a:t>KPI</a:t>
                      </a:r>
                      <a:endParaRPr lang="en-US" sz="105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900" u="none" strike="noStrike" dirty="0">
                          <a:solidFill>
                            <a:schemeClr val="tx1"/>
                          </a:solidFill>
                          <a:effectLst/>
                          <a:latin typeface="Candara" panose="020E0502030303020204" pitchFamily="34" charset="0"/>
                        </a:rPr>
                        <a:t>　</a:t>
                      </a:r>
                      <a:r>
                        <a:rPr lang="en-US" altLang="zh-TW" sz="900" u="none" strike="noStrike" dirty="0">
                          <a:solidFill>
                            <a:schemeClr val="tx1"/>
                          </a:solidFill>
                          <a:effectLst/>
                          <a:latin typeface="Candara" panose="020E0502030303020204" pitchFamily="34" charset="0"/>
                        </a:rPr>
                        <a:t>Item</a:t>
                      </a: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solidFill>
                            <a:schemeClr val="tx1"/>
                          </a:solidFill>
                          <a:effectLst/>
                          <a:latin typeface="Candara" panose="020E0502030303020204" pitchFamily="34" charset="0"/>
                        </a:rPr>
                        <a:t>2022</a:t>
                      </a:r>
                      <a:endParaRPr lang="en-US" altLang="zh-TW"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solidFill>
                            <a:schemeClr val="tx1"/>
                          </a:solidFill>
                          <a:effectLst/>
                          <a:latin typeface="Candara" panose="020E0502030303020204" pitchFamily="34" charset="0"/>
                        </a:rPr>
                        <a:t>2023</a:t>
                      </a:r>
                      <a:endParaRPr lang="en-US" altLang="zh-TW"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Diff</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Action Plan</a:t>
                      </a:r>
                      <a:r>
                        <a:rPr lang="zh-TW" altLang="en-US" sz="800" b="1" u="none" strike="noStrike" dirty="0">
                          <a:solidFill>
                            <a:schemeClr val="tx1"/>
                          </a:solidFill>
                          <a:effectLst/>
                          <a:latin typeface="Candara" panose="020E0502030303020204" pitchFamily="34" charset="0"/>
                        </a:rPr>
                        <a:t> </a:t>
                      </a:r>
                      <a:r>
                        <a:rPr lang="en-US" altLang="zh-TW" sz="800" b="1" u="none" strike="noStrike" dirty="0">
                          <a:solidFill>
                            <a:schemeClr val="tx1"/>
                          </a:solidFill>
                          <a:effectLst/>
                          <a:latin typeface="Candara" panose="020E0502030303020204" pitchFamily="34" charset="0"/>
                        </a:rPr>
                        <a:t>in 2025</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96723"/>
                  </a:ext>
                </a:extLst>
              </a:tr>
              <a:tr h="351646">
                <a:tc vMerge="1">
                  <a:txBody>
                    <a:bodyPr/>
                    <a:lstStyle/>
                    <a:p>
                      <a:pPr algn="ctr" fontAlgn="ctr"/>
                      <a:r>
                        <a:rPr lang="en-US" altLang="zh-TW" sz="1050" b="0" u="none" strike="noStrike" dirty="0">
                          <a:effectLst/>
                        </a:rPr>
                        <a:t>ECD</a:t>
                      </a:r>
                      <a:endParaRPr lang="en-US" sz="1050" b="0" u="none" strike="noStrike" dirty="0">
                        <a:effectLst/>
                      </a:endParaRPr>
                    </a:p>
                    <a:p>
                      <a:pPr algn="ctr" fontAlgn="ctr"/>
                      <a:r>
                        <a:rPr lang="en-US" sz="1050" b="0" u="none" strike="noStrike" dirty="0">
                          <a:effectLst/>
                        </a:rPr>
                        <a:t>KPI</a:t>
                      </a:r>
                      <a:endParaRPr lang="en-US" sz="105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Storage</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10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80089"/>
                  </a:ext>
                </a:extLst>
              </a:tr>
              <a:tr h="360040">
                <a:tc vMerge="1">
                  <a:txBody>
                    <a:bodyPr/>
                    <a:lstStyle/>
                    <a:p>
                      <a:endParaRPr lang="en-US"/>
                    </a:p>
                  </a:txBody>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Lift on/off</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10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9480689"/>
                  </a:ext>
                </a:extLst>
              </a:tr>
              <a:tr h="442650">
                <a:tc vMerge="1">
                  <a:txBody>
                    <a:bodyPr/>
                    <a:lstStyle/>
                    <a:p>
                      <a:endParaRPr lang="zh-TW" altLang="en-US"/>
                    </a:p>
                  </a:txBody>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Reposition</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10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455894"/>
                  </a:ext>
                </a:extLst>
              </a:tr>
              <a:tr h="442650">
                <a:tc vMerge="1">
                  <a:txBody>
                    <a:bodyPr/>
                    <a:lstStyle/>
                    <a:p>
                      <a:endParaRPr lang="zh-TW" altLang="en-US"/>
                    </a:p>
                  </a:txBody>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M &amp; R</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10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652007"/>
                  </a:ext>
                </a:extLst>
              </a:tr>
              <a:tr h="442650">
                <a:tc rowSpan="3">
                  <a:txBody>
                    <a:bodyPr/>
                    <a:lstStyle/>
                    <a:p>
                      <a:pPr algn="ctr" fontAlgn="ctr"/>
                      <a:r>
                        <a:rPr lang="en-US" altLang="zh-TW" sz="1050" b="0" u="none" strike="noStrike" dirty="0">
                          <a:effectLst/>
                          <a:latin typeface="Candara" panose="020E0502030303020204" pitchFamily="34" charset="0"/>
                        </a:rPr>
                        <a:t>IMD</a:t>
                      </a:r>
                      <a:r>
                        <a:rPr lang="en-US" sz="1050" b="0" u="none" strike="noStrike" dirty="0">
                          <a:effectLst/>
                          <a:latin typeface="Candara" panose="020E0502030303020204" pitchFamily="34" charset="0"/>
                        </a:rPr>
                        <a:t>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Cost </a:t>
                      </a:r>
                      <a:r>
                        <a:rPr lang="en-US" altLang="zh-TW" sz="1050" b="0" i="0" u="none" strike="noStrike" dirty="0">
                          <a:solidFill>
                            <a:srgbClr val="000000"/>
                          </a:solidFill>
                          <a:effectLst/>
                          <a:latin typeface="Candara" panose="020E0502030303020204" pitchFamily="34" charset="0"/>
                          <a:ea typeface="新細明體" panose="02020500000000000000" pitchFamily="18" charset="-120"/>
                        </a:rPr>
                        <a:t>Saving Project</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10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53598"/>
                  </a:ext>
                </a:extLst>
              </a:tr>
              <a:tr h="442650">
                <a:tc vMerge="1">
                  <a:txBody>
                    <a:bodyPr/>
                    <a:lstStyle/>
                    <a:p>
                      <a:endParaRPr lang="zh-TW" altLang="en-US"/>
                    </a:p>
                  </a:txBody>
                  <a:tcPr/>
                </a:tc>
                <a:tc>
                  <a:txBody>
                    <a:bodyPr/>
                    <a:lstStyle/>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90% Onboard </a:t>
                      </a:r>
                    </a:p>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within 7 Days</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10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457558"/>
                  </a:ext>
                </a:extLst>
              </a:tr>
              <a:tr h="442650">
                <a:tc vMerge="1">
                  <a:txBody>
                    <a:bodyPr/>
                    <a:lstStyle/>
                    <a:p>
                      <a:endParaRPr lang="zh-TW" altLang="en-US"/>
                    </a:p>
                  </a:txBody>
                  <a:tcPr/>
                </a:tc>
                <a:tc>
                  <a:txBody>
                    <a:bodyPr/>
                    <a:lstStyle/>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No Personal Negligence</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10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20168"/>
                  </a:ext>
                </a:extLst>
              </a:tr>
            </a:tbl>
          </a:graphicData>
        </a:graphic>
      </p:graphicFrame>
      <p:sp>
        <p:nvSpPr>
          <p:cNvPr id="5" name="Google Shape;452;p46">
            <a:extLst>
              <a:ext uri="{FF2B5EF4-FFF2-40B4-BE49-F238E27FC236}">
                <a16:creationId xmlns:a16="http://schemas.microsoft.com/office/drawing/2014/main" id="{A3B642DE-1C64-0281-3A36-C6B2398F51BC}"/>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15</a:t>
            </a:fld>
            <a:endParaRPr lang="en-US" sz="1000" dirty="0"/>
          </a:p>
        </p:txBody>
      </p:sp>
    </p:spTree>
    <p:extLst>
      <p:ext uri="{BB962C8B-B14F-4D97-AF65-F5344CB8AC3E}">
        <p14:creationId xmlns:p14="http://schemas.microsoft.com/office/powerpoint/2010/main" val="14846945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9D07FD97-BCDB-CFF1-4F44-A9FEEA238FD8}"/>
              </a:ext>
            </a:extLst>
          </p:cNvPr>
          <p:cNvSpPr txBox="1">
            <a:spLocks/>
          </p:cNvSpPr>
          <p:nvPr/>
        </p:nvSpPr>
        <p:spPr>
          <a:xfrm>
            <a:off x="107504"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dirty="0">
                <a:latin typeface="DFKai-SB" pitchFamily="65" charset="-120"/>
                <a:ea typeface="DFKai-SB" pitchFamily="65" charset="-120"/>
              </a:rPr>
              <a:t>OCD/OPD Topic discussion </a:t>
            </a:r>
            <a:r>
              <a:rPr lang="en-US" altLang="zh-TW" sz="2400" b="1" kern="0" dirty="0">
                <a:solidFill>
                  <a:srgbClr val="FFFF00"/>
                </a:solidFill>
                <a:latin typeface="DFKai-SB" pitchFamily="65" charset="-120"/>
                <a:ea typeface="DFKai-SB" pitchFamily="65" charset="-120"/>
              </a:rPr>
              <a:t>(CW)</a:t>
            </a:r>
            <a:endParaRPr lang="en-US" sz="2400" b="1" kern="0" dirty="0">
              <a:solidFill>
                <a:srgbClr val="FFFF00"/>
              </a:solidFill>
              <a:latin typeface="DFKai-SB" pitchFamily="65" charset="-120"/>
              <a:ea typeface="DFKai-SB" pitchFamily="65" charset="-120"/>
            </a:endParaRPr>
          </a:p>
        </p:txBody>
      </p:sp>
      <p:graphicFrame>
        <p:nvGraphicFramePr>
          <p:cNvPr id="2" name="表格 1">
            <a:extLst>
              <a:ext uri="{FF2B5EF4-FFF2-40B4-BE49-F238E27FC236}">
                <a16:creationId xmlns:a16="http://schemas.microsoft.com/office/drawing/2014/main" id="{C8FB7389-5BCF-4B95-9A88-0E5BDE0C7446}"/>
              </a:ext>
            </a:extLst>
          </p:cNvPr>
          <p:cNvGraphicFramePr>
            <a:graphicFrameLocks noGrp="1"/>
          </p:cNvGraphicFramePr>
          <p:nvPr>
            <p:extLst>
              <p:ext uri="{D42A27DB-BD31-4B8C-83A1-F6EECF244321}">
                <p14:modId xmlns:p14="http://schemas.microsoft.com/office/powerpoint/2010/main" val="4082749159"/>
              </p:ext>
            </p:extLst>
          </p:nvPr>
        </p:nvGraphicFramePr>
        <p:xfrm>
          <a:off x="107504" y="771551"/>
          <a:ext cx="8928993" cy="2808309"/>
        </p:xfrm>
        <a:graphic>
          <a:graphicData uri="http://schemas.openxmlformats.org/drawingml/2006/table">
            <a:tbl>
              <a:tblPr>
                <a:tableStyleId>{5C22544A-7EE6-4342-B048-85BDC9FD1C3A}</a:tableStyleId>
              </a:tblPr>
              <a:tblGrid>
                <a:gridCol w="832827">
                  <a:extLst>
                    <a:ext uri="{9D8B030D-6E8A-4147-A177-3AD203B41FA5}">
                      <a16:colId xmlns:a16="http://schemas.microsoft.com/office/drawing/2014/main" val="1096605092"/>
                    </a:ext>
                  </a:extLst>
                </a:gridCol>
                <a:gridCol w="1310678">
                  <a:extLst>
                    <a:ext uri="{9D8B030D-6E8A-4147-A177-3AD203B41FA5}">
                      <a16:colId xmlns:a16="http://schemas.microsoft.com/office/drawing/2014/main" val="1714653431"/>
                    </a:ext>
                  </a:extLst>
                </a:gridCol>
                <a:gridCol w="737256">
                  <a:extLst>
                    <a:ext uri="{9D8B030D-6E8A-4147-A177-3AD203B41FA5}">
                      <a16:colId xmlns:a16="http://schemas.microsoft.com/office/drawing/2014/main" val="2905017876"/>
                    </a:ext>
                  </a:extLst>
                </a:gridCol>
                <a:gridCol w="737256">
                  <a:extLst>
                    <a:ext uri="{9D8B030D-6E8A-4147-A177-3AD203B41FA5}">
                      <a16:colId xmlns:a16="http://schemas.microsoft.com/office/drawing/2014/main" val="4291711140"/>
                    </a:ext>
                  </a:extLst>
                </a:gridCol>
                <a:gridCol w="737256">
                  <a:extLst>
                    <a:ext uri="{9D8B030D-6E8A-4147-A177-3AD203B41FA5}">
                      <a16:colId xmlns:a16="http://schemas.microsoft.com/office/drawing/2014/main" val="1668644550"/>
                    </a:ext>
                  </a:extLst>
                </a:gridCol>
                <a:gridCol w="4573720">
                  <a:extLst>
                    <a:ext uri="{9D8B030D-6E8A-4147-A177-3AD203B41FA5}">
                      <a16:colId xmlns:a16="http://schemas.microsoft.com/office/drawing/2014/main" val="3561485105"/>
                    </a:ext>
                  </a:extLst>
                </a:gridCol>
              </a:tblGrid>
              <a:tr h="152409">
                <a:tc>
                  <a:txBody>
                    <a:bodyPr/>
                    <a:lstStyle/>
                    <a:p>
                      <a:pPr algn="l" fontAlgn="ctr"/>
                      <a:r>
                        <a:rPr lang="zh-TW" altLang="en-US" sz="900" u="none" strike="noStrike" dirty="0">
                          <a:effectLst/>
                          <a:latin typeface="Candara" panose="020E0502030303020204" pitchFamily="34" charset="0"/>
                        </a:rPr>
                        <a:t>　</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900" u="none" strike="noStrike" dirty="0">
                          <a:effectLst/>
                          <a:latin typeface="Candara" panose="020E0502030303020204" pitchFamily="34" charset="0"/>
                        </a:rPr>
                        <a:t>　</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effectLst/>
                          <a:latin typeface="Candara" panose="020E0502030303020204" pitchFamily="34" charset="0"/>
                        </a:rPr>
                        <a:t>2022</a:t>
                      </a:r>
                      <a:endParaRPr lang="en-US" altLang="zh-TW"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effectLst/>
                          <a:latin typeface="Candara" panose="020E0502030303020204" pitchFamily="34" charset="0"/>
                        </a:rPr>
                        <a:t>2023</a:t>
                      </a:r>
                      <a:endParaRPr lang="en-US" altLang="zh-TW"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effectLst/>
                          <a:latin typeface="Candara" panose="020E0502030303020204" pitchFamily="34" charset="0"/>
                        </a:rPr>
                        <a:t>Diff</a:t>
                      </a:r>
                      <a:endParaRPr lang="en-US"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Action Plan</a:t>
                      </a:r>
                      <a:r>
                        <a:rPr lang="zh-TW" altLang="en-US" sz="800" b="1" u="none" strike="noStrike" dirty="0">
                          <a:solidFill>
                            <a:schemeClr val="tx1"/>
                          </a:solidFill>
                          <a:effectLst/>
                          <a:latin typeface="Candara" panose="020E0502030303020204" pitchFamily="34" charset="0"/>
                        </a:rPr>
                        <a:t> </a:t>
                      </a:r>
                      <a:r>
                        <a:rPr lang="en-US" altLang="zh-TW" sz="800" b="1" u="none" strike="noStrike" dirty="0">
                          <a:solidFill>
                            <a:schemeClr val="tx1"/>
                          </a:solidFill>
                          <a:effectLst/>
                          <a:latin typeface="Candara" panose="020E0502030303020204" pitchFamily="34" charset="0"/>
                        </a:rPr>
                        <a:t>in 2025</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96723"/>
                  </a:ext>
                </a:extLst>
              </a:tr>
              <a:tr h="442650">
                <a:tc rowSpan="3">
                  <a:txBody>
                    <a:bodyPr/>
                    <a:lstStyle/>
                    <a:p>
                      <a:pPr algn="ctr" fontAlgn="ctr"/>
                      <a:r>
                        <a:rPr lang="en-US" sz="1050" b="0" u="none" strike="noStrike" dirty="0">
                          <a:effectLst/>
                          <a:latin typeface="Candara" panose="020E0502030303020204" pitchFamily="34" charset="0"/>
                        </a:rPr>
                        <a:t>OPD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u="none" strike="noStrike" dirty="0">
                          <a:effectLst/>
                          <a:latin typeface="Candara" panose="020E0502030303020204" pitchFamily="34" charset="0"/>
                        </a:rPr>
                        <a:t>BOA</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900" u="none" strike="noStrike" dirty="0">
                          <a:effectLst/>
                          <a:latin typeface="Candara" panose="020E0502030303020204" pitchFamily="34" charset="0"/>
                        </a:rPr>
                        <a:t>　</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r>
                        <a:rPr lang="zh-TW" altLang="en-US" sz="900" u="none" strike="noStrike" dirty="0">
                          <a:effectLst/>
                          <a:latin typeface="Candara" panose="020E0502030303020204" pitchFamily="34" charset="0"/>
                        </a:rPr>
                        <a:t>　</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r>
                        <a:rPr lang="zh-TW" altLang="en-US" sz="900" u="none" strike="noStrike" dirty="0">
                          <a:effectLst/>
                          <a:highlight>
                            <a:srgbClr val="FFFF00"/>
                          </a:highlight>
                          <a:latin typeface="Candara" panose="020E0502030303020204" pitchFamily="34" charset="0"/>
                        </a:rPr>
                        <a:t>　</a:t>
                      </a: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10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80089"/>
                  </a:ext>
                </a:extLst>
              </a:tr>
              <a:tr h="442650">
                <a:tc vMerge="1">
                  <a:txBody>
                    <a:bodyPr/>
                    <a:lstStyle/>
                    <a:p>
                      <a:endParaRPr lang="zh-TW" altLang="en-US"/>
                    </a:p>
                  </a:txBody>
                  <a:tcPr/>
                </a:tc>
                <a:tc>
                  <a:txBody>
                    <a:bodyPr/>
                    <a:lstStyle/>
                    <a:p>
                      <a:pPr algn="ctr" fontAlgn="ctr"/>
                      <a:r>
                        <a:rPr lang="en-US" sz="1050" b="0" u="none" strike="noStrike" dirty="0">
                          <a:effectLst/>
                          <a:latin typeface="Candara" panose="020E0502030303020204" pitchFamily="34" charset="0"/>
                        </a:rPr>
                        <a:t>Port Stay</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900" u="none" strike="noStrike" dirty="0">
                          <a:effectLst/>
                          <a:latin typeface="Candara" panose="020E0502030303020204" pitchFamily="34" charset="0"/>
                        </a:rPr>
                        <a:t>　</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r>
                        <a:rPr lang="zh-TW" altLang="en-US" sz="900" u="none" strike="noStrike" dirty="0">
                          <a:effectLst/>
                          <a:latin typeface="Candara" panose="020E0502030303020204" pitchFamily="34" charset="0"/>
                        </a:rPr>
                        <a:t>　</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r>
                        <a:rPr lang="zh-TW" altLang="en-US" sz="900" u="none" strike="noStrike" dirty="0">
                          <a:effectLst/>
                          <a:highlight>
                            <a:srgbClr val="FFFF00"/>
                          </a:highlight>
                          <a:latin typeface="Candara" panose="020E0502030303020204" pitchFamily="34" charset="0"/>
                        </a:rPr>
                        <a:t>　</a:t>
                      </a: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10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455894"/>
                  </a:ext>
                </a:extLst>
              </a:tr>
              <a:tr h="442650">
                <a:tc vMerge="1">
                  <a:txBody>
                    <a:bodyPr/>
                    <a:lstStyle/>
                    <a:p>
                      <a:endParaRPr lang="zh-TW" altLang="en-US"/>
                    </a:p>
                  </a:txBody>
                  <a:tcPr/>
                </a:tc>
                <a:tc>
                  <a:txBody>
                    <a:bodyPr/>
                    <a:lstStyle/>
                    <a:p>
                      <a:pPr algn="ctr" fontAlgn="ctr"/>
                      <a:r>
                        <a:rPr lang="en-US" sz="1050" b="0" u="none" strike="noStrike" dirty="0">
                          <a:effectLst/>
                          <a:latin typeface="Candara" panose="020E0502030303020204" pitchFamily="34" charset="0"/>
                        </a:rPr>
                        <a:t>Productivity</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900" u="none" strike="noStrike" dirty="0">
                          <a:effectLst/>
                          <a:latin typeface="Candara" panose="020E0502030303020204" pitchFamily="34" charset="0"/>
                        </a:rPr>
                        <a:t>　</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r>
                        <a:rPr lang="zh-TW" altLang="en-US" sz="900" u="none" strike="noStrike" dirty="0">
                          <a:effectLst/>
                          <a:latin typeface="Candara" panose="020E0502030303020204" pitchFamily="34" charset="0"/>
                        </a:rPr>
                        <a:t>　</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r>
                        <a:rPr lang="zh-TW" altLang="en-US" sz="900" u="none" strike="noStrike" dirty="0">
                          <a:effectLst/>
                          <a:highlight>
                            <a:srgbClr val="FFFF00"/>
                          </a:highlight>
                          <a:latin typeface="Candara" panose="020E0502030303020204" pitchFamily="34" charset="0"/>
                        </a:rPr>
                        <a:t>　</a:t>
                      </a: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10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652007"/>
                  </a:ext>
                </a:extLst>
              </a:tr>
              <a:tr h="442650">
                <a:tc rowSpan="3">
                  <a:txBody>
                    <a:bodyPr/>
                    <a:lstStyle/>
                    <a:p>
                      <a:pPr algn="ctr" fontAlgn="ctr"/>
                      <a:r>
                        <a:rPr lang="en-US" sz="1050" b="0" u="none" strike="noStrike">
                          <a:effectLst/>
                          <a:latin typeface="Candara" panose="020E0502030303020204" pitchFamily="34" charset="0"/>
                        </a:rPr>
                        <a:t>OCD KPI</a:t>
                      </a:r>
                      <a:endParaRPr lang="en-US" sz="1050" b="0" i="0" u="none" strike="noStrike">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u="none" strike="noStrike" dirty="0">
                          <a:effectLst/>
                          <a:latin typeface="Candara" panose="020E0502030303020204" pitchFamily="34" charset="0"/>
                        </a:rPr>
                        <a:t>Incentive</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900" u="none" strike="noStrike">
                          <a:effectLst/>
                          <a:latin typeface="Candara" panose="020E0502030303020204" pitchFamily="34" charset="0"/>
                        </a:rPr>
                        <a:t>　</a:t>
                      </a:r>
                      <a:endParaRPr lang="zh-TW" altLang="en-US" sz="900" b="0" i="0" u="none" strike="noStrike">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r>
                        <a:rPr lang="zh-TW" altLang="en-US" sz="900" u="none" strike="noStrike" dirty="0">
                          <a:effectLst/>
                          <a:latin typeface="Candara" panose="020E0502030303020204" pitchFamily="34" charset="0"/>
                        </a:rPr>
                        <a:t>　</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r>
                        <a:rPr lang="zh-TW" altLang="en-US" sz="900" u="none" strike="noStrike">
                          <a:effectLst/>
                          <a:highlight>
                            <a:srgbClr val="FFFF00"/>
                          </a:highlight>
                          <a:latin typeface="Candara" panose="020E0502030303020204" pitchFamily="34" charset="0"/>
                        </a:rPr>
                        <a:t>　</a:t>
                      </a:r>
                      <a:endParaRPr lang="zh-TW" altLang="en-US" sz="900" b="0" i="0" u="none" strike="noStrike">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10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53598"/>
                  </a:ext>
                </a:extLst>
              </a:tr>
              <a:tr h="442650">
                <a:tc vMerge="1">
                  <a:txBody>
                    <a:bodyPr/>
                    <a:lstStyle/>
                    <a:p>
                      <a:endParaRPr lang="zh-TW" altLang="en-US"/>
                    </a:p>
                  </a:txBody>
                  <a:tcPr/>
                </a:tc>
                <a:tc>
                  <a:txBody>
                    <a:bodyPr/>
                    <a:lstStyle/>
                    <a:p>
                      <a:pPr algn="ctr" fontAlgn="ctr"/>
                      <a:r>
                        <a:rPr lang="en-US" sz="1050" b="0" u="none" strike="noStrike" dirty="0">
                          <a:effectLst/>
                          <a:latin typeface="Candara" panose="020E0502030303020204" pitchFamily="34" charset="0"/>
                        </a:rPr>
                        <a:t>Empty Storage</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900" u="none" strike="noStrike">
                          <a:effectLst/>
                          <a:latin typeface="Candara" panose="020E0502030303020204" pitchFamily="34" charset="0"/>
                        </a:rPr>
                        <a:t>　</a:t>
                      </a:r>
                      <a:endParaRPr lang="zh-TW" altLang="en-US" sz="900" b="0" i="0" u="none" strike="noStrike">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r>
                        <a:rPr lang="zh-TW" altLang="en-US" sz="900" u="none" strike="noStrike" dirty="0">
                          <a:effectLst/>
                          <a:latin typeface="Candara" panose="020E0502030303020204" pitchFamily="34" charset="0"/>
                        </a:rPr>
                        <a:t>　</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r>
                        <a:rPr lang="zh-TW" altLang="en-US" sz="900" u="none" strike="noStrike" dirty="0">
                          <a:effectLst/>
                          <a:highlight>
                            <a:srgbClr val="FFFF00"/>
                          </a:highlight>
                          <a:latin typeface="Candara" panose="020E0502030303020204" pitchFamily="34" charset="0"/>
                        </a:rPr>
                        <a:t>　</a:t>
                      </a: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10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457558"/>
                  </a:ext>
                </a:extLst>
              </a:tr>
              <a:tr h="442650">
                <a:tc vMerge="1">
                  <a:txBody>
                    <a:bodyPr/>
                    <a:lstStyle/>
                    <a:p>
                      <a:endParaRPr lang="zh-TW" altLang="en-US"/>
                    </a:p>
                  </a:txBody>
                  <a:tcPr/>
                </a:tc>
                <a:tc>
                  <a:txBody>
                    <a:bodyPr/>
                    <a:lstStyle/>
                    <a:p>
                      <a:pPr algn="ctr" fontAlgn="ctr"/>
                      <a:r>
                        <a:rPr lang="en-US" sz="1050" b="0" u="none" strike="noStrike" dirty="0">
                          <a:effectLst/>
                          <a:latin typeface="Candara" panose="020E0502030303020204" pitchFamily="34" charset="0"/>
                        </a:rPr>
                        <a:t>Rate Reduction</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900" u="none" strike="noStrike">
                          <a:effectLst/>
                          <a:latin typeface="Candara" panose="020E0502030303020204" pitchFamily="34" charset="0"/>
                        </a:rPr>
                        <a:t>　</a:t>
                      </a:r>
                      <a:endParaRPr lang="zh-TW" altLang="en-US" sz="900" b="0" i="0" u="none" strike="noStrike">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r>
                        <a:rPr lang="zh-TW" altLang="en-US" sz="900" u="none" strike="noStrike" dirty="0">
                          <a:effectLst/>
                          <a:latin typeface="Candara" panose="020E0502030303020204" pitchFamily="34" charset="0"/>
                        </a:rPr>
                        <a:t>　</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r>
                        <a:rPr lang="zh-TW" altLang="en-US" sz="900" u="none" strike="noStrike" dirty="0">
                          <a:effectLst/>
                          <a:highlight>
                            <a:srgbClr val="FFFF00"/>
                          </a:highlight>
                          <a:latin typeface="Candara" panose="020E0502030303020204" pitchFamily="34" charset="0"/>
                        </a:rPr>
                        <a:t>　</a:t>
                      </a: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10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20168"/>
                  </a:ext>
                </a:extLst>
              </a:tr>
            </a:tbl>
          </a:graphicData>
        </a:graphic>
      </p:graphicFrame>
      <p:sp>
        <p:nvSpPr>
          <p:cNvPr id="3" name="文字方塊 2">
            <a:extLst>
              <a:ext uri="{FF2B5EF4-FFF2-40B4-BE49-F238E27FC236}">
                <a16:creationId xmlns:a16="http://schemas.microsoft.com/office/drawing/2014/main" id="{E08280BE-B7B4-4DA4-AB63-88117C0E03C0}"/>
              </a:ext>
            </a:extLst>
          </p:cNvPr>
          <p:cNvSpPr txBox="1"/>
          <p:nvPr/>
        </p:nvSpPr>
        <p:spPr>
          <a:xfrm>
            <a:off x="120878" y="4064097"/>
            <a:ext cx="8928992" cy="1215717"/>
          </a:xfrm>
          <a:prstGeom prst="rect">
            <a:avLst/>
          </a:prstGeom>
          <a:noFill/>
        </p:spPr>
        <p:txBody>
          <a:bodyPr wrap="square" rtlCol="0">
            <a:spAutoFit/>
          </a:bodyPr>
          <a:lstStyle/>
          <a:p>
            <a:r>
              <a:rPr lang="en-US" altLang="zh-TW" dirty="0"/>
              <a:t>Topic</a:t>
            </a:r>
          </a:p>
          <a:p>
            <a:r>
              <a:rPr lang="en-US" altLang="zh-TW" sz="1100" dirty="0"/>
              <a:t>Terminal info update (expansion/dredge/crane)</a:t>
            </a:r>
          </a:p>
          <a:p>
            <a:pPr marL="628650" lvl="1" indent="-171450">
              <a:buFont typeface="Wingdings" panose="05000000000000000000" pitchFamily="2" charset="2"/>
              <a:buChar char="l"/>
            </a:pPr>
            <a:r>
              <a:rPr lang="en-US" altLang="zh-TW" sz="1100" dirty="0"/>
              <a:t>A</a:t>
            </a:r>
          </a:p>
          <a:p>
            <a:pPr marL="628650" lvl="1" indent="-171450">
              <a:buFont typeface="Wingdings" panose="05000000000000000000" pitchFamily="2" charset="2"/>
              <a:buChar char="l"/>
            </a:pPr>
            <a:r>
              <a:rPr lang="en-US" altLang="zh-TW" sz="1100" dirty="0"/>
              <a:t>B</a:t>
            </a:r>
          </a:p>
          <a:p>
            <a:endParaRPr lang="en-US" altLang="zh-TW" sz="1100" dirty="0"/>
          </a:p>
          <a:p>
            <a:endParaRPr lang="zh-TW" altLang="en-US" sz="1100" dirty="0"/>
          </a:p>
        </p:txBody>
      </p:sp>
      <p:sp>
        <p:nvSpPr>
          <p:cNvPr id="5" name="Google Shape;452;p46">
            <a:extLst>
              <a:ext uri="{FF2B5EF4-FFF2-40B4-BE49-F238E27FC236}">
                <a16:creationId xmlns:a16="http://schemas.microsoft.com/office/drawing/2014/main" id="{4573920C-B669-28BB-FEBF-1FF768642580}"/>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16</a:t>
            </a:fld>
            <a:endParaRPr lang="en-US" sz="1000" dirty="0"/>
          </a:p>
        </p:txBody>
      </p:sp>
    </p:spTree>
    <p:extLst>
      <p:ext uri="{BB962C8B-B14F-4D97-AF65-F5344CB8AC3E}">
        <p14:creationId xmlns:p14="http://schemas.microsoft.com/office/powerpoint/2010/main" val="22109913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9144000" cy="5143500"/>
          </a:xfrm>
          <a:prstGeom prst="rect">
            <a:avLst/>
          </a:prstGeom>
          <a:solidFill>
            <a:srgbClr val="0076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 name="梯形 2"/>
          <p:cNvSpPr/>
          <p:nvPr/>
        </p:nvSpPr>
        <p:spPr>
          <a:xfrm>
            <a:off x="2674800" y="1707654"/>
            <a:ext cx="1170000" cy="216024"/>
          </a:xfrm>
          <a:prstGeom prst="trapezoid">
            <a:avLst>
              <a:gd name="adj" fmla="val 40432"/>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 name="矩形 3"/>
          <p:cNvSpPr/>
          <p:nvPr/>
        </p:nvSpPr>
        <p:spPr>
          <a:xfrm>
            <a:off x="2209800" y="1838821"/>
            <a:ext cx="6934200" cy="1257117"/>
          </a:xfrm>
          <a:prstGeom prst="rect">
            <a:avLst/>
          </a:prstGeom>
          <a:solidFill>
            <a:schemeClr val="bg1"/>
          </a:solidFill>
          <a:ln w="12700" cap="flat" cmpd="sng" algn="ctr">
            <a:noFill/>
            <a:prstDash val="solid"/>
            <a:miter lim="800000"/>
          </a:ln>
          <a:effectLst/>
        </p:spPr>
        <p:txBody>
          <a:bodyPr lIns="1116000" tIns="0" bIns="3600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srgbClr val="00A28B"/>
              </a:solidFill>
              <a:effectLst/>
              <a:uLnTx/>
              <a:uFillTx/>
              <a:latin typeface="华文中宋" panose="02010600040101010101" pitchFamily="2" charset="-122"/>
              <a:ea typeface="华文中宋" panose="02010600040101010101" pitchFamily="2" charset="-122"/>
              <a:cs typeface="+mn-cs"/>
            </a:endParaRPr>
          </a:p>
        </p:txBody>
      </p:sp>
      <p:sp>
        <p:nvSpPr>
          <p:cNvPr id="5" name="任意多边形 8"/>
          <p:cNvSpPr>
            <a:spLocks/>
          </p:cNvSpPr>
          <p:nvPr/>
        </p:nvSpPr>
        <p:spPr bwMode="auto">
          <a:xfrm>
            <a:off x="2763666" y="1707655"/>
            <a:ext cx="993775" cy="1011237"/>
          </a:xfrm>
          <a:custGeom>
            <a:avLst/>
            <a:gdLst>
              <a:gd name="T0" fmla="*/ 0 w 993531"/>
              <a:gd name="T1" fmla="*/ 0 h 1011115"/>
              <a:gd name="T2" fmla="*/ 993775 w 993531"/>
              <a:gd name="T3" fmla="*/ 0 h 1011115"/>
              <a:gd name="T4" fmla="*/ 496888 w 993531"/>
              <a:gd name="T5" fmla="*/ 1011237 h 1011115"/>
              <a:gd name="T6" fmla="*/ 0 60000 65536"/>
              <a:gd name="T7" fmla="*/ 0 60000 65536"/>
              <a:gd name="T8" fmla="*/ 0 60000 65536"/>
              <a:gd name="T9" fmla="*/ 0 w 993531"/>
              <a:gd name="T10" fmla="*/ 0 h 1011115"/>
              <a:gd name="T11" fmla="*/ 993531 w 993531"/>
              <a:gd name="T12" fmla="*/ 1011115 h 1011115"/>
            </a:gdLst>
            <a:ahLst/>
            <a:cxnLst>
              <a:cxn ang="T6">
                <a:pos x="T0" y="T1"/>
              </a:cxn>
              <a:cxn ang="T7">
                <a:pos x="T2" y="T3"/>
              </a:cxn>
              <a:cxn ang="T8">
                <a:pos x="T4" y="T5"/>
              </a:cxn>
            </a:cxnLst>
            <a:rect l="T9" t="T10" r="T11" b="T12"/>
            <a:pathLst>
              <a:path w="993531" h="1011115">
                <a:moveTo>
                  <a:pt x="0" y="0"/>
                </a:moveTo>
                <a:lnTo>
                  <a:pt x="993531" y="0"/>
                </a:lnTo>
                <a:lnTo>
                  <a:pt x="496766" y="1011115"/>
                </a:lnTo>
                <a:lnTo>
                  <a:pt x="0" y="0"/>
                </a:lnTo>
                <a:close/>
              </a:path>
            </a:pathLst>
          </a:custGeom>
          <a:solidFill>
            <a:schemeClr val="accent6">
              <a:lumMod val="75000"/>
            </a:schemeClr>
          </a:solidFill>
          <a:ln w="12700" algn="ctr">
            <a:noFill/>
            <a:miter lim="800000"/>
            <a:headEnd/>
            <a:tailEnd/>
          </a:ln>
        </p:spPr>
        <p:txBody>
          <a:bodyPr tIns="0" bIns="360000" anchor="ctr"/>
          <a:lstStyle/>
          <a:p>
            <a:pPr marL="0" marR="0" lvl="0" indent="0" algn="ctr" defTabSz="914400" rtl="0" eaLnBrk="1" fontAlgn="auto" latinLnBrk="0" hangingPunct="1">
              <a:lnSpc>
                <a:spcPct val="100000"/>
              </a:lnSpc>
              <a:spcBef>
                <a:spcPts val="2400"/>
              </a:spcBef>
              <a:spcAft>
                <a:spcPts val="0"/>
              </a:spcAft>
              <a:buClr>
                <a:srgbClr val="4F81BD"/>
              </a:buClr>
              <a:buSzPct val="60000"/>
              <a:buFontTx/>
              <a:buNone/>
              <a:tabLst/>
              <a:defRPr/>
            </a:pPr>
            <a:r>
              <a:rPr kumimoji="0" lang="en-US" altLang="zh-CN" sz="4400" b="1" i="0" u="none" strike="noStrike" kern="1200" cap="none" spc="0" normalizeH="0" baseline="0" noProof="0" dirty="0">
                <a:ln>
                  <a:noFill/>
                </a:ln>
                <a:solidFill>
                  <a:prstClr val="white"/>
                </a:solidFill>
                <a:effectLst/>
                <a:uLnTx/>
                <a:uFillTx/>
                <a:latin typeface="Vijaya" pitchFamily="34" charset="0"/>
                <a:ea typeface="华文中宋" pitchFamily="2" charset="-122"/>
                <a:cs typeface="Vijaya" pitchFamily="34" charset="0"/>
              </a:rPr>
              <a:t>04</a:t>
            </a:r>
            <a:endParaRPr kumimoji="0" lang="zh-CN" altLang="en-US" sz="4400" b="1" i="0" u="none" strike="noStrike" kern="1200" cap="none" spc="0" normalizeH="0" baseline="0" noProof="0" dirty="0">
              <a:ln>
                <a:noFill/>
              </a:ln>
              <a:solidFill>
                <a:prstClr val="white"/>
              </a:solidFill>
              <a:effectLst/>
              <a:uLnTx/>
              <a:uFillTx/>
              <a:latin typeface="Vijaya" pitchFamily="34" charset="0"/>
              <a:ea typeface="华文中宋" pitchFamily="2" charset="-122"/>
              <a:cs typeface="Vijaya" pitchFamily="34" charset="0"/>
            </a:endParaRPr>
          </a:p>
        </p:txBody>
      </p:sp>
      <p:sp>
        <p:nvSpPr>
          <p:cNvPr id="7" name="矩形 6"/>
          <p:cNvSpPr/>
          <p:nvPr/>
        </p:nvSpPr>
        <p:spPr>
          <a:xfrm>
            <a:off x="3867392" y="2051880"/>
            <a:ext cx="4667008"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b="1" dirty="0">
                <a:solidFill>
                  <a:prstClr val="black">
                    <a:lumMod val="85000"/>
                    <a:lumOff val="15000"/>
                  </a:prstClr>
                </a:solidFill>
                <a:latin typeface="DFKai-SB" pitchFamily="65" charset="-120"/>
                <a:ea typeface="DFKai-SB" pitchFamily="65" charset="-120"/>
              </a:rPr>
              <a:t>SMS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b="1" dirty="0">
                <a:solidFill>
                  <a:prstClr val="black">
                    <a:lumMod val="85000"/>
                    <a:lumOff val="15000"/>
                  </a:prstClr>
                </a:solidFill>
                <a:latin typeface="DFKai-SB" pitchFamily="65" charset="-120"/>
                <a:ea typeface="DFKai-SB" pitchFamily="65" charset="-120"/>
              </a:rPr>
              <a:t>(HAITI)</a:t>
            </a:r>
            <a:endParaRPr kumimoji="0" lang="zh-CN" altLang="en-US" sz="2800" b="0" i="0" u="none" strike="noStrike" kern="1200" cap="none" spc="0" normalizeH="0" baseline="0" noProof="0" dirty="0">
              <a:ln>
                <a:noFill/>
              </a:ln>
              <a:solidFill>
                <a:prstClr val="black">
                  <a:lumMod val="85000"/>
                  <a:lumOff val="15000"/>
                </a:prstClr>
              </a:solidFill>
              <a:effectLst/>
              <a:uLnTx/>
              <a:uFillTx/>
              <a:latin typeface="DFKai-SB" pitchFamily="65" charset="-120"/>
              <a:ea typeface="DFKai-SB" pitchFamily="65" charset="-120"/>
              <a:cs typeface="+mn-cs"/>
            </a:endParaRPr>
          </a:p>
        </p:txBody>
      </p:sp>
      <p:sp>
        <p:nvSpPr>
          <p:cNvPr id="2" name="Slide Number Placeholder 1"/>
          <p:cNvSpPr>
            <a:spLocks noGrp="1"/>
          </p:cNvSpPr>
          <p:nvPr>
            <p:ph type="sldNum" sz="quarter" idx="4294967295"/>
          </p:nvPr>
        </p:nvSpPr>
        <p:spPr>
          <a:xfrm>
            <a:off x="7010400" y="4883720"/>
            <a:ext cx="2133600" cy="273844"/>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36D82E-CE9F-4850-9751-B326B49AD240}" type="slidenum">
              <a:rPr kumimoji="0" lang="en-US" sz="1200" b="0" i="0" u="none" strike="noStrike" kern="1200" cap="none" spc="0" normalizeH="0" baseline="0" noProof="0" smtClean="0">
                <a:ln>
                  <a:noFill/>
                </a:ln>
                <a:solidFill>
                  <a:schemeClr val="bg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schemeClr val="bg1"/>
              </a:solidFill>
              <a:effectLst/>
              <a:uLnTx/>
              <a:uFillTx/>
              <a:latin typeface="Calibri"/>
              <a:ea typeface="+mn-ea"/>
              <a:cs typeface="+mn-cs"/>
            </a:endParaRPr>
          </a:p>
        </p:txBody>
      </p:sp>
    </p:spTree>
    <p:extLst>
      <p:ext uri="{BB962C8B-B14F-4D97-AF65-F5344CB8AC3E}">
        <p14:creationId xmlns:p14="http://schemas.microsoft.com/office/powerpoint/2010/main" val="247293935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951249175"/>
              </p:ext>
            </p:extLst>
          </p:nvPr>
        </p:nvGraphicFramePr>
        <p:xfrm>
          <a:off x="132314" y="699543"/>
          <a:ext cx="8883832" cy="3393471"/>
        </p:xfrm>
        <a:graphic>
          <a:graphicData uri="http://schemas.openxmlformats.org/drawingml/2006/table">
            <a:tbl>
              <a:tblPr/>
              <a:tblGrid>
                <a:gridCol w="479246">
                  <a:extLst>
                    <a:ext uri="{9D8B030D-6E8A-4147-A177-3AD203B41FA5}">
                      <a16:colId xmlns:a16="http://schemas.microsoft.com/office/drawing/2014/main" val="20000"/>
                    </a:ext>
                  </a:extLst>
                </a:gridCol>
                <a:gridCol w="1008112">
                  <a:extLst>
                    <a:ext uri="{9D8B030D-6E8A-4147-A177-3AD203B41FA5}">
                      <a16:colId xmlns:a16="http://schemas.microsoft.com/office/drawing/2014/main" val="20001"/>
                    </a:ext>
                  </a:extLst>
                </a:gridCol>
                <a:gridCol w="504056">
                  <a:extLst>
                    <a:ext uri="{9D8B030D-6E8A-4147-A177-3AD203B41FA5}">
                      <a16:colId xmlns:a16="http://schemas.microsoft.com/office/drawing/2014/main" val="20006"/>
                    </a:ext>
                  </a:extLst>
                </a:gridCol>
                <a:gridCol w="864096">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576064">
                  <a:extLst>
                    <a:ext uri="{9D8B030D-6E8A-4147-A177-3AD203B41FA5}">
                      <a16:colId xmlns:a16="http://schemas.microsoft.com/office/drawing/2014/main" val="20004"/>
                    </a:ext>
                  </a:extLst>
                </a:gridCol>
                <a:gridCol w="648072">
                  <a:extLst>
                    <a:ext uri="{9D8B030D-6E8A-4147-A177-3AD203B41FA5}">
                      <a16:colId xmlns:a16="http://schemas.microsoft.com/office/drawing/2014/main" val="2800999351"/>
                    </a:ext>
                  </a:extLst>
                </a:gridCol>
                <a:gridCol w="3940090">
                  <a:extLst>
                    <a:ext uri="{9D8B030D-6E8A-4147-A177-3AD203B41FA5}">
                      <a16:colId xmlns:a16="http://schemas.microsoft.com/office/drawing/2014/main" val="20005"/>
                    </a:ext>
                  </a:extLst>
                </a:gridCol>
              </a:tblGrid>
              <a:tr h="460152">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Subject</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Segments</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a:t>
                      </a:r>
                      <a:r>
                        <a:rPr lang="en-US" altLang="zh-TW" sz="800" b="0" i="0" u="none" strike="noStrike" dirty="0">
                          <a:solidFill>
                            <a:schemeClr val="tx1"/>
                          </a:solidFill>
                          <a:effectLst/>
                          <a:latin typeface="DFKai-SB" pitchFamily="65" charset="-120"/>
                          <a:ea typeface="DFKai-SB" pitchFamily="65" charset="-120"/>
                        </a:rPr>
                        <a:t>4</a:t>
                      </a:r>
                      <a:r>
                        <a:rPr lang="de-DE" altLang="zh-TW" sz="8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dirty="0">
                          <a:solidFill>
                            <a:schemeClr val="tx1"/>
                          </a:solidFill>
                          <a:effectLst/>
                          <a:latin typeface="DFKai-SB" pitchFamily="65" charset="-120"/>
                          <a:ea typeface="DFKai-SB" pitchFamily="65" charset="-120"/>
                        </a:rPr>
                        <a:t>Achievement</a:t>
                      </a:r>
                    </a:p>
                    <a:p>
                      <a:pPr algn="ctr" rtl="0" fontAlgn="ctr"/>
                      <a:r>
                        <a:rPr lang="de-DE" altLang="zh-TW" sz="800" b="0" i="0" u="none" strike="noStrike"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&amp;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2025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280627">
                <a:tc vMerge="1">
                  <a:txBody>
                    <a:bodyPr/>
                    <a:lstStyle/>
                    <a:p>
                      <a:pPr algn="ctr" rtl="0" fontAlgn="ct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endParaRPr lang="de-DE"/>
                    </a:p>
                  </a:txBody>
                  <a:tcPr>
                    <a:lnT w="12700" cap="flat" cmpd="sng" algn="ctr">
                      <a:solidFill>
                        <a:schemeClr val="tx1"/>
                      </a:solidFill>
                      <a:prstDash val="solid"/>
                      <a:round/>
                      <a:headEnd type="none" w="med" len="med"/>
                      <a:tailEnd type="none" w="med" len="med"/>
                    </a:lnT>
                  </a:tcPr>
                </a:tc>
                <a:tc>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(A)</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1028354">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Trade</a:t>
                      </a:r>
                      <a:r>
                        <a:rPr lang="en-US" altLang="zh-TW" sz="1000" b="0" i="0" u="none" strike="noStrike" baseline="0" dirty="0">
                          <a:solidFill>
                            <a:srgbClr val="000000"/>
                          </a:solidFill>
                          <a:effectLst/>
                          <a:latin typeface="DFKai-SB" pitchFamily="65" charset="-120"/>
                          <a:ea typeface="DFKai-SB" pitchFamily="65" charset="-120"/>
                        </a:rPr>
                        <a:t> Lane</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1000" b="1" i="0" u="none" strike="noStrike" dirty="0">
                          <a:solidFill>
                            <a:schemeClr val="tx1"/>
                          </a:solidFill>
                          <a:effectLst/>
                          <a:latin typeface="DFKai-SB" pitchFamily="65" charset="-120"/>
                          <a:ea typeface="DFKai-SB" pitchFamily="65" charset="-120"/>
                        </a:rPr>
                        <a:t>F.E. =&gt; </a:t>
                      </a:r>
                      <a:r>
                        <a:rPr lang="en-US" altLang="zh-TW" sz="1000" b="1" i="0" u="none" strike="noStrike" dirty="0">
                          <a:solidFill>
                            <a:srgbClr val="FF0000"/>
                          </a:solidFill>
                          <a:effectLst/>
                          <a:latin typeface="DFKai-SB" pitchFamily="65" charset="-120"/>
                          <a:ea typeface="DFKai-SB" pitchFamily="65" charset="-120"/>
                        </a:rPr>
                        <a:t>HT</a:t>
                      </a:r>
                      <a:r>
                        <a:rPr lang="en-US" altLang="zh-TW" sz="1000" b="1" i="0" u="none" strike="noStrike" baseline="0" dirty="0">
                          <a:solidFill>
                            <a:schemeClr val="tx1"/>
                          </a:solidFill>
                          <a:effectLst/>
                          <a:latin typeface="DFKai-SB" pitchFamily="65" charset="-120"/>
                          <a:ea typeface="DFKai-SB" pitchFamily="65" charset="-120"/>
                        </a:rPr>
                        <a:t> IMP.</a:t>
                      </a:r>
                    </a:p>
                    <a:p>
                      <a:pPr algn="ctr" rtl="0" fontAlgn="ctr"/>
                      <a:r>
                        <a:rPr lang="en-US" altLang="zh-TW" sz="1000" b="0" i="0" u="none" strike="noStrike" baseline="0" dirty="0">
                          <a:solidFill>
                            <a:schemeClr val="tx1"/>
                          </a:solidFill>
                          <a:effectLst/>
                          <a:latin typeface="DFKai-SB" pitchFamily="65" charset="-120"/>
                          <a:ea typeface="DFKai-SB" pitchFamily="65" charset="-120"/>
                        </a:rPr>
                        <a:t>(C</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endParaRPr lang="de-DE" altLang="zh-TW"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LAD</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1,219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1,450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1000" b="0" i="0" u="none" strike="noStrike" dirty="0">
                          <a:solidFill>
                            <a:srgbClr val="FF0000"/>
                          </a:solidFill>
                          <a:effectLst/>
                          <a:latin typeface="DFKai-SB" panose="03000509000000000000" pitchFamily="65" charset="-120"/>
                          <a:ea typeface="DFKai-SB" panose="03000509000000000000" pitchFamily="65" charset="-120"/>
                        </a:rPr>
                        <a:t>119%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1,715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rtl="0" fontAlgn="ctr"/>
                      <a:endParaRPr lang="de-DE" sz="9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r h="1539205">
                <a:tc vMerge="1">
                  <a:txBody>
                    <a:bodyPr/>
                    <a:lstStyle/>
                    <a:p>
                      <a:pPr algn="ctr" rtl="0" fontAlgn="ct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1000" b="1" i="0" u="none" strike="noStrike" dirty="0">
                          <a:solidFill>
                            <a:srgbClr val="FF0000"/>
                          </a:solidFill>
                          <a:effectLst/>
                          <a:latin typeface="DFKai-SB" pitchFamily="65" charset="-120"/>
                          <a:ea typeface="DFKai-SB" pitchFamily="65" charset="-120"/>
                        </a:rPr>
                        <a:t>HT</a:t>
                      </a:r>
                      <a:r>
                        <a:rPr lang="en-US" altLang="zh-TW" sz="1000" b="1" i="0" u="none" strike="noStrike" dirty="0">
                          <a:solidFill>
                            <a:schemeClr val="tx1"/>
                          </a:solidFill>
                          <a:effectLst/>
                          <a:latin typeface="DFKai-SB" pitchFamily="65" charset="-120"/>
                          <a:ea typeface="DFKai-SB" pitchFamily="65" charset="-120"/>
                        </a:rPr>
                        <a:t> </a:t>
                      </a:r>
                      <a:r>
                        <a:rPr lang="fr-FR" altLang="zh-TW" sz="1000" b="1" i="0" u="none" strike="noStrike" dirty="0">
                          <a:solidFill>
                            <a:schemeClr val="tx1"/>
                          </a:solidFill>
                          <a:effectLst/>
                          <a:latin typeface="DFKai-SB" pitchFamily="65" charset="-120"/>
                          <a:ea typeface="DFKai-SB" pitchFamily="65" charset="-120"/>
                          <a:sym typeface="Wingdings" pitchFamily="2" charset="2"/>
                        </a:rPr>
                        <a:t></a:t>
                      </a:r>
                      <a:r>
                        <a:rPr lang="fr-FR" altLang="zh-TW" sz="1000" b="1" i="0" u="none" strike="noStrike" dirty="0">
                          <a:solidFill>
                            <a:schemeClr val="tx1"/>
                          </a:solidFill>
                          <a:effectLst/>
                          <a:latin typeface="DFKai-SB" pitchFamily="65" charset="-120"/>
                          <a:ea typeface="DFKai-SB" pitchFamily="65" charset="-120"/>
                        </a:rPr>
                        <a:t> CARI+CARO</a:t>
                      </a:r>
                    </a:p>
                    <a:p>
                      <a:pPr algn="ctr" rtl="0" fontAlgn="ctr"/>
                      <a:r>
                        <a:rPr lang="en-US" altLang="zh-TW" sz="1000" b="0" i="0" u="none" strike="noStrike" dirty="0">
                          <a:solidFill>
                            <a:schemeClr val="tx1"/>
                          </a:solidFill>
                          <a:effectLst/>
                          <a:latin typeface="DFKai-SB" pitchFamily="65" charset="-120"/>
                          <a:ea typeface="DFKai-SB" pitchFamily="65" charset="-120"/>
                        </a:rPr>
                        <a:t>(CB</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ELA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1000" dirty="0">
                          <a:solidFill>
                            <a:schemeClr val="dk1"/>
                          </a:solidFill>
                          <a:latin typeface="DFKai-SB"/>
                          <a:ea typeface="DFKai-SB"/>
                          <a:cs typeface="DFKai-SB"/>
                          <a:sym typeface="DFKai-SB"/>
                        </a:rPr>
                        <a:t>1,000</a:t>
                      </a:r>
                      <a:endParaRPr sz="1000" b="0" i="0" u="none" strike="noStrike" dirty="0">
                        <a:solidFill>
                          <a:schemeClr val="dk1"/>
                        </a:solidFill>
                        <a:latin typeface="DFKai-SB"/>
                        <a:ea typeface="DFKai-SB"/>
                        <a:cs typeface="DFKai-SB"/>
                        <a:sym typeface="DFKai-SB"/>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1000" b="0" i="0" u="none" strike="noStrike" dirty="0">
                          <a:solidFill>
                            <a:schemeClr val="dk1"/>
                          </a:solidFill>
                          <a:latin typeface="DFKai-SB"/>
                          <a:ea typeface="DFKai-SB"/>
                          <a:cs typeface="DFKai-SB"/>
                          <a:sym typeface="DFKai-SB"/>
                        </a:rPr>
                        <a:t>222</a:t>
                      </a:r>
                      <a:endParaRPr sz="1000" b="0" i="0" u="none" strike="noStrike" dirty="0">
                        <a:solidFill>
                          <a:schemeClr val="dk1"/>
                        </a:solidFill>
                        <a:latin typeface="DFKai-SB"/>
                        <a:ea typeface="DFKai-SB"/>
                        <a:cs typeface="DFKai-SB"/>
                        <a:sym typeface="DFKai-SB"/>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1000" b="0" i="0" u="none" strike="noStrike" dirty="0">
                          <a:solidFill>
                            <a:srgbClr val="FF0000"/>
                          </a:solidFill>
                          <a:latin typeface="DFKai-SB"/>
                          <a:ea typeface="DFKai-SB"/>
                          <a:cs typeface="DFKai-SB"/>
                          <a:sym typeface="DFKai-SB"/>
                        </a:rPr>
                        <a:t>22%</a:t>
                      </a:r>
                      <a:endParaRPr sz="1000" b="0" i="0" u="none" strike="noStrike" dirty="0">
                        <a:solidFill>
                          <a:srgbClr val="FF0000"/>
                        </a:solidFill>
                        <a:latin typeface="DFKai-SB"/>
                        <a:ea typeface="DFKai-SB"/>
                        <a:cs typeface="DFKai-SB"/>
                        <a:sym typeface="DFKai-SB"/>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None/>
                      </a:pPr>
                      <a:r>
                        <a:rPr lang="en-US" sz="1000" b="0" i="0" u="none" strike="noStrike" dirty="0">
                          <a:solidFill>
                            <a:schemeClr val="dk1"/>
                          </a:solidFill>
                          <a:latin typeface="DFKai-SB"/>
                          <a:ea typeface="DFKai-SB"/>
                          <a:cs typeface="DFKai-SB"/>
                          <a:sym typeface="DFKai-SB"/>
                        </a:rPr>
                        <a:t>500</a:t>
                      </a:r>
                      <a:endParaRPr sz="1000" b="0" i="0" u="none" strike="noStrike" dirty="0">
                        <a:solidFill>
                          <a:schemeClr val="dk1"/>
                        </a:solidFill>
                        <a:latin typeface="DFKai-SB"/>
                        <a:ea typeface="DFKai-SB"/>
                        <a:cs typeface="DFKai-SB"/>
                        <a:sym typeface="DFKai-SB"/>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rtl="0" fontAlgn="ctr"/>
                      <a:endParaRPr lang="de-DE" sz="9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4"/>
                  </a:ext>
                </a:extLst>
              </a:tr>
            </a:tbl>
          </a:graphicData>
        </a:graphic>
      </p:graphicFrame>
      <p:sp>
        <p:nvSpPr>
          <p:cNvPr id="7" name="Slide Number Placeholder 1"/>
          <p:cNvSpPr txBox="1">
            <a:spLocks/>
          </p:cNvSpPr>
          <p:nvPr/>
        </p:nvSpPr>
        <p:spPr>
          <a:xfrm>
            <a:off x="7092280" y="4937794"/>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18</a:t>
            </a:fld>
            <a:endParaRPr lang="en-US" sz="1200" dirty="0">
              <a:solidFill>
                <a:prstClr val="black"/>
              </a:solidFill>
              <a:latin typeface="Calibri"/>
            </a:endParaRPr>
          </a:p>
        </p:txBody>
      </p:sp>
      <p:sp>
        <p:nvSpPr>
          <p:cNvPr id="2" name="Title 11">
            <a:extLst>
              <a:ext uri="{FF2B5EF4-FFF2-40B4-BE49-F238E27FC236}">
                <a16:creationId xmlns:a16="http://schemas.microsoft.com/office/drawing/2014/main" id="{E6F4305D-85C4-6518-59AB-EA76C07348B2}"/>
              </a:ext>
            </a:extLst>
          </p:cNvPr>
          <p:cNvSpPr txBox="1">
            <a:spLocks/>
          </p:cNvSpPr>
          <p:nvPr/>
        </p:nvSpPr>
        <p:spPr>
          <a:xfrm>
            <a:off x="104257" y="66576"/>
            <a:ext cx="89354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(HT)</a:t>
            </a:r>
            <a:endParaRPr lang="en-US" sz="2400" b="1" dirty="0">
              <a:solidFill>
                <a:srgbClr val="FFFF00"/>
              </a:solidFill>
              <a:latin typeface="DFKai-SB" pitchFamily="65" charset="-120"/>
              <a:ea typeface="DFKai-SB" pitchFamily="65" charset="-120"/>
            </a:endParaRPr>
          </a:p>
        </p:txBody>
      </p:sp>
    </p:spTree>
    <p:extLst>
      <p:ext uri="{BB962C8B-B14F-4D97-AF65-F5344CB8AC3E}">
        <p14:creationId xmlns:p14="http://schemas.microsoft.com/office/powerpoint/2010/main" val="28409148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317896167"/>
              </p:ext>
            </p:extLst>
          </p:nvPr>
        </p:nvGraphicFramePr>
        <p:xfrm>
          <a:off x="132314" y="689870"/>
          <a:ext cx="8883832" cy="4114127"/>
        </p:xfrm>
        <a:graphic>
          <a:graphicData uri="http://schemas.openxmlformats.org/drawingml/2006/table">
            <a:tbl>
              <a:tblPr/>
              <a:tblGrid>
                <a:gridCol w="479246">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432048">
                  <a:extLst>
                    <a:ext uri="{9D8B030D-6E8A-4147-A177-3AD203B41FA5}">
                      <a16:colId xmlns:a16="http://schemas.microsoft.com/office/drawing/2014/main" val="20006"/>
                    </a:ext>
                  </a:extLst>
                </a:gridCol>
                <a:gridCol w="864096">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576064">
                  <a:extLst>
                    <a:ext uri="{9D8B030D-6E8A-4147-A177-3AD203B41FA5}">
                      <a16:colId xmlns:a16="http://schemas.microsoft.com/office/drawing/2014/main" val="20004"/>
                    </a:ext>
                  </a:extLst>
                </a:gridCol>
                <a:gridCol w="720080">
                  <a:extLst>
                    <a:ext uri="{9D8B030D-6E8A-4147-A177-3AD203B41FA5}">
                      <a16:colId xmlns:a16="http://schemas.microsoft.com/office/drawing/2014/main" val="1790420291"/>
                    </a:ext>
                  </a:extLst>
                </a:gridCol>
                <a:gridCol w="3868082">
                  <a:extLst>
                    <a:ext uri="{9D8B030D-6E8A-4147-A177-3AD203B41FA5}">
                      <a16:colId xmlns:a16="http://schemas.microsoft.com/office/drawing/2014/main" val="20005"/>
                    </a:ext>
                  </a:extLst>
                </a:gridCol>
              </a:tblGrid>
              <a:tr h="451278">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Subject</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Segments</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a:t>
                      </a:r>
                      <a:r>
                        <a:rPr lang="en-US" altLang="zh-TW" sz="800" b="0" i="0" u="none" strike="noStrike" dirty="0">
                          <a:solidFill>
                            <a:schemeClr val="tx1"/>
                          </a:solidFill>
                          <a:effectLst/>
                          <a:latin typeface="DFKai-SB" pitchFamily="65" charset="-120"/>
                          <a:ea typeface="DFKai-SB" pitchFamily="65" charset="-120"/>
                        </a:rPr>
                        <a:t>4</a:t>
                      </a:r>
                      <a:r>
                        <a:rPr lang="de-DE" altLang="zh-TW" sz="8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dirty="0">
                          <a:solidFill>
                            <a:schemeClr val="tx1"/>
                          </a:solidFill>
                          <a:effectLst/>
                          <a:latin typeface="DFKai-SB" pitchFamily="65" charset="-120"/>
                          <a:ea typeface="DFKai-SB" pitchFamily="65" charset="-120"/>
                        </a:rPr>
                        <a:t>Achievement</a:t>
                      </a:r>
                    </a:p>
                    <a:p>
                      <a:pPr algn="ctr" rtl="0" fontAlgn="ctr"/>
                      <a:r>
                        <a:rPr lang="de-DE" altLang="zh-TW" sz="800" b="0" i="0" u="none" strike="noStrike"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&amp;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2025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253019">
                <a:tc vMerge="1">
                  <a:txBody>
                    <a:bodyPr/>
                    <a:lstStyle/>
                    <a:p>
                      <a:endParaRPr lang="de-DE"/>
                    </a:p>
                  </a:txBody>
                  <a:tcPr/>
                </a:tc>
                <a:tc vMerge="1">
                  <a:txBody>
                    <a:bodyPr/>
                    <a:lstStyle/>
                    <a:p>
                      <a:endParaRPr lang="de-DE"/>
                    </a:p>
                  </a:txBody>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1574291">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Trade</a:t>
                      </a:r>
                      <a:r>
                        <a:rPr lang="en-US" altLang="zh-TW" sz="1000" b="0" i="0" u="none" strike="noStrike" baseline="0" dirty="0">
                          <a:solidFill>
                            <a:srgbClr val="000000"/>
                          </a:solidFill>
                          <a:effectLst/>
                          <a:latin typeface="DFKai-SB" pitchFamily="65" charset="-120"/>
                          <a:ea typeface="DFKai-SB" pitchFamily="65" charset="-120"/>
                        </a:rPr>
                        <a:t> Lane</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1000" b="1" i="0" u="none" strike="noStrike" dirty="0">
                          <a:solidFill>
                            <a:srgbClr val="FF0000"/>
                          </a:solidFill>
                          <a:effectLst/>
                          <a:latin typeface="DFKai-SB" pitchFamily="65" charset="-120"/>
                          <a:ea typeface="DFKai-SB" pitchFamily="65" charset="-120"/>
                        </a:rPr>
                        <a:t>HT</a:t>
                      </a:r>
                      <a:r>
                        <a:rPr lang="en-US" altLang="zh-TW" sz="1000" b="1" i="0" u="none" strike="noStrike" dirty="0">
                          <a:solidFill>
                            <a:schemeClr val="tx1"/>
                          </a:solidFill>
                          <a:effectLst/>
                          <a:latin typeface="DFKai-SB" pitchFamily="65" charset="-120"/>
                          <a:ea typeface="DFKai-SB" pitchFamily="65" charset="-120"/>
                        </a:rPr>
                        <a:t> </a:t>
                      </a:r>
                      <a:r>
                        <a:rPr lang="fr-FR" altLang="zh-TW" sz="1000" b="1" i="0" u="none" strike="noStrike" dirty="0">
                          <a:solidFill>
                            <a:schemeClr val="tx1"/>
                          </a:solidFill>
                          <a:effectLst/>
                          <a:latin typeface="DFKai-SB" pitchFamily="65" charset="-120"/>
                          <a:ea typeface="DFKai-SB" pitchFamily="65" charset="-120"/>
                          <a:sym typeface="Wingdings" pitchFamily="2" charset="2"/>
                        </a:rPr>
                        <a:t> WCSA+WCCA</a:t>
                      </a:r>
                      <a:r>
                        <a:rPr lang="fr-FR" altLang="zh-TW" sz="1000" b="1" i="0" u="none" strike="noStrike" dirty="0">
                          <a:solidFill>
                            <a:schemeClr val="tx1"/>
                          </a:solidFill>
                          <a:effectLst/>
                          <a:latin typeface="DFKai-SB" pitchFamily="65" charset="-120"/>
                          <a:ea typeface="DFKai-SB" pitchFamily="65" charset="-120"/>
                        </a:rPr>
                        <a:t> </a:t>
                      </a:r>
                    </a:p>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1000" b="0" i="0" u="none" strike="noStrike" dirty="0">
                          <a:solidFill>
                            <a:schemeClr val="tx1"/>
                          </a:solidFill>
                          <a:effectLst/>
                          <a:latin typeface="DFKai-SB" pitchFamily="65" charset="-120"/>
                          <a:ea typeface="DFKai-SB" pitchFamily="65" charset="-120"/>
                        </a:rPr>
                        <a:t>(CW+WC+CB</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ELA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1000" dirty="0">
                          <a:solidFill>
                            <a:schemeClr val="dk1"/>
                          </a:solidFill>
                          <a:latin typeface="DFKai-SB"/>
                          <a:ea typeface="DFKai-SB"/>
                          <a:cs typeface="DFKai-SB"/>
                          <a:sym typeface="DFKai-SB"/>
                        </a:rPr>
                        <a:t>1,000</a:t>
                      </a:r>
                      <a:endParaRPr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1000" dirty="0">
                          <a:solidFill>
                            <a:schemeClr val="dk1"/>
                          </a:solidFill>
                          <a:latin typeface="DFKai-SB"/>
                          <a:ea typeface="DFKai-SB"/>
                          <a:cs typeface="DFKai-SB"/>
                          <a:sym typeface="DFKai-SB"/>
                        </a:rPr>
                        <a:t>60</a:t>
                      </a:r>
                      <a:endParaRPr sz="1000"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1000" b="0" i="0" u="none" strike="noStrike" dirty="0">
                          <a:solidFill>
                            <a:srgbClr val="FF0000"/>
                          </a:solidFill>
                          <a:latin typeface="DFKai-SB"/>
                          <a:ea typeface="DFKai-SB"/>
                          <a:cs typeface="DFKai-SB"/>
                          <a:sym typeface="DFKai-SB"/>
                        </a:rPr>
                        <a:t>6%</a:t>
                      </a:r>
                      <a:endParaRPr sz="1000" b="0" i="0" u="none" strike="noStrike" dirty="0">
                        <a:solidFill>
                          <a:srgbClr val="FF0000"/>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None/>
                      </a:pPr>
                      <a:r>
                        <a:rPr lang="en-US" sz="1000" b="0" i="0" u="none" strike="noStrike" dirty="0">
                          <a:solidFill>
                            <a:schemeClr val="dk1"/>
                          </a:solidFill>
                          <a:latin typeface="DFKai-SB"/>
                          <a:ea typeface="DFKai-SB"/>
                          <a:cs typeface="DFKai-SB"/>
                          <a:sym typeface="DFKai-SB"/>
                        </a:rPr>
                        <a:t>80</a:t>
                      </a:r>
                      <a:endParaRPr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de-DE" sz="9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r h="1835539">
                <a:tc vMerge="1">
                  <a:txBody>
                    <a:bodyPr/>
                    <a:lstStyle/>
                    <a:p>
                      <a:endParaRPr lang="fr-FR"/>
                    </a:p>
                  </a:txBody>
                  <a:tcPr/>
                </a:tc>
                <a:tc>
                  <a:txBody>
                    <a:bodyPr/>
                    <a:lstStyle/>
                    <a:p>
                      <a:pPr algn="ctr" rtl="0" fontAlgn="ctr"/>
                      <a:r>
                        <a:rPr lang="en-US" altLang="zh-TW" sz="1000" b="1" i="0" u="none" strike="noStrike" dirty="0">
                          <a:solidFill>
                            <a:srgbClr val="FF0000"/>
                          </a:solidFill>
                          <a:effectLst/>
                          <a:latin typeface="DFKai-SB" pitchFamily="65" charset="-120"/>
                          <a:ea typeface="DFKai-SB" pitchFamily="65" charset="-120"/>
                        </a:rPr>
                        <a:t>HT</a:t>
                      </a:r>
                      <a:r>
                        <a:rPr lang="en-US" altLang="zh-TW" sz="1000" b="1" i="0" u="none" strike="noStrike" dirty="0">
                          <a:solidFill>
                            <a:schemeClr val="tx1"/>
                          </a:solidFill>
                          <a:effectLst/>
                          <a:latin typeface="DFKai-SB" pitchFamily="65" charset="-120"/>
                          <a:ea typeface="DFKai-SB" pitchFamily="65" charset="-120"/>
                        </a:rPr>
                        <a:t> </a:t>
                      </a:r>
                      <a:r>
                        <a:rPr lang="en-US" altLang="zh-TW" sz="1000" b="1" i="0" u="none" strike="noStrike" dirty="0">
                          <a:solidFill>
                            <a:schemeClr val="tx1"/>
                          </a:solidFill>
                          <a:effectLst/>
                          <a:latin typeface="DFKai-SB" pitchFamily="65" charset="-120"/>
                          <a:ea typeface="DFKai-SB" pitchFamily="65" charset="-120"/>
                          <a:sym typeface="Wingdings" pitchFamily="2" charset="2"/>
                        </a:rPr>
                        <a:t> USEC</a:t>
                      </a:r>
                      <a:endParaRPr lang="de-DE" sz="1000" b="1" i="0" u="none" strike="noStrike" dirty="0">
                        <a:solidFill>
                          <a:schemeClr val="tx1"/>
                        </a:solidFill>
                        <a:effectLst/>
                        <a:latin typeface="DFKai-SB" pitchFamily="65" charset="-120"/>
                        <a:ea typeface="DFKai-SB" pitchFamily="65" charset="-120"/>
                      </a:endParaRPr>
                    </a:p>
                    <a:p>
                      <a:pPr algn="ctr" rtl="0" fontAlgn="ctr"/>
                      <a:r>
                        <a:rPr lang="de-DE" sz="1000" b="0" i="0" u="none" strike="noStrike" dirty="0">
                          <a:solidFill>
                            <a:schemeClr val="tx1"/>
                          </a:solidFill>
                          <a:effectLst/>
                          <a:latin typeface="DFKai-SB" pitchFamily="65" charset="-120"/>
                          <a:ea typeface="DFKai-SB" pitchFamily="65" charset="-120"/>
                        </a:rPr>
                        <a:t>(622+623</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ELA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dirty="0">
                          <a:solidFill>
                            <a:schemeClr val="dk1"/>
                          </a:solidFill>
                          <a:latin typeface="DFKai-SB"/>
                          <a:ea typeface="DFKai-SB"/>
                          <a:cs typeface="DFKai-SB"/>
                          <a:sym typeface="DFKai-SB"/>
                        </a:rPr>
                        <a:t>500</a:t>
                      </a:r>
                      <a:endParaRPr sz="1000" b="0" i="0" u="none" strike="noStrike" dirty="0">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dirty="0">
                          <a:solidFill>
                            <a:schemeClr val="dk1"/>
                          </a:solidFill>
                          <a:latin typeface="DFKai-SB"/>
                          <a:ea typeface="DFKai-SB"/>
                          <a:cs typeface="DFKai-SB"/>
                          <a:sym typeface="DFKai-SB"/>
                        </a:rPr>
                        <a:t>75</a:t>
                      </a:r>
                      <a:endParaRPr sz="1000"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b="0" i="0" u="none" strike="noStrike" dirty="0">
                          <a:solidFill>
                            <a:srgbClr val="FF0000"/>
                          </a:solidFill>
                          <a:latin typeface="DFKai-SB"/>
                          <a:ea typeface="DFKai-SB"/>
                          <a:cs typeface="DFKai-SB"/>
                          <a:sym typeface="DFKai-SB"/>
                        </a:rPr>
                        <a:t>15</a:t>
                      </a:r>
                      <a:r>
                        <a:rPr lang="en-US" altLang="zh-TW" sz="1000" b="0" i="0" u="none" strike="noStrike" dirty="0">
                          <a:solidFill>
                            <a:srgbClr val="FF0000"/>
                          </a:solidFill>
                          <a:latin typeface="DFKai-SB"/>
                          <a:ea typeface="DFKai-SB"/>
                          <a:cs typeface="DFKai-SB"/>
                          <a:sym typeface="DFKai-SB"/>
                        </a:rPr>
                        <a:t>%</a:t>
                      </a:r>
                      <a:endParaRPr sz="1000" b="0" i="0" u="none" strike="noStrike" dirty="0">
                        <a:solidFill>
                          <a:srgbClr val="FF0000"/>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SzPts val="1000"/>
                        <a:buFont typeface="Arial"/>
                        <a:buNone/>
                      </a:pPr>
                      <a:r>
                        <a:rPr lang="en-US" sz="1000" b="0" i="0" u="none" strike="noStrike" dirty="0">
                          <a:latin typeface="DFKai-SB"/>
                          <a:ea typeface="DFKai-SB"/>
                          <a:cs typeface="DFKai-SB"/>
                          <a:sym typeface="DFKai-SB"/>
                        </a:rPr>
                        <a:t>250</a:t>
                      </a:r>
                      <a:endParaRPr sz="1000" b="0" i="0" u="none" strike="noStrike" dirty="0">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rtl="0" fontAlgn="ctr"/>
                      <a:endParaRPr lang="de-DE" sz="9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5"/>
                  </a:ext>
                </a:extLst>
              </a:tr>
            </a:tbl>
          </a:graphicData>
        </a:graphic>
      </p:graphicFrame>
      <p:sp>
        <p:nvSpPr>
          <p:cNvPr id="7" name="Slide Number Placeholder 1"/>
          <p:cNvSpPr txBox="1">
            <a:spLocks/>
          </p:cNvSpPr>
          <p:nvPr/>
        </p:nvSpPr>
        <p:spPr>
          <a:xfrm>
            <a:off x="7010400" y="4940002"/>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19</a:t>
            </a:fld>
            <a:endParaRPr lang="en-US" sz="1200" dirty="0">
              <a:solidFill>
                <a:prstClr val="black"/>
              </a:solidFill>
              <a:latin typeface="Calibri"/>
            </a:endParaRPr>
          </a:p>
        </p:txBody>
      </p:sp>
      <p:sp>
        <p:nvSpPr>
          <p:cNvPr id="2" name="Title 11">
            <a:extLst>
              <a:ext uri="{FF2B5EF4-FFF2-40B4-BE49-F238E27FC236}">
                <a16:creationId xmlns:a16="http://schemas.microsoft.com/office/drawing/2014/main" id="{B3F4F920-066C-52FF-61B7-047C8DD8C79A}"/>
              </a:ext>
            </a:extLst>
          </p:cNvPr>
          <p:cNvSpPr txBox="1">
            <a:spLocks/>
          </p:cNvSpPr>
          <p:nvPr/>
        </p:nvSpPr>
        <p:spPr>
          <a:xfrm>
            <a:off x="104257" y="66576"/>
            <a:ext cx="89354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(HT)</a:t>
            </a:r>
            <a:endParaRPr lang="en-US" sz="2400" b="1" dirty="0">
              <a:solidFill>
                <a:srgbClr val="FFFF00"/>
              </a:solidFill>
              <a:latin typeface="DFKai-SB" pitchFamily="65" charset="-120"/>
              <a:ea typeface="DFKai-SB" pitchFamily="65" charset="-120"/>
            </a:endParaRPr>
          </a:p>
        </p:txBody>
      </p:sp>
    </p:spTree>
    <p:extLst>
      <p:ext uri="{BB962C8B-B14F-4D97-AF65-F5344CB8AC3E}">
        <p14:creationId xmlns:p14="http://schemas.microsoft.com/office/powerpoint/2010/main" val="2245130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452;p46">
            <a:extLst>
              <a:ext uri="{FF2B5EF4-FFF2-40B4-BE49-F238E27FC236}">
                <a16:creationId xmlns:a16="http://schemas.microsoft.com/office/drawing/2014/main" id="{D61CFB26-7AD5-25B1-D99F-A6E34328F74A}"/>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2</a:t>
            </a:fld>
            <a:endParaRPr lang="en-US" sz="1000" dirty="0"/>
          </a:p>
        </p:txBody>
      </p:sp>
      <p:pic>
        <p:nvPicPr>
          <p:cNvPr id="3" name="圖片 2">
            <a:extLst>
              <a:ext uri="{FF2B5EF4-FFF2-40B4-BE49-F238E27FC236}">
                <a16:creationId xmlns:a16="http://schemas.microsoft.com/office/drawing/2014/main" id="{68833DAC-7F00-7A66-F48C-28BEBB80C87C}"/>
              </a:ext>
            </a:extLst>
          </p:cNvPr>
          <p:cNvPicPr>
            <a:picLocks noChangeAspect="1"/>
          </p:cNvPicPr>
          <p:nvPr/>
        </p:nvPicPr>
        <p:blipFill>
          <a:blip r:embed="rId2"/>
          <a:stretch>
            <a:fillRect/>
          </a:stretch>
        </p:blipFill>
        <p:spPr>
          <a:xfrm>
            <a:off x="0" y="343131"/>
            <a:ext cx="9144000" cy="4457237"/>
          </a:xfrm>
          <a:prstGeom prst="rect">
            <a:avLst/>
          </a:prstGeom>
        </p:spPr>
      </p:pic>
    </p:spTree>
    <p:extLst>
      <p:ext uri="{BB962C8B-B14F-4D97-AF65-F5344CB8AC3E}">
        <p14:creationId xmlns:p14="http://schemas.microsoft.com/office/powerpoint/2010/main" val="1908639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1"/>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(HT)</a:t>
            </a:r>
            <a:endParaRPr lang="en-US" sz="2400" b="1" dirty="0">
              <a:solidFill>
                <a:srgbClr val="FFFF00"/>
              </a:solidFill>
              <a:latin typeface="DFKai-SB" pitchFamily="65" charset="-120"/>
              <a:ea typeface="DFKai-SB" pitchFamily="65" charset="-120"/>
            </a:endParaRPr>
          </a:p>
        </p:txBody>
      </p:sp>
      <p:sp>
        <p:nvSpPr>
          <p:cNvPr id="5"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20</a:t>
            </a:fld>
            <a:endParaRPr lang="en-US" sz="1200" dirty="0">
              <a:solidFill>
                <a:prstClr val="black"/>
              </a:solidFill>
              <a:latin typeface="Calibri"/>
            </a:endParaRPr>
          </a:p>
        </p:txBody>
      </p:sp>
      <p:sp>
        <p:nvSpPr>
          <p:cNvPr id="3" name="文字方塊 2"/>
          <p:cNvSpPr txBox="1"/>
          <p:nvPr/>
        </p:nvSpPr>
        <p:spPr>
          <a:xfrm>
            <a:off x="114400" y="646349"/>
            <a:ext cx="1734770" cy="338554"/>
          </a:xfrm>
          <a:prstGeom prst="rect">
            <a:avLst/>
          </a:prstGeom>
          <a:noFill/>
        </p:spPr>
        <p:txBody>
          <a:bodyPr wrap="none" rtlCol="0">
            <a:spAutoFit/>
          </a:bodyPr>
          <a:lstStyle/>
          <a:p>
            <a:r>
              <a:rPr lang="en-US" sz="1600" b="1" dirty="0">
                <a:latin typeface="Candara" panose="020E0502030303020204" pitchFamily="34" charset="0"/>
              </a:rPr>
              <a:t>Commercial side: </a:t>
            </a:r>
          </a:p>
        </p:txBody>
      </p:sp>
      <p:sp>
        <p:nvSpPr>
          <p:cNvPr id="8" name="文字方塊 7"/>
          <p:cNvSpPr txBox="1"/>
          <p:nvPr/>
        </p:nvSpPr>
        <p:spPr>
          <a:xfrm>
            <a:off x="114400" y="2803311"/>
            <a:ext cx="2321469" cy="338554"/>
          </a:xfrm>
          <a:prstGeom prst="rect">
            <a:avLst/>
          </a:prstGeom>
          <a:noFill/>
        </p:spPr>
        <p:txBody>
          <a:bodyPr wrap="none" rtlCol="0">
            <a:spAutoFit/>
          </a:bodyPr>
          <a:lstStyle/>
          <a:p>
            <a:r>
              <a:rPr lang="en-US" sz="1600" b="1" dirty="0">
                <a:latin typeface="Candara" panose="020E0502030303020204" pitchFamily="34" charset="0"/>
              </a:rPr>
              <a:t>Future Plan Suggestion: </a:t>
            </a:r>
          </a:p>
        </p:txBody>
      </p:sp>
    </p:spTree>
    <p:extLst>
      <p:ext uri="{BB962C8B-B14F-4D97-AF65-F5344CB8AC3E}">
        <p14:creationId xmlns:p14="http://schemas.microsoft.com/office/powerpoint/2010/main" val="23535209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1"/>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(HT)</a:t>
            </a:r>
            <a:endParaRPr lang="en-US" sz="2400" b="1" dirty="0">
              <a:solidFill>
                <a:srgbClr val="FFFF00"/>
              </a:solidFill>
              <a:latin typeface="DFKai-SB" pitchFamily="65" charset="-120"/>
              <a:ea typeface="DFKai-SB" pitchFamily="65" charset="-120"/>
            </a:endParaRPr>
          </a:p>
        </p:txBody>
      </p:sp>
      <p:sp>
        <p:nvSpPr>
          <p:cNvPr id="5"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21</a:t>
            </a:fld>
            <a:endParaRPr lang="en-US" sz="1200" dirty="0">
              <a:solidFill>
                <a:prstClr val="black"/>
              </a:solidFill>
              <a:latin typeface="Calibri"/>
            </a:endParaRPr>
          </a:p>
        </p:txBody>
      </p:sp>
      <p:sp>
        <p:nvSpPr>
          <p:cNvPr id="3" name="文字方塊 2"/>
          <p:cNvSpPr txBox="1"/>
          <p:nvPr/>
        </p:nvSpPr>
        <p:spPr>
          <a:xfrm>
            <a:off x="179512" y="771550"/>
            <a:ext cx="8784976" cy="3016210"/>
          </a:xfrm>
          <a:prstGeom prst="rect">
            <a:avLst/>
          </a:prstGeom>
          <a:noFill/>
        </p:spPr>
        <p:txBody>
          <a:bodyPr wrap="square" rtlCol="0" anchor="t">
            <a:spAutoFit/>
          </a:bodyPr>
          <a:lstStyle/>
          <a:p>
            <a:pPr marL="285750" indent="-285750">
              <a:buFont typeface="Arial" panose="020B0604020202020204" pitchFamily="34" charset="0"/>
              <a:buChar char="•"/>
            </a:pPr>
            <a:r>
              <a:rPr lang="en-US" dirty="0">
                <a:latin typeface="Candara" panose="020E0502030303020204" pitchFamily="34" charset="0"/>
              </a:rPr>
              <a:t>Future market forecast</a:t>
            </a:r>
            <a:r>
              <a:rPr lang="zh-TW" altLang="en-US" dirty="0">
                <a:latin typeface="Candara" panose="020E0502030303020204" pitchFamily="34" charset="0"/>
              </a:rPr>
              <a:t> </a:t>
            </a:r>
            <a:r>
              <a:rPr lang="en-US" altLang="zh-TW" dirty="0">
                <a:latin typeface="Candara" panose="020E0502030303020204" pitchFamily="34" charset="0"/>
              </a:rPr>
              <a:t>in 2025</a:t>
            </a:r>
            <a:r>
              <a:rPr lang="en-US" dirty="0">
                <a:latin typeface="Candara" panose="020E0502030303020204" pitchFamily="34" charset="0"/>
              </a:rPr>
              <a:t> (Pessimistic / Optimistic / Remain the same)?</a:t>
            </a:r>
          </a:p>
          <a:p>
            <a:endParaRPr lang="en-US" dirty="0">
              <a:latin typeface="Candara" panose="020E0502030303020204" pitchFamily="34" charset="0"/>
            </a:endParaRPr>
          </a:p>
          <a:p>
            <a:endParaRPr lang="en-US" dirty="0">
              <a:latin typeface="Candara" panose="020E0502030303020204" pitchFamily="34" charset="0"/>
            </a:endParaRPr>
          </a:p>
          <a:p>
            <a:endParaRPr lang="en-US" dirty="0">
              <a:latin typeface="Candara" panose="020E0502030303020204" pitchFamily="34" charset="0"/>
            </a:endParaRPr>
          </a:p>
          <a:p>
            <a:endParaRPr lang="en-US" dirty="0">
              <a:latin typeface="Candara" panose="020E0502030303020204" pitchFamily="34" charset="0"/>
            </a:endParaRPr>
          </a:p>
          <a:p>
            <a:pPr marL="285750" indent="-285750">
              <a:buFont typeface="Arial" pitchFamily="34" charset="0"/>
              <a:buChar char="•"/>
            </a:pPr>
            <a:r>
              <a:rPr lang="en-US" altLang="zh-TW" dirty="0">
                <a:latin typeface="Candara" panose="020E0502030303020204" pitchFamily="34" charset="0"/>
              </a:rPr>
              <a:t>E</a:t>
            </a:r>
            <a:r>
              <a:rPr lang="en-US" dirty="0">
                <a:latin typeface="Candara" panose="020E0502030303020204" pitchFamily="34" charset="0"/>
              </a:rPr>
              <a:t>conomic background.</a:t>
            </a:r>
          </a:p>
          <a:p>
            <a:pPr marL="285750" indent="-285750">
              <a:buFont typeface="Arial" pitchFamily="34" charset="0"/>
              <a:buChar char="•"/>
            </a:pPr>
            <a:endParaRPr lang="en-US" sz="1200" dirty="0">
              <a:solidFill>
                <a:schemeClr val="accent1">
                  <a:lumMod val="75000"/>
                </a:schemeClr>
              </a:solidFill>
              <a:latin typeface="Candara" panose="020E0502030303020204" pitchFamily="34" charset="0"/>
              <a:ea typeface="DFKai-SB" panose="03000509000000000000"/>
            </a:endParaRPr>
          </a:p>
          <a:p>
            <a:pPr lvl="1" algn="just"/>
            <a:endParaRPr lang="en-US" sz="1000" dirty="0">
              <a:latin typeface="Candara" panose="020E0502030303020204" pitchFamily="34" charset="0"/>
            </a:endParaRPr>
          </a:p>
          <a:p>
            <a:pPr lvl="1" algn="just"/>
            <a:endParaRPr lang="en-US" sz="1000" dirty="0">
              <a:latin typeface="Candara" panose="020E0502030303020204" pitchFamily="34" charset="0"/>
            </a:endParaRPr>
          </a:p>
          <a:p>
            <a:pPr marL="285750" indent="-285750">
              <a:buFont typeface="Arial" pitchFamily="34" charset="0"/>
              <a:buChar char="•"/>
            </a:pPr>
            <a:r>
              <a:rPr lang="en-US" dirty="0">
                <a:latin typeface="Candara" panose="020E0502030303020204" pitchFamily="34" charset="0"/>
              </a:rPr>
              <a:t>Market share and Loading volume prospect </a:t>
            </a:r>
            <a:r>
              <a:rPr lang="en-US" altLang="zh-TW" dirty="0">
                <a:latin typeface="Candara" panose="020E0502030303020204" pitchFamily="34" charset="0"/>
              </a:rPr>
              <a:t>2025</a:t>
            </a:r>
            <a:r>
              <a:rPr lang="en-US" dirty="0">
                <a:latin typeface="Candara" panose="020E0502030303020204" pitchFamily="34" charset="0"/>
              </a:rPr>
              <a:t> (Long Haul)</a:t>
            </a:r>
          </a:p>
          <a:p>
            <a:pPr marL="285750" indent="-285750">
              <a:buFont typeface="Arial" pitchFamily="34" charset="0"/>
              <a:buChar char="•"/>
            </a:pPr>
            <a:endParaRPr lang="en-US" sz="1400" dirty="0">
              <a:solidFill>
                <a:schemeClr val="accent1">
                  <a:lumMod val="75000"/>
                </a:schemeClr>
              </a:solidFill>
              <a:latin typeface="Candara" panose="020E0502030303020204" pitchFamily="34" charset="0"/>
            </a:endParaRPr>
          </a:p>
          <a:p>
            <a:endParaRPr lang="en-US" dirty="0"/>
          </a:p>
        </p:txBody>
      </p:sp>
      <p:graphicFrame>
        <p:nvGraphicFramePr>
          <p:cNvPr id="4" name="表格 3"/>
          <p:cNvGraphicFramePr>
            <a:graphicFrameLocks noGrp="1"/>
          </p:cNvGraphicFramePr>
          <p:nvPr>
            <p:extLst>
              <p:ext uri="{D42A27DB-BD31-4B8C-83A1-F6EECF244321}">
                <p14:modId xmlns:p14="http://schemas.microsoft.com/office/powerpoint/2010/main" val="2437731219"/>
              </p:ext>
            </p:extLst>
          </p:nvPr>
        </p:nvGraphicFramePr>
        <p:xfrm>
          <a:off x="255390" y="1203598"/>
          <a:ext cx="6758880" cy="675421"/>
        </p:xfrm>
        <a:graphic>
          <a:graphicData uri="http://schemas.openxmlformats.org/drawingml/2006/table">
            <a:tbl>
              <a:tblPr firstRow="1" bandRow="1">
                <a:tableStyleId>{5C22544A-7EE6-4342-B048-85BDC9FD1C3A}</a:tableStyleId>
              </a:tblPr>
              <a:tblGrid>
                <a:gridCol w="1689720">
                  <a:extLst>
                    <a:ext uri="{9D8B030D-6E8A-4147-A177-3AD203B41FA5}">
                      <a16:colId xmlns:a16="http://schemas.microsoft.com/office/drawing/2014/main" val="20000"/>
                    </a:ext>
                  </a:extLst>
                </a:gridCol>
                <a:gridCol w="1689720">
                  <a:extLst>
                    <a:ext uri="{9D8B030D-6E8A-4147-A177-3AD203B41FA5}">
                      <a16:colId xmlns:a16="http://schemas.microsoft.com/office/drawing/2014/main" val="20001"/>
                    </a:ext>
                  </a:extLst>
                </a:gridCol>
                <a:gridCol w="1689720">
                  <a:extLst>
                    <a:ext uri="{9D8B030D-6E8A-4147-A177-3AD203B41FA5}">
                      <a16:colId xmlns:a16="http://schemas.microsoft.com/office/drawing/2014/main" val="20002"/>
                    </a:ext>
                  </a:extLst>
                </a:gridCol>
                <a:gridCol w="1689720">
                  <a:extLst>
                    <a:ext uri="{9D8B030D-6E8A-4147-A177-3AD203B41FA5}">
                      <a16:colId xmlns:a16="http://schemas.microsoft.com/office/drawing/2014/main" val="20003"/>
                    </a:ext>
                  </a:extLst>
                </a:gridCol>
              </a:tblGrid>
              <a:tr h="370621">
                <a:tc>
                  <a:txBody>
                    <a:bodyPr/>
                    <a:lstStyle/>
                    <a:p>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400" dirty="0">
                          <a:solidFill>
                            <a:schemeClr val="bg1"/>
                          </a:solidFill>
                          <a:latin typeface="Candara" panose="020E0502030303020204" pitchFamily="34" charset="0"/>
                        </a:rPr>
                        <a:t>Get worse</a:t>
                      </a:r>
                      <a:endParaRPr lang="en-US" sz="1400" dirty="0">
                        <a:solidFill>
                          <a:schemeClr val="bg1"/>
                        </a:solidFill>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latin typeface="Candara" panose="020E0502030303020204" pitchFamily="34" charset="0"/>
                        </a:rPr>
                        <a:t>Improve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latin typeface="Candara" panose="020E0502030303020204" pitchFamily="34" charset="0"/>
                        </a:rPr>
                        <a:t>Stay</a:t>
                      </a:r>
                      <a:r>
                        <a:rPr lang="en-US" sz="1400" baseline="0" dirty="0">
                          <a:solidFill>
                            <a:schemeClr val="bg1"/>
                          </a:solidFill>
                          <a:latin typeface="Candara" panose="020E0502030303020204" pitchFamily="34" charset="0"/>
                        </a:rPr>
                        <a:t> the same</a:t>
                      </a:r>
                      <a:endParaRPr lang="en-US" sz="1400" dirty="0">
                        <a:solidFill>
                          <a:schemeClr val="bg1"/>
                        </a:solidFill>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88032">
                <a:tc>
                  <a:txBody>
                    <a:bodyPr/>
                    <a:lstStyle/>
                    <a:p>
                      <a:pPr algn="ctr"/>
                      <a:r>
                        <a:rPr lang="en-US" sz="1400" dirty="0">
                          <a:latin typeface="Candara" panose="020E0502030303020204" pitchFamily="34" charset="0"/>
                        </a:rPr>
                        <a:t>2025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3665557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9D07FD97-BCDB-CFF1-4F44-A9FEEA238FD8}"/>
              </a:ext>
            </a:extLst>
          </p:cNvPr>
          <p:cNvSpPr txBox="1">
            <a:spLocks/>
          </p:cNvSpPr>
          <p:nvPr/>
        </p:nvSpPr>
        <p:spPr>
          <a:xfrm>
            <a:off x="107504"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dirty="0">
                <a:latin typeface="DFKai-SB" pitchFamily="65" charset="-120"/>
                <a:ea typeface="DFKai-SB" pitchFamily="65" charset="-120"/>
              </a:rPr>
              <a:t>ECD/IMD Topic discussion </a:t>
            </a:r>
            <a:r>
              <a:rPr lang="en-US" altLang="zh-TW" sz="2400" b="1" kern="0" dirty="0">
                <a:solidFill>
                  <a:srgbClr val="FFFF00"/>
                </a:solidFill>
                <a:latin typeface="DFKai-SB" pitchFamily="65" charset="-120"/>
                <a:ea typeface="DFKai-SB" pitchFamily="65" charset="-120"/>
              </a:rPr>
              <a:t>(HT)</a:t>
            </a:r>
            <a:endParaRPr lang="en-US" sz="2400" b="1" kern="0" dirty="0">
              <a:solidFill>
                <a:srgbClr val="FFFF00"/>
              </a:solidFill>
              <a:latin typeface="DFKai-SB" pitchFamily="65" charset="-120"/>
              <a:ea typeface="DFKai-SB" pitchFamily="65" charset="-120"/>
            </a:endParaRPr>
          </a:p>
        </p:txBody>
      </p:sp>
      <p:graphicFrame>
        <p:nvGraphicFramePr>
          <p:cNvPr id="2" name="表格 1">
            <a:extLst>
              <a:ext uri="{FF2B5EF4-FFF2-40B4-BE49-F238E27FC236}">
                <a16:creationId xmlns:a16="http://schemas.microsoft.com/office/drawing/2014/main" id="{C8FB7389-5BCF-4B95-9A88-0E5BDE0C7446}"/>
              </a:ext>
            </a:extLst>
          </p:cNvPr>
          <p:cNvGraphicFramePr>
            <a:graphicFrameLocks noGrp="1"/>
          </p:cNvGraphicFramePr>
          <p:nvPr>
            <p:extLst>
              <p:ext uri="{D42A27DB-BD31-4B8C-83A1-F6EECF244321}">
                <p14:modId xmlns:p14="http://schemas.microsoft.com/office/powerpoint/2010/main" val="3372202342"/>
              </p:ext>
            </p:extLst>
          </p:nvPr>
        </p:nvGraphicFramePr>
        <p:xfrm>
          <a:off x="107504" y="771550"/>
          <a:ext cx="8928993" cy="3077346"/>
        </p:xfrm>
        <a:graphic>
          <a:graphicData uri="http://schemas.openxmlformats.org/drawingml/2006/table">
            <a:tbl>
              <a:tblPr>
                <a:tableStyleId>{5C22544A-7EE6-4342-B048-85BDC9FD1C3A}</a:tableStyleId>
              </a:tblPr>
              <a:tblGrid>
                <a:gridCol w="832827">
                  <a:extLst>
                    <a:ext uri="{9D8B030D-6E8A-4147-A177-3AD203B41FA5}">
                      <a16:colId xmlns:a16="http://schemas.microsoft.com/office/drawing/2014/main" val="1096605092"/>
                    </a:ext>
                  </a:extLst>
                </a:gridCol>
                <a:gridCol w="1310678">
                  <a:extLst>
                    <a:ext uri="{9D8B030D-6E8A-4147-A177-3AD203B41FA5}">
                      <a16:colId xmlns:a16="http://schemas.microsoft.com/office/drawing/2014/main" val="1714653431"/>
                    </a:ext>
                  </a:extLst>
                </a:gridCol>
                <a:gridCol w="737256">
                  <a:extLst>
                    <a:ext uri="{9D8B030D-6E8A-4147-A177-3AD203B41FA5}">
                      <a16:colId xmlns:a16="http://schemas.microsoft.com/office/drawing/2014/main" val="2905017876"/>
                    </a:ext>
                  </a:extLst>
                </a:gridCol>
                <a:gridCol w="737256">
                  <a:extLst>
                    <a:ext uri="{9D8B030D-6E8A-4147-A177-3AD203B41FA5}">
                      <a16:colId xmlns:a16="http://schemas.microsoft.com/office/drawing/2014/main" val="4291711140"/>
                    </a:ext>
                  </a:extLst>
                </a:gridCol>
                <a:gridCol w="737256">
                  <a:extLst>
                    <a:ext uri="{9D8B030D-6E8A-4147-A177-3AD203B41FA5}">
                      <a16:colId xmlns:a16="http://schemas.microsoft.com/office/drawing/2014/main" val="1668644550"/>
                    </a:ext>
                  </a:extLst>
                </a:gridCol>
                <a:gridCol w="4573720">
                  <a:extLst>
                    <a:ext uri="{9D8B030D-6E8A-4147-A177-3AD203B41FA5}">
                      <a16:colId xmlns:a16="http://schemas.microsoft.com/office/drawing/2014/main" val="3561485105"/>
                    </a:ext>
                  </a:extLst>
                </a:gridCol>
              </a:tblGrid>
              <a:tr h="152410">
                <a:tc rowSpan="5">
                  <a:txBody>
                    <a:bodyPr/>
                    <a:lstStyle/>
                    <a:p>
                      <a:pPr algn="l" fontAlgn="ctr"/>
                      <a:r>
                        <a:rPr lang="zh-TW" altLang="en-US" sz="900" u="none" strike="noStrike" dirty="0">
                          <a:solidFill>
                            <a:schemeClr val="tx1"/>
                          </a:solidFill>
                          <a:effectLst/>
                          <a:latin typeface="Candara" panose="020E0502030303020204" pitchFamily="34" charset="0"/>
                        </a:rPr>
                        <a:t>　</a:t>
                      </a:r>
                    </a:p>
                    <a:p>
                      <a:pPr algn="ctr" fontAlgn="ctr"/>
                      <a:r>
                        <a:rPr lang="en-US" altLang="zh-TW" sz="1050" b="0" u="none" strike="noStrike" dirty="0">
                          <a:solidFill>
                            <a:schemeClr val="tx1"/>
                          </a:solidFill>
                          <a:effectLst/>
                          <a:latin typeface="Candara" panose="020E0502030303020204" pitchFamily="34" charset="0"/>
                        </a:rPr>
                        <a:t>ECD </a:t>
                      </a:r>
                      <a:r>
                        <a:rPr lang="en-US" sz="1050" b="0" u="none" strike="noStrike" dirty="0">
                          <a:solidFill>
                            <a:schemeClr val="tx1"/>
                          </a:solidFill>
                          <a:effectLst/>
                          <a:latin typeface="Candara" panose="020E0502030303020204" pitchFamily="34" charset="0"/>
                        </a:rPr>
                        <a:t>KPI</a:t>
                      </a:r>
                      <a:endParaRPr lang="en-US" sz="105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900" u="none" strike="noStrike" dirty="0">
                          <a:solidFill>
                            <a:schemeClr val="tx1"/>
                          </a:solidFill>
                          <a:effectLst/>
                          <a:latin typeface="Candara" panose="020E0502030303020204" pitchFamily="34" charset="0"/>
                        </a:rPr>
                        <a:t>　</a:t>
                      </a:r>
                      <a:r>
                        <a:rPr lang="en-US" altLang="zh-TW" sz="900" u="none" strike="noStrike" dirty="0">
                          <a:solidFill>
                            <a:schemeClr val="tx1"/>
                          </a:solidFill>
                          <a:effectLst/>
                          <a:latin typeface="Candara" panose="020E0502030303020204" pitchFamily="34" charset="0"/>
                        </a:rPr>
                        <a:t>Item</a:t>
                      </a: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solidFill>
                            <a:schemeClr val="tx1"/>
                          </a:solidFill>
                          <a:effectLst/>
                          <a:latin typeface="Candara" panose="020E0502030303020204" pitchFamily="34" charset="0"/>
                        </a:rPr>
                        <a:t>2023</a:t>
                      </a:r>
                      <a:endParaRPr lang="en-US" altLang="zh-TW"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solidFill>
                            <a:schemeClr val="tx1"/>
                          </a:solidFill>
                          <a:effectLst/>
                          <a:latin typeface="Candara" panose="020E0502030303020204" pitchFamily="34" charset="0"/>
                        </a:rPr>
                        <a:t>2024</a:t>
                      </a:r>
                      <a:endParaRPr lang="en-US" altLang="zh-TW"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Diff</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Action Plan</a:t>
                      </a:r>
                      <a:r>
                        <a:rPr lang="zh-TW" altLang="en-US" sz="800" b="1" u="none" strike="noStrike" dirty="0">
                          <a:solidFill>
                            <a:schemeClr val="tx1"/>
                          </a:solidFill>
                          <a:effectLst/>
                          <a:latin typeface="Candara" panose="020E0502030303020204" pitchFamily="34" charset="0"/>
                        </a:rPr>
                        <a:t> </a:t>
                      </a:r>
                      <a:r>
                        <a:rPr lang="en-US" altLang="zh-TW" sz="800" b="1" u="none" strike="noStrike" dirty="0">
                          <a:solidFill>
                            <a:schemeClr val="tx1"/>
                          </a:solidFill>
                          <a:effectLst/>
                          <a:latin typeface="Candara" panose="020E0502030303020204" pitchFamily="34" charset="0"/>
                        </a:rPr>
                        <a:t>in 2025</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96723"/>
                  </a:ext>
                </a:extLst>
              </a:tr>
              <a:tr h="351646">
                <a:tc vMerge="1">
                  <a:txBody>
                    <a:bodyPr/>
                    <a:lstStyle/>
                    <a:p>
                      <a:pPr algn="ctr" fontAlgn="ctr"/>
                      <a:r>
                        <a:rPr lang="en-US" altLang="zh-TW" sz="1050" b="0" u="none" strike="noStrike" dirty="0">
                          <a:effectLst/>
                        </a:rPr>
                        <a:t>ECD</a:t>
                      </a:r>
                      <a:endParaRPr lang="en-US" sz="1050" b="0" u="none" strike="noStrike" dirty="0">
                        <a:effectLst/>
                      </a:endParaRPr>
                    </a:p>
                    <a:p>
                      <a:pPr algn="ctr" fontAlgn="ctr"/>
                      <a:r>
                        <a:rPr lang="en-US" sz="1050" b="0" u="none" strike="noStrike" dirty="0">
                          <a:effectLst/>
                        </a:rPr>
                        <a:t>KPI</a:t>
                      </a:r>
                      <a:endParaRPr lang="en-US" sz="105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Storage</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zh-TW" altLang="en-US" sz="600" u="none" strike="noStrike" dirty="0">
                          <a:solidFill>
                            <a:schemeClr val="tx1"/>
                          </a:solidFill>
                          <a:effectLst/>
                          <a:latin typeface="Candara" panose="020E0502030303020204" pitchFamily="34" charset="0"/>
                        </a:rPr>
                        <a:t>　</a:t>
                      </a:r>
                      <a:endParaRPr lang="zh-TW" altLang="en-US" sz="6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80089"/>
                  </a:ext>
                </a:extLst>
              </a:tr>
              <a:tr h="360040">
                <a:tc vMerge="1">
                  <a:txBody>
                    <a:bodyPr/>
                    <a:lstStyle/>
                    <a:p>
                      <a:endParaRPr lang="en-US"/>
                    </a:p>
                  </a:txBody>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Lift on/off</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9480689"/>
                  </a:ext>
                </a:extLst>
              </a:tr>
              <a:tr h="442650">
                <a:tc vMerge="1">
                  <a:txBody>
                    <a:bodyPr/>
                    <a:lstStyle/>
                    <a:p>
                      <a:endParaRPr lang="zh-TW" altLang="en-US"/>
                    </a:p>
                  </a:txBody>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Reposition</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zh-TW" altLang="en-US" sz="600" u="none" strike="noStrike" dirty="0">
                          <a:solidFill>
                            <a:schemeClr val="tx1"/>
                          </a:solidFill>
                          <a:effectLst/>
                          <a:latin typeface="Candara" panose="020E0502030303020204" pitchFamily="34" charset="0"/>
                        </a:rPr>
                        <a:t>　</a:t>
                      </a:r>
                      <a:endParaRPr lang="zh-TW" altLang="en-US" sz="6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455894"/>
                  </a:ext>
                </a:extLst>
              </a:tr>
              <a:tr h="442650">
                <a:tc vMerge="1">
                  <a:txBody>
                    <a:bodyPr/>
                    <a:lstStyle/>
                    <a:p>
                      <a:endParaRPr lang="zh-TW" altLang="en-US"/>
                    </a:p>
                  </a:txBody>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M &amp; R</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zh-TW" altLang="en-US" sz="600" u="none" strike="noStrike" dirty="0">
                          <a:solidFill>
                            <a:schemeClr val="tx1"/>
                          </a:solidFill>
                          <a:effectLst/>
                          <a:latin typeface="Candara" panose="020E0502030303020204" pitchFamily="34" charset="0"/>
                        </a:rPr>
                        <a:t>　</a:t>
                      </a:r>
                      <a:endParaRPr lang="zh-TW" altLang="en-US" sz="6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652007"/>
                  </a:ext>
                </a:extLst>
              </a:tr>
              <a:tr h="442650">
                <a:tc rowSpan="3">
                  <a:txBody>
                    <a:bodyPr/>
                    <a:lstStyle/>
                    <a:p>
                      <a:pPr algn="ctr" fontAlgn="ctr"/>
                      <a:r>
                        <a:rPr lang="en-US" altLang="zh-TW" sz="1050" b="0" u="none" strike="noStrike" dirty="0">
                          <a:effectLst/>
                          <a:latin typeface="Candara" panose="020E0502030303020204" pitchFamily="34" charset="0"/>
                        </a:rPr>
                        <a:t>IMD</a:t>
                      </a:r>
                      <a:r>
                        <a:rPr lang="en-US" sz="1050" b="0" u="none" strike="noStrike" dirty="0">
                          <a:effectLst/>
                          <a:latin typeface="Candara" panose="020E0502030303020204" pitchFamily="34" charset="0"/>
                        </a:rPr>
                        <a:t>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Cost </a:t>
                      </a:r>
                      <a:r>
                        <a:rPr lang="en-US" altLang="zh-TW" sz="1050" b="0" i="0" u="none" strike="noStrike" dirty="0">
                          <a:solidFill>
                            <a:srgbClr val="000000"/>
                          </a:solidFill>
                          <a:effectLst/>
                          <a:latin typeface="Candara" panose="020E0502030303020204" pitchFamily="34" charset="0"/>
                          <a:ea typeface="新細明體" panose="02020500000000000000" pitchFamily="18" charset="-120"/>
                        </a:rPr>
                        <a:t>Saving Project</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zh-TW" altLang="en-US" sz="600" u="none" strike="noStrike" dirty="0">
                          <a:effectLst/>
                          <a:latin typeface="Candara" panose="020E0502030303020204" pitchFamily="34" charset="0"/>
                        </a:rPr>
                        <a:t>　</a:t>
                      </a:r>
                      <a:endParaRPr lang="zh-TW" altLang="en-US" sz="6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53598"/>
                  </a:ext>
                </a:extLst>
              </a:tr>
              <a:tr h="442650">
                <a:tc vMerge="1">
                  <a:txBody>
                    <a:bodyPr/>
                    <a:lstStyle/>
                    <a:p>
                      <a:endParaRPr lang="zh-TW" altLang="en-US"/>
                    </a:p>
                  </a:txBody>
                  <a:tcPr/>
                </a:tc>
                <a:tc>
                  <a:txBody>
                    <a:bodyPr/>
                    <a:lstStyle/>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90% Onboard </a:t>
                      </a:r>
                    </a:p>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within 7 Days</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zh-TW" altLang="en-US" sz="600" u="none" strike="noStrike" dirty="0">
                          <a:effectLst/>
                          <a:latin typeface="Candara" panose="020E0502030303020204" pitchFamily="34" charset="0"/>
                        </a:rPr>
                        <a:t>　</a:t>
                      </a:r>
                      <a:endParaRPr lang="zh-TW" altLang="en-US" sz="6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457558"/>
                  </a:ext>
                </a:extLst>
              </a:tr>
              <a:tr h="442650">
                <a:tc vMerge="1">
                  <a:txBody>
                    <a:bodyPr/>
                    <a:lstStyle/>
                    <a:p>
                      <a:endParaRPr lang="zh-TW" altLang="en-US"/>
                    </a:p>
                  </a:txBody>
                  <a:tcPr/>
                </a:tc>
                <a:tc>
                  <a:txBody>
                    <a:bodyPr/>
                    <a:lstStyle/>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No Personal Negligence</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zh-TW" altLang="en-US" sz="600" u="none" strike="noStrike" dirty="0">
                          <a:effectLst/>
                          <a:latin typeface="Candara" panose="020E0502030303020204" pitchFamily="34" charset="0"/>
                        </a:rPr>
                        <a:t>　</a:t>
                      </a:r>
                      <a:endParaRPr lang="zh-TW" altLang="en-US" sz="6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20168"/>
                  </a:ext>
                </a:extLst>
              </a:tr>
            </a:tbl>
          </a:graphicData>
        </a:graphic>
      </p:graphicFrame>
      <p:sp>
        <p:nvSpPr>
          <p:cNvPr id="3" name="文字方塊 2">
            <a:extLst>
              <a:ext uri="{FF2B5EF4-FFF2-40B4-BE49-F238E27FC236}">
                <a16:creationId xmlns:a16="http://schemas.microsoft.com/office/drawing/2014/main" id="{E08280BE-B7B4-4DA4-AB63-88117C0E03C0}"/>
              </a:ext>
            </a:extLst>
          </p:cNvPr>
          <p:cNvSpPr txBox="1"/>
          <p:nvPr/>
        </p:nvSpPr>
        <p:spPr>
          <a:xfrm>
            <a:off x="111870" y="3927783"/>
            <a:ext cx="8928992" cy="1215717"/>
          </a:xfrm>
          <a:prstGeom prst="rect">
            <a:avLst/>
          </a:prstGeom>
          <a:noFill/>
        </p:spPr>
        <p:txBody>
          <a:bodyPr wrap="square" rtlCol="0">
            <a:spAutoFit/>
          </a:bodyPr>
          <a:lstStyle/>
          <a:p>
            <a:r>
              <a:rPr lang="en-US" altLang="zh-TW" dirty="0"/>
              <a:t>Topic </a:t>
            </a:r>
          </a:p>
          <a:p>
            <a:r>
              <a:rPr lang="en-US" altLang="zh-TW" sz="1100" dirty="0"/>
              <a:t>Aged Container Selling / Free Reposition Plan</a:t>
            </a:r>
          </a:p>
          <a:p>
            <a:pPr marL="628650" lvl="1" indent="-171450">
              <a:buFont typeface="Wingdings" panose="05000000000000000000" pitchFamily="2" charset="2"/>
              <a:buChar char="l"/>
            </a:pPr>
            <a:r>
              <a:rPr lang="en-US" altLang="zh-TW" sz="1100" dirty="0"/>
              <a:t>A</a:t>
            </a:r>
          </a:p>
          <a:p>
            <a:pPr marL="628650" lvl="1" indent="-171450">
              <a:buFont typeface="Wingdings" panose="05000000000000000000" pitchFamily="2" charset="2"/>
              <a:buChar char="l"/>
            </a:pPr>
            <a:r>
              <a:rPr lang="en-US" altLang="zh-TW" sz="1100" dirty="0"/>
              <a:t>B</a:t>
            </a:r>
          </a:p>
          <a:p>
            <a:endParaRPr lang="en-US" altLang="zh-TW" sz="1100" dirty="0"/>
          </a:p>
          <a:p>
            <a:endParaRPr lang="zh-TW" altLang="en-US" sz="1100" dirty="0"/>
          </a:p>
        </p:txBody>
      </p:sp>
      <p:sp>
        <p:nvSpPr>
          <p:cNvPr id="5" name="Google Shape;452;p46">
            <a:extLst>
              <a:ext uri="{FF2B5EF4-FFF2-40B4-BE49-F238E27FC236}">
                <a16:creationId xmlns:a16="http://schemas.microsoft.com/office/drawing/2014/main" id="{A3B642DE-1C64-0281-3A36-C6B2398F51BC}"/>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22</a:t>
            </a:fld>
            <a:endParaRPr lang="en-US" sz="1000" dirty="0"/>
          </a:p>
        </p:txBody>
      </p:sp>
    </p:spTree>
    <p:extLst>
      <p:ext uri="{BB962C8B-B14F-4D97-AF65-F5344CB8AC3E}">
        <p14:creationId xmlns:p14="http://schemas.microsoft.com/office/powerpoint/2010/main" val="40933988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9D07FD97-BCDB-CFF1-4F44-A9FEEA238FD8}"/>
              </a:ext>
            </a:extLst>
          </p:cNvPr>
          <p:cNvSpPr txBox="1">
            <a:spLocks/>
          </p:cNvSpPr>
          <p:nvPr/>
        </p:nvSpPr>
        <p:spPr>
          <a:xfrm>
            <a:off x="107504"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dirty="0">
                <a:latin typeface="DFKai-SB" pitchFamily="65" charset="-120"/>
                <a:ea typeface="DFKai-SB" pitchFamily="65" charset="-120"/>
              </a:rPr>
              <a:t>OCD/OPD Topic discussion </a:t>
            </a:r>
            <a:r>
              <a:rPr lang="en-US" altLang="zh-TW" sz="2400" b="1" kern="0" dirty="0">
                <a:solidFill>
                  <a:srgbClr val="FFFF00"/>
                </a:solidFill>
                <a:latin typeface="DFKai-SB" pitchFamily="65" charset="-120"/>
                <a:ea typeface="DFKai-SB" pitchFamily="65" charset="-120"/>
              </a:rPr>
              <a:t>(HT)</a:t>
            </a:r>
            <a:endParaRPr lang="en-US" sz="2400" b="1" kern="0" dirty="0">
              <a:solidFill>
                <a:srgbClr val="FFFF00"/>
              </a:solidFill>
              <a:latin typeface="DFKai-SB" pitchFamily="65" charset="-120"/>
              <a:ea typeface="DFKai-SB" pitchFamily="65" charset="-120"/>
            </a:endParaRPr>
          </a:p>
        </p:txBody>
      </p:sp>
      <p:graphicFrame>
        <p:nvGraphicFramePr>
          <p:cNvPr id="2" name="表格 1">
            <a:extLst>
              <a:ext uri="{FF2B5EF4-FFF2-40B4-BE49-F238E27FC236}">
                <a16:creationId xmlns:a16="http://schemas.microsoft.com/office/drawing/2014/main" id="{C8FB7389-5BCF-4B95-9A88-0E5BDE0C7446}"/>
              </a:ext>
            </a:extLst>
          </p:cNvPr>
          <p:cNvGraphicFramePr>
            <a:graphicFrameLocks noGrp="1"/>
          </p:cNvGraphicFramePr>
          <p:nvPr>
            <p:extLst>
              <p:ext uri="{D42A27DB-BD31-4B8C-83A1-F6EECF244321}">
                <p14:modId xmlns:p14="http://schemas.microsoft.com/office/powerpoint/2010/main" val="3932526516"/>
              </p:ext>
            </p:extLst>
          </p:nvPr>
        </p:nvGraphicFramePr>
        <p:xfrm>
          <a:off x="107504" y="771551"/>
          <a:ext cx="8928993" cy="2808309"/>
        </p:xfrm>
        <a:graphic>
          <a:graphicData uri="http://schemas.openxmlformats.org/drawingml/2006/table">
            <a:tbl>
              <a:tblPr>
                <a:tableStyleId>{5C22544A-7EE6-4342-B048-85BDC9FD1C3A}</a:tableStyleId>
              </a:tblPr>
              <a:tblGrid>
                <a:gridCol w="832827">
                  <a:extLst>
                    <a:ext uri="{9D8B030D-6E8A-4147-A177-3AD203B41FA5}">
                      <a16:colId xmlns:a16="http://schemas.microsoft.com/office/drawing/2014/main" val="1096605092"/>
                    </a:ext>
                  </a:extLst>
                </a:gridCol>
                <a:gridCol w="1310678">
                  <a:extLst>
                    <a:ext uri="{9D8B030D-6E8A-4147-A177-3AD203B41FA5}">
                      <a16:colId xmlns:a16="http://schemas.microsoft.com/office/drawing/2014/main" val="1714653431"/>
                    </a:ext>
                  </a:extLst>
                </a:gridCol>
                <a:gridCol w="737256">
                  <a:extLst>
                    <a:ext uri="{9D8B030D-6E8A-4147-A177-3AD203B41FA5}">
                      <a16:colId xmlns:a16="http://schemas.microsoft.com/office/drawing/2014/main" val="2905017876"/>
                    </a:ext>
                  </a:extLst>
                </a:gridCol>
                <a:gridCol w="737256">
                  <a:extLst>
                    <a:ext uri="{9D8B030D-6E8A-4147-A177-3AD203B41FA5}">
                      <a16:colId xmlns:a16="http://schemas.microsoft.com/office/drawing/2014/main" val="4291711140"/>
                    </a:ext>
                  </a:extLst>
                </a:gridCol>
                <a:gridCol w="737256">
                  <a:extLst>
                    <a:ext uri="{9D8B030D-6E8A-4147-A177-3AD203B41FA5}">
                      <a16:colId xmlns:a16="http://schemas.microsoft.com/office/drawing/2014/main" val="1668644550"/>
                    </a:ext>
                  </a:extLst>
                </a:gridCol>
                <a:gridCol w="4573720">
                  <a:extLst>
                    <a:ext uri="{9D8B030D-6E8A-4147-A177-3AD203B41FA5}">
                      <a16:colId xmlns:a16="http://schemas.microsoft.com/office/drawing/2014/main" val="3561485105"/>
                    </a:ext>
                  </a:extLst>
                </a:gridCol>
              </a:tblGrid>
              <a:tr h="152409">
                <a:tc>
                  <a:txBody>
                    <a:bodyPr/>
                    <a:lstStyle/>
                    <a:p>
                      <a:pPr algn="l" fontAlgn="ctr"/>
                      <a:r>
                        <a:rPr lang="zh-TW" altLang="en-US" sz="900" u="none" strike="noStrike" dirty="0">
                          <a:effectLst/>
                          <a:latin typeface="Candara" panose="020E0502030303020204" pitchFamily="34" charset="0"/>
                        </a:rPr>
                        <a:t>　</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900" u="none" strike="noStrike" dirty="0">
                          <a:effectLst/>
                          <a:latin typeface="Candara" panose="020E0502030303020204" pitchFamily="34" charset="0"/>
                        </a:rPr>
                        <a:t>　</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effectLst/>
                          <a:latin typeface="Candara" panose="020E0502030303020204" pitchFamily="34" charset="0"/>
                        </a:rPr>
                        <a:t>2023</a:t>
                      </a:r>
                      <a:endParaRPr lang="en-US" altLang="zh-TW"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effectLst/>
                          <a:latin typeface="Candara" panose="020E0502030303020204" pitchFamily="34" charset="0"/>
                        </a:rPr>
                        <a:t>2024</a:t>
                      </a:r>
                      <a:endParaRPr lang="en-US" altLang="zh-TW"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effectLst/>
                          <a:latin typeface="Candara" panose="020E0502030303020204" pitchFamily="34" charset="0"/>
                        </a:rPr>
                        <a:t>Diff</a:t>
                      </a:r>
                      <a:endParaRPr lang="en-US"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Action Plan</a:t>
                      </a:r>
                      <a:r>
                        <a:rPr lang="zh-TW" altLang="en-US" sz="800" b="1" u="none" strike="noStrike" dirty="0">
                          <a:solidFill>
                            <a:schemeClr val="tx1"/>
                          </a:solidFill>
                          <a:effectLst/>
                          <a:latin typeface="Candara" panose="020E0502030303020204" pitchFamily="34" charset="0"/>
                        </a:rPr>
                        <a:t> </a:t>
                      </a:r>
                      <a:r>
                        <a:rPr lang="en-US" altLang="zh-TW" sz="800" b="1" u="none" strike="noStrike" dirty="0">
                          <a:solidFill>
                            <a:schemeClr val="tx1"/>
                          </a:solidFill>
                          <a:effectLst/>
                          <a:latin typeface="Candara" panose="020E0502030303020204" pitchFamily="34" charset="0"/>
                        </a:rPr>
                        <a:t>in 2025</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96723"/>
                  </a:ext>
                </a:extLst>
              </a:tr>
              <a:tr h="442650">
                <a:tc rowSpan="3">
                  <a:txBody>
                    <a:bodyPr/>
                    <a:lstStyle/>
                    <a:p>
                      <a:pPr algn="ctr" fontAlgn="ctr"/>
                      <a:r>
                        <a:rPr lang="en-US" sz="1050" b="0" u="none" strike="noStrike" dirty="0">
                          <a:effectLst/>
                          <a:latin typeface="Candara" panose="020E0502030303020204" pitchFamily="34" charset="0"/>
                        </a:rPr>
                        <a:t>OPD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u="none" strike="noStrike" dirty="0">
                          <a:effectLst/>
                          <a:latin typeface="Candara" panose="020E0502030303020204" pitchFamily="34" charset="0"/>
                        </a:rPr>
                        <a:t>BOA</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80089"/>
                  </a:ext>
                </a:extLst>
              </a:tr>
              <a:tr h="442650">
                <a:tc vMerge="1">
                  <a:txBody>
                    <a:bodyPr/>
                    <a:lstStyle/>
                    <a:p>
                      <a:endParaRPr lang="zh-TW" altLang="en-US"/>
                    </a:p>
                  </a:txBody>
                  <a:tcPr/>
                </a:tc>
                <a:tc>
                  <a:txBody>
                    <a:bodyPr/>
                    <a:lstStyle/>
                    <a:p>
                      <a:pPr algn="ctr" fontAlgn="ctr"/>
                      <a:r>
                        <a:rPr lang="en-US" sz="1050" b="0" u="none" strike="noStrike" dirty="0">
                          <a:effectLst/>
                          <a:latin typeface="Candara" panose="020E0502030303020204" pitchFamily="34" charset="0"/>
                        </a:rPr>
                        <a:t>Port Stay</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455894"/>
                  </a:ext>
                </a:extLst>
              </a:tr>
              <a:tr h="442650">
                <a:tc vMerge="1">
                  <a:txBody>
                    <a:bodyPr/>
                    <a:lstStyle/>
                    <a:p>
                      <a:endParaRPr lang="zh-TW" altLang="en-US"/>
                    </a:p>
                  </a:txBody>
                  <a:tcPr/>
                </a:tc>
                <a:tc>
                  <a:txBody>
                    <a:bodyPr/>
                    <a:lstStyle/>
                    <a:p>
                      <a:pPr algn="ctr" fontAlgn="ctr"/>
                      <a:r>
                        <a:rPr lang="en-US" sz="1050" b="0" u="none" strike="noStrike" dirty="0">
                          <a:effectLst/>
                          <a:latin typeface="Candara" panose="020E0502030303020204" pitchFamily="34" charset="0"/>
                        </a:rPr>
                        <a:t>Productivity</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652007"/>
                  </a:ext>
                </a:extLst>
              </a:tr>
              <a:tr h="442650">
                <a:tc rowSpan="3">
                  <a:txBody>
                    <a:bodyPr/>
                    <a:lstStyle/>
                    <a:p>
                      <a:pPr algn="ctr" fontAlgn="ctr"/>
                      <a:r>
                        <a:rPr lang="en-US" sz="1050" b="0" u="none" strike="noStrike">
                          <a:effectLst/>
                          <a:latin typeface="Candara" panose="020E0502030303020204" pitchFamily="34" charset="0"/>
                        </a:rPr>
                        <a:t>OCD KPI</a:t>
                      </a:r>
                      <a:endParaRPr lang="en-US" sz="1050" b="0" i="0" u="none" strike="noStrike">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u="none" strike="noStrike" dirty="0">
                          <a:effectLst/>
                          <a:latin typeface="Candara" panose="020E0502030303020204" pitchFamily="34" charset="0"/>
                        </a:rPr>
                        <a:t>Incentive</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53598"/>
                  </a:ext>
                </a:extLst>
              </a:tr>
              <a:tr h="442650">
                <a:tc vMerge="1">
                  <a:txBody>
                    <a:bodyPr/>
                    <a:lstStyle/>
                    <a:p>
                      <a:endParaRPr lang="zh-TW" altLang="en-US"/>
                    </a:p>
                  </a:txBody>
                  <a:tcPr/>
                </a:tc>
                <a:tc>
                  <a:txBody>
                    <a:bodyPr/>
                    <a:lstStyle/>
                    <a:p>
                      <a:pPr algn="ctr" fontAlgn="ctr"/>
                      <a:r>
                        <a:rPr lang="en-US" sz="1050" b="0" u="none" strike="noStrike" dirty="0">
                          <a:effectLst/>
                          <a:latin typeface="Candara" panose="020E0502030303020204" pitchFamily="34" charset="0"/>
                        </a:rPr>
                        <a:t>Empty Storage</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457558"/>
                  </a:ext>
                </a:extLst>
              </a:tr>
              <a:tr h="442650">
                <a:tc vMerge="1">
                  <a:txBody>
                    <a:bodyPr/>
                    <a:lstStyle/>
                    <a:p>
                      <a:endParaRPr lang="zh-TW" altLang="en-US"/>
                    </a:p>
                  </a:txBody>
                  <a:tcPr/>
                </a:tc>
                <a:tc>
                  <a:txBody>
                    <a:bodyPr/>
                    <a:lstStyle/>
                    <a:p>
                      <a:pPr algn="ctr" fontAlgn="ctr"/>
                      <a:r>
                        <a:rPr lang="en-US" sz="1050" b="0" u="none" strike="noStrike" dirty="0">
                          <a:effectLst/>
                          <a:latin typeface="Candara" panose="020E0502030303020204" pitchFamily="34" charset="0"/>
                        </a:rPr>
                        <a:t>Rate Reduction</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20168"/>
                  </a:ext>
                </a:extLst>
              </a:tr>
            </a:tbl>
          </a:graphicData>
        </a:graphic>
      </p:graphicFrame>
      <p:sp>
        <p:nvSpPr>
          <p:cNvPr id="5" name="Google Shape;452;p46">
            <a:extLst>
              <a:ext uri="{FF2B5EF4-FFF2-40B4-BE49-F238E27FC236}">
                <a16:creationId xmlns:a16="http://schemas.microsoft.com/office/drawing/2014/main" id="{4573920C-B669-28BB-FEBF-1FF768642580}"/>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23</a:t>
            </a:fld>
            <a:endParaRPr lang="en-US" sz="1000" dirty="0"/>
          </a:p>
        </p:txBody>
      </p:sp>
      <p:sp>
        <p:nvSpPr>
          <p:cNvPr id="6" name="文字方塊 5">
            <a:extLst>
              <a:ext uri="{FF2B5EF4-FFF2-40B4-BE49-F238E27FC236}">
                <a16:creationId xmlns:a16="http://schemas.microsoft.com/office/drawing/2014/main" id="{29B42E7F-2F86-97C4-A60F-DC9A277C35C9}"/>
              </a:ext>
            </a:extLst>
          </p:cNvPr>
          <p:cNvSpPr txBox="1"/>
          <p:nvPr/>
        </p:nvSpPr>
        <p:spPr>
          <a:xfrm>
            <a:off x="120878" y="4064097"/>
            <a:ext cx="8928992" cy="1215717"/>
          </a:xfrm>
          <a:prstGeom prst="rect">
            <a:avLst/>
          </a:prstGeom>
          <a:noFill/>
        </p:spPr>
        <p:txBody>
          <a:bodyPr wrap="square" rtlCol="0">
            <a:spAutoFit/>
          </a:bodyPr>
          <a:lstStyle/>
          <a:p>
            <a:r>
              <a:rPr lang="en-US" altLang="zh-TW" dirty="0"/>
              <a:t>Topic</a:t>
            </a:r>
          </a:p>
          <a:p>
            <a:r>
              <a:rPr lang="en-US" altLang="zh-TW" sz="1100" dirty="0"/>
              <a:t>Terminal info update (expansion/dredge/crane)</a:t>
            </a:r>
          </a:p>
          <a:p>
            <a:pPr marL="628650" lvl="1" indent="-171450">
              <a:buFont typeface="Wingdings" panose="05000000000000000000" pitchFamily="2" charset="2"/>
              <a:buChar char="l"/>
            </a:pPr>
            <a:r>
              <a:rPr lang="en-US" altLang="zh-TW" sz="1100" dirty="0"/>
              <a:t>A</a:t>
            </a:r>
          </a:p>
          <a:p>
            <a:pPr marL="628650" lvl="1" indent="-171450">
              <a:buFont typeface="Wingdings" panose="05000000000000000000" pitchFamily="2" charset="2"/>
              <a:buChar char="l"/>
            </a:pPr>
            <a:r>
              <a:rPr lang="en-US" altLang="zh-TW" sz="1100" dirty="0"/>
              <a:t>B</a:t>
            </a:r>
          </a:p>
          <a:p>
            <a:endParaRPr lang="en-US" altLang="zh-TW" sz="1100" dirty="0"/>
          </a:p>
          <a:p>
            <a:endParaRPr lang="zh-TW" altLang="en-US" sz="1100" dirty="0"/>
          </a:p>
        </p:txBody>
      </p:sp>
    </p:spTree>
    <p:extLst>
      <p:ext uri="{BB962C8B-B14F-4D97-AF65-F5344CB8AC3E}">
        <p14:creationId xmlns:p14="http://schemas.microsoft.com/office/powerpoint/2010/main" val="8507745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9144000" cy="5143500"/>
          </a:xfrm>
          <a:prstGeom prst="rect">
            <a:avLst/>
          </a:prstGeom>
          <a:solidFill>
            <a:srgbClr val="0076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 name="梯形 2"/>
          <p:cNvSpPr/>
          <p:nvPr/>
        </p:nvSpPr>
        <p:spPr>
          <a:xfrm>
            <a:off x="2674800" y="1707654"/>
            <a:ext cx="1170000" cy="216024"/>
          </a:xfrm>
          <a:prstGeom prst="trapezoid">
            <a:avLst>
              <a:gd name="adj" fmla="val 40432"/>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 name="矩形 3"/>
          <p:cNvSpPr/>
          <p:nvPr/>
        </p:nvSpPr>
        <p:spPr>
          <a:xfrm>
            <a:off x="2209800" y="1838821"/>
            <a:ext cx="6934200" cy="1257117"/>
          </a:xfrm>
          <a:prstGeom prst="rect">
            <a:avLst/>
          </a:prstGeom>
          <a:solidFill>
            <a:schemeClr val="bg1"/>
          </a:solidFill>
          <a:ln w="12700" cap="flat" cmpd="sng" algn="ctr">
            <a:noFill/>
            <a:prstDash val="solid"/>
            <a:miter lim="800000"/>
          </a:ln>
          <a:effectLst/>
        </p:spPr>
        <p:txBody>
          <a:bodyPr lIns="1116000" tIns="0" bIns="3600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srgbClr val="00A28B"/>
              </a:solidFill>
              <a:effectLst/>
              <a:uLnTx/>
              <a:uFillTx/>
              <a:latin typeface="华文中宋" panose="02010600040101010101" pitchFamily="2" charset="-122"/>
              <a:ea typeface="华文中宋" panose="02010600040101010101" pitchFamily="2" charset="-122"/>
              <a:cs typeface="+mn-cs"/>
            </a:endParaRPr>
          </a:p>
        </p:txBody>
      </p:sp>
      <p:sp>
        <p:nvSpPr>
          <p:cNvPr id="5" name="任意多边形 8"/>
          <p:cNvSpPr>
            <a:spLocks/>
          </p:cNvSpPr>
          <p:nvPr/>
        </p:nvSpPr>
        <p:spPr bwMode="auto">
          <a:xfrm>
            <a:off x="2763666" y="1707655"/>
            <a:ext cx="993775" cy="1011237"/>
          </a:xfrm>
          <a:custGeom>
            <a:avLst/>
            <a:gdLst>
              <a:gd name="T0" fmla="*/ 0 w 993531"/>
              <a:gd name="T1" fmla="*/ 0 h 1011115"/>
              <a:gd name="T2" fmla="*/ 993775 w 993531"/>
              <a:gd name="T3" fmla="*/ 0 h 1011115"/>
              <a:gd name="T4" fmla="*/ 496888 w 993531"/>
              <a:gd name="T5" fmla="*/ 1011237 h 1011115"/>
              <a:gd name="T6" fmla="*/ 0 60000 65536"/>
              <a:gd name="T7" fmla="*/ 0 60000 65536"/>
              <a:gd name="T8" fmla="*/ 0 60000 65536"/>
              <a:gd name="T9" fmla="*/ 0 w 993531"/>
              <a:gd name="T10" fmla="*/ 0 h 1011115"/>
              <a:gd name="T11" fmla="*/ 993531 w 993531"/>
              <a:gd name="T12" fmla="*/ 1011115 h 1011115"/>
            </a:gdLst>
            <a:ahLst/>
            <a:cxnLst>
              <a:cxn ang="T6">
                <a:pos x="T0" y="T1"/>
              </a:cxn>
              <a:cxn ang="T7">
                <a:pos x="T2" y="T3"/>
              </a:cxn>
              <a:cxn ang="T8">
                <a:pos x="T4" y="T5"/>
              </a:cxn>
            </a:cxnLst>
            <a:rect l="T9" t="T10" r="T11" b="T12"/>
            <a:pathLst>
              <a:path w="993531" h="1011115">
                <a:moveTo>
                  <a:pt x="0" y="0"/>
                </a:moveTo>
                <a:lnTo>
                  <a:pt x="993531" y="0"/>
                </a:lnTo>
                <a:lnTo>
                  <a:pt x="496766" y="1011115"/>
                </a:lnTo>
                <a:lnTo>
                  <a:pt x="0" y="0"/>
                </a:lnTo>
                <a:close/>
              </a:path>
            </a:pathLst>
          </a:custGeom>
          <a:solidFill>
            <a:schemeClr val="accent6">
              <a:lumMod val="75000"/>
            </a:schemeClr>
          </a:solidFill>
          <a:ln w="12700" algn="ctr">
            <a:noFill/>
            <a:miter lim="800000"/>
            <a:headEnd/>
            <a:tailEnd/>
          </a:ln>
        </p:spPr>
        <p:txBody>
          <a:bodyPr tIns="0" bIns="360000" anchor="ctr"/>
          <a:lstStyle/>
          <a:p>
            <a:pPr marL="0" marR="0" lvl="0" indent="0" algn="ctr" defTabSz="914400" rtl="0" eaLnBrk="1" fontAlgn="auto" latinLnBrk="0" hangingPunct="1">
              <a:lnSpc>
                <a:spcPct val="100000"/>
              </a:lnSpc>
              <a:spcBef>
                <a:spcPts val="2400"/>
              </a:spcBef>
              <a:spcAft>
                <a:spcPts val="0"/>
              </a:spcAft>
              <a:buClr>
                <a:srgbClr val="4F81BD"/>
              </a:buClr>
              <a:buSzPct val="60000"/>
              <a:buFontTx/>
              <a:buNone/>
              <a:tabLst/>
              <a:defRPr/>
            </a:pPr>
            <a:r>
              <a:rPr kumimoji="0" lang="en-US" altLang="zh-CN" sz="4400" b="1" i="0" u="none" strike="noStrike" kern="1200" cap="none" spc="0" normalizeH="0" baseline="0" noProof="0" dirty="0">
                <a:ln>
                  <a:noFill/>
                </a:ln>
                <a:solidFill>
                  <a:prstClr val="white"/>
                </a:solidFill>
                <a:effectLst/>
                <a:uLnTx/>
                <a:uFillTx/>
                <a:latin typeface="Vijaya" pitchFamily="34" charset="0"/>
                <a:ea typeface="华文中宋" pitchFamily="2" charset="-122"/>
                <a:cs typeface="Vijaya" pitchFamily="34" charset="0"/>
              </a:rPr>
              <a:t>05</a:t>
            </a:r>
            <a:endParaRPr kumimoji="0" lang="zh-CN" altLang="en-US" sz="4400" b="1" i="0" u="none" strike="noStrike" kern="1200" cap="none" spc="0" normalizeH="0" baseline="0" noProof="0" dirty="0">
              <a:ln>
                <a:noFill/>
              </a:ln>
              <a:solidFill>
                <a:prstClr val="white"/>
              </a:solidFill>
              <a:effectLst/>
              <a:uLnTx/>
              <a:uFillTx/>
              <a:latin typeface="Vijaya" pitchFamily="34" charset="0"/>
              <a:ea typeface="华文中宋" pitchFamily="2" charset="-122"/>
              <a:cs typeface="Vijaya" pitchFamily="34" charset="0"/>
            </a:endParaRPr>
          </a:p>
        </p:txBody>
      </p:sp>
      <p:sp>
        <p:nvSpPr>
          <p:cNvPr id="7" name="矩形 6"/>
          <p:cNvSpPr/>
          <p:nvPr/>
        </p:nvSpPr>
        <p:spPr>
          <a:xfrm>
            <a:off x="3867392" y="2051880"/>
            <a:ext cx="4667008"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b="1" dirty="0">
                <a:solidFill>
                  <a:prstClr val="black">
                    <a:lumMod val="85000"/>
                    <a:lumOff val="15000"/>
                  </a:prstClr>
                </a:solidFill>
                <a:latin typeface="DFKai-SB" pitchFamily="65" charset="-120"/>
                <a:ea typeface="DFKai-SB" pitchFamily="65" charset="-120"/>
              </a:rPr>
              <a:t>MCD</a:t>
            </a:r>
          </a:p>
          <a:p>
            <a:pPr lvl="0" algn="ctr">
              <a:defRPr/>
            </a:pPr>
            <a:r>
              <a:rPr lang="en-US" altLang="zh-CN" sz="2800" b="1" dirty="0">
                <a:solidFill>
                  <a:prstClr val="black">
                    <a:lumMod val="85000"/>
                    <a:lumOff val="15000"/>
                  </a:prstClr>
                </a:solidFill>
                <a:latin typeface="DFKai-SB" pitchFamily="65" charset="-120"/>
                <a:ea typeface="DFKai-SB" pitchFamily="65" charset="-120"/>
              </a:rPr>
              <a:t>(DOMINICAN REPUBLIC)</a:t>
            </a:r>
            <a:endParaRPr kumimoji="0" lang="zh-CN" altLang="en-US" sz="2800" b="0" i="0" u="none" strike="noStrike" kern="1200" cap="none" spc="0" normalizeH="0" baseline="0" noProof="0" dirty="0">
              <a:ln>
                <a:noFill/>
              </a:ln>
              <a:solidFill>
                <a:prstClr val="black">
                  <a:lumMod val="85000"/>
                  <a:lumOff val="15000"/>
                </a:prstClr>
              </a:solidFill>
              <a:effectLst/>
              <a:uLnTx/>
              <a:uFillTx/>
              <a:latin typeface="DFKai-SB" pitchFamily="65" charset="-120"/>
              <a:ea typeface="DFKai-SB" pitchFamily="65" charset="-120"/>
              <a:cs typeface="+mn-cs"/>
            </a:endParaRPr>
          </a:p>
        </p:txBody>
      </p:sp>
      <p:sp>
        <p:nvSpPr>
          <p:cNvPr id="2" name="Slide Number Placeholder 1"/>
          <p:cNvSpPr>
            <a:spLocks noGrp="1"/>
          </p:cNvSpPr>
          <p:nvPr>
            <p:ph type="sldNum" sz="quarter" idx="4294967295"/>
          </p:nvPr>
        </p:nvSpPr>
        <p:spPr>
          <a:xfrm>
            <a:off x="7010400" y="4883720"/>
            <a:ext cx="2133600" cy="273844"/>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36D82E-CE9F-4850-9751-B326B49AD240}" type="slidenum">
              <a:rPr kumimoji="0" lang="en-US" sz="1200" b="0" i="0" u="none" strike="noStrike" kern="1200" cap="none" spc="0" normalizeH="0" baseline="0" noProof="0" smtClean="0">
                <a:ln>
                  <a:noFill/>
                </a:ln>
                <a:solidFill>
                  <a:schemeClr val="bg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schemeClr val="bg1"/>
              </a:solidFill>
              <a:effectLst/>
              <a:uLnTx/>
              <a:uFillTx/>
              <a:latin typeface="Calibri"/>
              <a:ea typeface="+mn-ea"/>
              <a:cs typeface="+mn-cs"/>
            </a:endParaRPr>
          </a:p>
        </p:txBody>
      </p:sp>
    </p:spTree>
    <p:extLst>
      <p:ext uri="{BB962C8B-B14F-4D97-AF65-F5344CB8AC3E}">
        <p14:creationId xmlns:p14="http://schemas.microsoft.com/office/powerpoint/2010/main" val="339261948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320891608"/>
              </p:ext>
            </p:extLst>
          </p:nvPr>
        </p:nvGraphicFramePr>
        <p:xfrm>
          <a:off x="104258" y="622407"/>
          <a:ext cx="8935486" cy="2678266"/>
        </p:xfrm>
        <a:graphic>
          <a:graphicData uri="http://schemas.openxmlformats.org/drawingml/2006/table">
            <a:tbl>
              <a:tblPr/>
              <a:tblGrid>
                <a:gridCol w="482032">
                  <a:extLst>
                    <a:ext uri="{9D8B030D-6E8A-4147-A177-3AD203B41FA5}">
                      <a16:colId xmlns:a16="http://schemas.microsoft.com/office/drawing/2014/main" val="20000"/>
                    </a:ext>
                  </a:extLst>
                </a:gridCol>
                <a:gridCol w="1078131">
                  <a:extLst>
                    <a:ext uri="{9D8B030D-6E8A-4147-A177-3AD203B41FA5}">
                      <a16:colId xmlns:a16="http://schemas.microsoft.com/office/drawing/2014/main" val="20001"/>
                    </a:ext>
                  </a:extLst>
                </a:gridCol>
                <a:gridCol w="442829">
                  <a:extLst>
                    <a:ext uri="{9D8B030D-6E8A-4147-A177-3AD203B41FA5}">
                      <a16:colId xmlns:a16="http://schemas.microsoft.com/office/drawing/2014/main" val="20006"/>
                    </a:ext>
                  </a:extLst>
                </a:gridCol>
                <a:gridCol w="869121">
                  <a:extLst>
                    <a:ext uri="{9D8B030D-6E8A-4147-A177-3AD203B41FA5}">
                      <a16:colId xmlns:a16="http://schemas.microsoft.com/office/drawing/2014/main" val="20002"/>
                    </a:ext>
                  </a:extLst>
                </a:gridCol>
                <a:gridCol w="869121">
                  <a:extLst>
                    <a:ext uri="{9D8B030D-6E8A-4147-A177-3AD203B41FA5}">
                      <a16:colId xmlns:a16="http://schemas.microsoft.com/office/drawing/2014/main" val="20003"/>
                    </a:ext>
                  </a:extLst>
                </a:gridCol>
                <a:gridCol w="579415">
                  <a:extLst>
                    <a:ext uri="{9D8B030D-6E8A-4147-A177-3AD203B41FA5}">
                      <a16:colId xmlns:a16="http://schemas.microsoft.com/office/drawing/2014/main" val="20004"/>
                    </a:ext>
                  </a:extLst>
                </a:gridCol>
                <a:gridCol w="651839">
                  <a:extLst>
                    <a:ext uri="{9D8B030D-6E8A-4147-A177-3AD203B41FA5}">
                      <a16:colId xmlns:a16="http://schemas.microsoft.com/office/drawing/2014/main" val="2800999351"/>
                    </a:ext>
                  </a:extLst>
                </a:gridCol>
                <a:gridCol w="3962998">
                  <a:extLst>
                    <a:ext uri="{9D8B030D-6E8A-4147-A177-3AD203B41FA5}">
                      <a16:colId xmlns:a16="http://schemas.microsoft.com/office/drawing/2014/main" val="20005"/>
                    </a:ext>
                  </a:extLst>
                </a:gridCol>
              </a:tblGrid>
              <a:tr h="389195">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Subject</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Segments</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a:t>
                      </a:r>
                      <a:r>
                        <a:rPr lang="en-US" altLang="zh-TW" sz="800" b="0" i="0" u="none" strike="noStrike" dirty="0">
                          <a:solidFill>
                            <a:schemeClr val="tx1"/>
                          </a:solidFill>
                          <a:effectLst/>
                          <a:latin typeface="DFKai-SB" pitchFamily="65" charset="-120"/>
                          <a:ea typeface="DFKai-SB" pitchFamily="65" charset="-120"/>
                        </a:rPr>
                        <a:t>4</a:t>
                      </a:r>
                      <a:r>
                        <a:rPr lang="de-DE" altLang="zh-TW" sz="8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dirty="0">
                          <a:solidFill>
                            <a:schemeClr val="tx1"/>
                          </a:solidFill>
                          <a:effectLst/>
                          <a:latin typeface="DFKai-SB" pitchFamily="65" charset="-120"/>
                          <a:ea typeface="DFKai-SB" pitchFamily="65" charset="-120"/>
                        </a:rPr>
                        <a:t>Achievement</a:t>
                      </a:r>
                    </a:p>
                    <a:p>
                      <a:pPr algn="ctr" rtl="0" fontAlgn="ctr"/>
                      <a:r>
                        <a:rPr lang="de-DE" altLang="zh-TW" sz="800" b="0" i="0" u="none" strike="noStrike"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&amp;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2025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120220">
                <a:tc vMerge="1">
                  <a:txBody>
                    <a:bodyPr/>
                    <a:lstStyle/>
                    <a:p>
                      <a:endParaRPr lang="de-DE"/>
                    </a:p>
                  </a:txBody>
                  <a:tcPr/>
                </a:tc>
                <a:tc vMerge="1">
                  <a:txBody>
                    <a:bodyPr/>
                    <a:lstStyle/>
                    <a:p>
                      <a:endParaRPr lang="de-DE"/>
                    </a:p>
                  </a:txBody>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2160007">
                <a:tc>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Trade</a:t>
                      </a:r>
                      <a:r>
                        <a:rPr lang="en-US" altLang="zh-TW" sz="1000" b="0" i="0" u="none" strike="noStrike" baseline="0" dirty="0">
                          <a:solidFill>
                            <a:srgbClr val="000000"/>
                          </a:solidFill>
                          <a:effectLst/>
                          <a:latin typeface="DFKai-SB" pitchFamily="65" charset="-120"/>
                          <a:ea typeface="DFKai-SB" pitchFamily="65" charset="-120"/>
                        </a:rPr>
                        <a:t> Lane</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1000" b="1" i="0" u="none" strike="noStrike" dirty="0">
                          <a:solidFill>
                            <a:schemeClr val="tx1"/>
                          </a:solidFill>
                          <a:effectLst/>
                          <a:latin typeface="DFKai-SB" pitchFamily="65" charset="-120"/>
                          <a:ea typeface="DFKai-SB" pitchFamily="65" charset="-120"/>
                        </a:rPr>
                        <a:t>F.E. =&gt; </a:t>
                      </a:r>
                      <a:r>
                        <a:rPr lang="en-US" altLang="zh-TW" sz="1000" b="1" i="0" u="none" strike="noStrike" dirty="0">
                          <a:solidFill>
                            <a:srgbClr val="FF0000"/>
                          </a:solidFill>
                          <a:effectLst/>
                          <a:latin typeface="DFKai-SB" pitchFamily="65" charset="-120"/>
                          <a:ea typeface="DFKai-SB" pitchFamily="65" charset="-120"/>
                        </a:rPr>
                        <a:t>DO</a:t>
                      </a:r>
                      <a:r>
                        <a:rPr lang="en-US" altLang="zh-TW" sz="1000" b="1" i="0" u="none" strike="noStrike" baseline="0" dirty="0">
                          <a:solidFill>
                            <a:schemeClr val="tx1"/>
                          </a:solidFill>
                          <a:effectLst/>
                          <a:latin typeface="DFKai-SB" pitchFamily="65" charset="-120"/>
                          <a:ea typeface="DFKai-SB" pitchFamily="65" charset="-120"/>
                        </a:rPr>
                        <a:t> IMP.</a:t>
                      </a:r>
                    </a:p>
                    <a:p>
                      <a:pPr algn="ctr" rtl="0" fontAlgn="ctr"/>
                      <a:r>
                        <a:rPr lang="en-US" altLang="zh-TW" sz="1000" b="0" i="0" u="none" strike="noStrike" baseline="0" dirty="0">
                          <a:solidFill>
                            <a:schemeClr val="tx1"/>
                          </a:solidFill>
                          <a:effectLst/>
                          <a:latin typeface="DFKai-SB" pitchFamily="65" charset="-120"/>
                          <a:ea typeface="DFKai-SB" pitchFamily="65" charset="-120"/>
                        </a:rPr>
                        <a:t>(C</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endParaRPr lang="de-DE" altLang="zh-TW"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LAD</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2,708</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900" b="0" i="0" u="none" strike="noStrike" dirty="0">
                          <a:solidFill>
                            <a:schemeClr val="tx1"/>
                          </a:solidFill>
                          <a:effectLst/>
                          <a:latin typeface="DFKai-SB" panose="03000509000000000000" pitchFamily="65" charset="-120"/>
                          <a:ea typeface="DFKai-SB" panose="03000509000000000000" pitchFamily="65" charset="-120"/>
                        </a:rPr>
                        <a:t>2,530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900" b="0" i="0" u="none" strike="noStrike" dirty="0">
                          <a:solidFill>
                            <a:srgbClr val="FF0000"/>
                          </a:solidFill>
                          <a:effectLst/>
                          <a:latin typeface="DFKai-SB" panose="03000509000000000000" pitchFamily="65" charset="-120"/>
                          <a:ea typeface="DFKai-SB" panose="03000509000000000000" pitchFamily="65" charset="-120"/>
                        </a:rPr>
                        <a:t>96%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zh-TW" sz="900" b="0" i="0" u="none" strike="noStrike" dirty="0">
                          <a:solidFill>
                            <a:schemeClr val="tx1"/>
                          </a:solidFill>
                          <a:effectLst/>
                          <a:latin typeface="DFKai-SB" panose="03000509000000000000" pitchFamily="65" charset="-120"/>
                          <a:ea typeface="DFKai-SB" panose="03000509000000000000" pitchFamily="65" charset="-120"/>
                        </a:rPr>
                        <a:t>4,900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171450" indent="-171450">
                        <a:buFont typeface="Arial" panose="020B0604020202020204" pitchFamily="34" charset="0"/>
                        <a:buChar char="•"/>
                      </a:pPr>
                      <a:endParaRPr lang="en-US" sz="800" dirty="0">
                        <a:effectLst/>
                        <a:latin typeface="DFKai-SB" panose="03000509000000000000" pitchFamily="65" charset="-120"/>
                        <a:ea typeface="DFKai-SB" panose="03000509000000000000"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bl>
          </a:graphicData>
        </a:graphic>
      </p:graphicFrame>
      <p:sp>
        <p:nvSpPr>
          <p:cNvPr id="7" name="Slide Number Placeholder 1"/>
          <p:cNvSpPr txBox="1">
            <a:spLocks/>
          </p:cNvSpPr>
          <p:nvPr/>
        </p:nvSpPr>
        <p:spPr>
          <a:xfrm>
            <a:off x="7092280" y="4940002"/>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25</a:t>
            </a:fld>
            <a:endParaRPr lang="en-US" sz="1200" dirty="0">
              <a:solidFill>
                <a:prstClr val="black"/>
              </a:solidFill>
              <a:latin typeface="Calibri"/>
            </a:endParaRPr>
          </a:p>
        </p:txBody>
      </p:sp>
      <p:sp>
        <p:nvSpPr>
          <p:cNvPr id="2" name="Title 11">
            <a:extLst>
              <a:ext uri="{FF2B5EF4-FFF2-40B4-BE49-F238E27FC236}">
                <a16:creationId xmlns:a16="http://schemas.microsoft.com/office/drawing/2014/main" id="{E6F4305D-85C4-6518-59AB-EA76C07348B2}"/>
              </a:ext>
            </a:extLst>
          </p:cNvPr>
          <p:cNvSpPr txBox="1">
            <a:spLocks/>
          </p:cNvSpPr>
          <p:nvPr/>
        </p:nvSpPr>
        <p:spPr>
          <a:xfrm>
            <a:off x="104257" y="66576"/>
            <a:ext cx="89354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(DO)</a:t>
            </a:r>
            <a:endParaRPr lang="en-US" sz="2400" b="1" dirty="0">
              <a:solidFill>
                <a:srgbClr val="FFFF00"/>
              </a:solidFill>
              <a:latin typeface="DFKai-SB" pitchFamily="65" charset="-120"/>
              <a:ea typeface="DFKai-SB" pitchFamily="65" charset="-120"/>
            </a:endParaRPr>
          </a:p>
        </p:txBody>
      </p:sp>
    </p:spTree>
    <p:extLst>
      <p:ext uri="{BB962C8B-B14F-4D97-AF65-F5344CB8AC3E}">
        <p14:creationId xmlns:p14="http://schemas.microsoft.com/office/powerpoint/2010/main" val="18597956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819918303"/>
              </p:ext>
            </p:extLst>
          </p:nvPr>
        </p:nvGraphicFramePr>
        <p:xfrm>
          <a:off x="14808" y="699542"/>
          <a:ext cx="9073007" cy="4301952"/>
        </p:xfrm>
        <a:graphic>
          <a:graphicData uri="http://schemas.openxmlformats.org/drawingml/2006/table">
            <a:tbl>
              <a:tblPr/>
              <a:tblGrid>
                <a:gridCol w="489451">
                  <a:extLst>
                    <a:ext uri="{9D8B030D-6E8A-4147-A177-3AD203B41FA5}">
                      <a16:colId xmlns:a16="http://schemas.microsoft.com/office/drawing/2014/main" val="20000"/>
                    </a:ext>
                  </a:extLst>
                </a:gridCol>
                <a:gridCol w="1029579">
                  <a:extLst>
                    <a:ext uri="{9D8B030D-6E8A-4147-A177-3AD203B41FA5}">
                      <a16:colId xmlns:a16="http://schemas.microsoft.com/office/drawing/2014/main" val="20001"/>
                    </a:ext>
                  </a:extLst>
                </a:gridCol>
                <a:gridCol w="514789">
                  <a:extLst>
                    <a:ext uri="{9D8B030D-6E8A-4147-A177-3AD203B41FA5}">
                      <a16:colId xmlns:a16="http://schemas.microsoft.com/office/drawing/2014/main" val="20006"/>
                    </a:ext>
                  </a:extLst>
                </a:gridCol>
                <a:gridCol w="882496">
                  <a:extLst>
                    <a:ext uri="{9D8B030D-6E8A-4147-A177-3AD203B41FA5}">
                      <a16:colId xmlns:a16="http://schemas.microsoft.com/office/drawing/2014/main" val="20002"/>
                    </a:ext>
                  </a:extLst>
                </a:gridCol>
                <a:gridCol w="882496">
                  <a:extLst>
                    <a:ext uri="{9D8B030D-6E8A-4147-A177-3AD203B41FA5}">
                      <a16:colId xmlns:a16="http://schemas.microsoft.com/office/drawing/2014/main" val="20003"/>
                    </a:ext>
                  </a:extLst>
                </a:gridCol>
                <a:gridCol w="588331">
                  <a:extLst>
                    <a:ext uri="{9D8B030D-6E8A-4147-A177-3AD203B41FA5}">
                      <a16:colId xmlns:a16="http://schemas.microsoft.com/office/drawing/2014/main" val="20004"/>
                    </a:ext>
                  </a:extLst>
                </a:gridCol>
                <a:gridCol w="661873">
                  <a:extLst>
                    <a:ext uri="{9D8B030D-6E8A-4147-A177-3AD203B41FA5}">
                      <a16:colId xmlns:a16="http://schemas.microsoft.com/office/drawing/2014/main" val="2800999351"/>
                    </a:ext>
                  </a:extLst>
                </a:gridCol>
                <a:gridCol w="4023992">
                  <a:extLst>
                    <a:ext uri="{9D8B030D-6E8A-4147-A177-3AD203B41FA5}">
                      <a16:colId xmlns:a16="http://schemas.microsoft.com/office/drawing/2014/main" val="20005"/>
                    </a:ext>
                  </a:extLst>
                </a:gridCol>
              </a:tblGrid>
              <a:tr h="486211">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Subject</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Segments</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a:t>
                      </a:r>
                      <a:r>
                        <a:rPr lang="en-US" altLang="zh-TW" sz="800" b="0" i="0" u="none" strike="noStrike" dirty="0">
                          <a:solidFill>
                            <a:schemeClr val="tx1"/>
                          </a:solidFill>
                          <a:effectLst/>
                          <a:latin typeface="DFKai-SB" pitchFamily="65" charset="-120"/>
                          <a:ea typeface="DFKai-SB" pitchFamily="65" charset="-120"/>
                        </a:rPr>
                        <a:t>4</a:t>
                      </a:r>
                      <a:r>
                        <a:rPr lang="de-DE" altLang="zh-TW" sz="8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dirty="0">
                          <a:solidFill>
                            <a:schemeClr val="tx1"/>
                          </a:solidFill>
                          <a:effectLst/>
                          <a:latin typeface="DFKai-SB" pitchFamily="65" charset="-120"/>
                          <a:ea typeface="DFKai-SB" pitchFamily="65" charset="-120"/>
                        </a:rPr>
                        <a:t>Achievement</a:t>
                      </a:r>
                    </a:p>
                    <a:p>
                      <a:pPr algn="ctr" rtl="0" fontAlgn="ctr"/>
                      <a:r>
                        <a:rPr lang="de-DE" altLang="zh-TW" sz="800" b="0" i="0" u="none" strike="noStrike"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&amp;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2025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244229">
                <a:tc vMerge="1">
                  <a:txBody>
                    <a:bodyPr/>
                    <a:lstStyle/>
                    <a:p>
                      <a:endParaRPr lang="de-DE"/>
                    </a:p>
                  </a:txBody>
                  <a:tcPr/>
                </a:tc>
                <a:tc vMerge="1">
                  <a:txBody>
                    <a:bodyPr/>
                    <a:lstStyle/>
                    <a:p>
                      <a:endParaRPr lang="de-DE"/>
                    </a:p>
                  </a:txBody>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1459760">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Trade</a:t>
                      </a:r>
                      <a:r>
                        <a:rPr lang="en-US" altLang="zh-TW" sz="1000" b="0" i="0" u="none" strike="noStrike" baseline="0" dirty="0">
                          <a:solidFill>
                            <a:srgbClr val="000000"/>
                          </a:solidFill>
                          <a:effectLst/>
                          <a:latin typeface="DFKai-SB" pitchFamily="65" charset="-120"/>
                          <a:ea typeface="DFKai-SB" pitchFamily="65" charset="-120"/>
                        </a:rPr>
                        <a:t> Lane</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1000" b="1" i="0" u="none" strike="noStrike" baseline="0" dirty="0">
                          <a:solidFill>
                            <a:srgbClr val="FF0000"/>
                          </a:solidFill>
                          <a:effectLst/>
                          <a:latin typeface="DFKai-SB" pitchFamily="65" charset="-120"/>
                          <a:ea typeface="DFKai-SB" pitchFamily="65" charset="-120"/>
                        </a:rPr>
                        <a:t>DO</a:t>
                      </a:r>
                      <a:r>
                        <a:rPr lang="zh-TW" altLang="en-US" sz="1000" b="1" i="0" u="none" strike="noStrike" baseline="0" dirty="0">
                          <a:solidFill>
                            <a:schemeClr val="tx1"/>
                          </a:solidFill>
                          <a:effectLst/>
                          <a:latin typeface="DFKai-SB" pitchFamily="65" charset="-120"/>
                          <a:ea typeface="DFKai-SB" pitchFamily="65" charset="-120"/>
                        </a:rPr>
                        <a:t> </a:t>
                      </a:r>
                      <a:r>
                        <a:rPr lang="en-US" altLang="zh-TW" sz="1000" b="1" i="0" u="none" strike="noStrike" baseline="0" dirty="0">
                          <a:solidFill>
                            <a:schemeClr val="tx1"/>
                          </a:solidFill>
                          <a:effectLst/>
                          <a:latin typeface="DFKai-SB" pitchFamily="65" charset="-120"/>
                          <a:ea typeface="DFKai-SB" pitchFamily="65" charset="-120"/>
                          <a:sym typeface="Wingdings" pitchFamily="2" charset="2"/>
                        </a:rPr>
                        <a:t></a:t>
                      </a:r>
                      <a:r>
                        <a:rPr lang="zh-TW" altLang="en-US" sz="1000" b="1" i="0" u="none" strike="noStrike" baseline="0" dirty="0">
                          <a:solidFill>
                            <a:schemeClr val="tx1"/>
                          </a:solidFill>
                          <a:effectLst/>
                          <a:latin typeface="DFKai-SB" pitchFamily="65" charset="-120"/>
                          <a:ea typeface="DFKai-SB" pitchFamily="65" charset="-120"/>
                          <a:sym typeface="Wingdings" pitchFamily="2" charset="2"/>
                        </a:rPr>
                        <a:t> </a:t>
                      </a:r>
                      <a:r>
                        <a:rPr lang="en-US" altLang="zh-TW" sz="1000" b="1" i="0" u="none" strike="noStrike" baseline="0" dirty="0">
                          <a:solidFill>
                            <a:schemeClr val="tx1"/>
                          </a:solidFill>
                          <a:effectLst/>
                          <a:latin typeface="DFKai-SB" pitchFamily="65" charset="-120"/>
                          <a:ea typeface="DFKai-SB" pitchFamily="65" charset="-120"/>
                          <a:sym typeface="Wingdings" pitchFamily="2" charset="2"/>
                        </a:rPr>
                        <a:t>USEC</a:t>
                      </a:r>
                      <a:endParaRPr lang="fr-FR" altLang="zh-TW" sz="1000" b="1" i="0" u="none" strike="noStrike" dirty="0">
                        <a:solidFill>
                          <a:schemeClr val="tx1"/>
                        </a:solidFill>
                        <a:effectLst/>
                        <a:latin typeface="DFKai-SB" pitchFamily="65" charset="-120"/>
                        <a:ea typeface="DFKai-SB" pitchFamily="65" charset="-120"/>
                      </a:endParaRPr>
                    </a:p>
                    <a:p>
                      <a:pPr algn="ctr" rtl="0" fontAlgn="ctr"/>
                      <a:r>
                        <a:rPr lang="en-US" altLang="zh-TW" sz="1000" b="0" i="0" u="none" strike="noStrike" dirty="0">
                          <a:solidFill>
                            <a:schemeClr val="tx1"/>
                          </a:solidFill>
                          <a:effectLst/>
                          <a:latin typeface="DFKai-SB" pitchFamily="65" charset="-120"/>
                          <a:ea typeface="DFKai-SB" pitchFamily="65" charset="-120"/>
                        </a:rPr>
                        <a:t>(609+610</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endParaRPr lang="de-DE" altLang="zh-TW"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EGA-ATC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900" b="0" i="0" u="none" strike="noStrike" dirty="0">
                          <a:solidFill>
                            <a:schemeClr val="tx1"/>
                          </a:solidFill>
                          <a:effectLst/>
                          <a:latin typeface="DFKai-SB" panose="03000509000000000000" pitchFamily="65" charset="-120"/>
                          <a:ea typeface="DFKai-SB" panose="03000509000000000000" pitchFamily="65" charset="-120"/>
                        </a:rPr>
                        <a:t>200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900" b="0" i="0" u="none" strike="noStrike" dirty="0">
                          <a:solidFill>
                            <a:schemeClr val="tx1"/>
                          </a:solidFill>
                          <a:effectLst/>
                          <a:latin typeface="DFKai-SB" panose="03000509000000000000" pitchFamily="65" charset="-120"/>
                          <a:ea typeface="DFKai-SB" panose="03000509000000000000" pitchFamily="65" charset="-120"/>
                        </a:rPr>
                        <a:t>209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900" b="0" i="0" u="none" strike="noStrike" dirty="0">
                          <a:solidFill>
                            <a:schemeClr val="tx1"/>
                          </a:solidFill>
                          <a:effectLst/>
                          <a:latin typeface="DFKai-SB" panose="03000509000000000000" pitchFamily="65" charset="-120"/>
                          <a:ea typeface="DFKai-SB" panose="03000509000000000000" pitchFamily="65" charset="-120"/>
                        </a:rPr>
                        <a:t>104%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zh-TW" sz="900" b="0" i="0" u="none" strike="noStrike" dirty="0">
                          <a:solidFill>
                            <a:schemeClr val="tx1"/>
                          </a:solidFill>
                          <a:effectLst/>
                          <a:latin typeface="DFKai-SB" panose="03000509000000000000" pitchFamily="65" charset="-120"/>
                          <a:ea typeface="DFKai-SB" panose="03000509000000000000" pitchFamily="65" charset="-120"/>
                        </a:rPr>
                        <a:t>200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171450" indent="-171450" algn="l" rtl="0" fontAlgn="ctr">
                        <a:buFont typeface="Arial" panose="020B0604020202020204" pitchFamily="34" charset="0"/>
                        <a:buChar char="•"/>
                      </a:pPr>
                      <a:endParaRPr lang="de-DE" sz="900" dirty="0">
                        <a:solidFill>
                          <a:schemeClr val="tx1"/>
                        </a:solidFill>
                        <a:latin typeface="DFKai-SB" panose="03000509000000000000" pitchFamily="65" charset="-120"/>
                        <a:ea typeface="DFKai-SB" panose="03000509000000000000" pitchFamily="65" charset="-120"/>
                        <a:cs typeface="+mn-cs"/>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r h="2111752">
                <a:tc vMerge="1">
                  <a:txBody>
                    <a:bodyPr/>
                    <a:lstStyle/>
                    <a:p>
                      <a:endParaRPr lang="de-DE"/>
                    </a:p>
                  </a:txBody>
                  <a:tcPr/>
                </a:tc>
                <a:tc>
                  <a:txBody>
                    <a:bodyPr/>
                    <a:lstStyle/>
                    <a:p>
                      <a:pPr algn="ctr" rtl="0" fontAlgn="ctr"/>
                      <a:r>
                        <a:rPr lang="en-US" altLang="zh-TW" sz="1000" b="1" i="0" u="none" strike="noStrike" dirty="0">
                          <a:solidFill>
                            <a:srgbClr val="FF0000"/>
                          </a:solidFill>
                          <a:effectLst/>
                          <a:latin typeface="DFKai-SB" pitchFamily="65" charset="-120"/>
                          <a:ea typeface="DFKai-SB" pitchFamily="65" charset="-120"/>
                        </a:rPr>
                        <a:t>DO</a:t>
                      </a:r>
                      <a:r>
                        <a:rPr lang="en-US" altLang="zh-TW" sz="1000" b="1" i="0" u="none" strike="noStrike" dirty="0">
                          <a:solidFill>
                            <a:schemeClr val="tx1"/>
                          </a:solidFill>
                          <a:effectLst/>
                          <a:latin typeface="DFKai-SB" pitchFamily="65" charset="-120"/>
                          <a:ea typeface="DFKai-SB" pitchFamily="65" charset="-120"/>
                        </a:rPr>
                        <a:t> </a:t>
                      </a:r>
                      <a:r>
                        <a:rPr lang="fr-FR" altLang="zh-TW" sz="1000" b="1" i="0" u="none" strike="noStrike" dirty="0">
                          <a:solidFill>
                            <a:schemeClr val="tx1"/>
                          </a:solidFill>
                          <a:effectLst/>
                          <a:latin typeface="DFKai-SB" pitchFamily="65" charset="-120"/>
                          <a:ea typeface="DFKai-SB" pitchFamily="65" charset="-120"/>
                          <a:sym typeface="Wingdings" pitchFamily="2" charset="2"/>
                        </a:rPr>
                        <a:t></a:t>
                      </a:r>
                      <a:r>
                        <a:rPr lang="fr-FR" altLang="zh-TW" sz="1000" b="1" i="0" u="none" strike="noStrike" dirty="0">
                          <a:solidFill>
                            <a:schemeClr val="tx1"/>
                          </a:solidFill>
                          <a:effectLst/>
                          <a:latin typeface="DFKai-SB" pitchFamily="65" charset="-120"/>
                          <a:ea typeface="DFKai-SB" pitchFamily="65" charset="-120"/>
                        </a:rPr>
                        <a:t> CARI</a:t>
                      </a:r>
                    </a:p>
                    <a:p>
                      <a:pPr algn="ctr" rtl="0" fontAlgn="ctr"/>
                      <a:r>
                        <a:rPr lang="en-US" altLang="zh-TW" sz="1000" b="0" i="0" u="none" strike="noStrike" dirty="0">
                          <a:solidFill>
                            <a:schemeClr val="tx1"/>
                          </a:solidFill>
                          <a:effectLst/>
                          <a:latin typeface="DFKai-SB" pitchFamily="65" charset="-120"/>
                          <a:ea typeface="DFKai-SB" pitchFamily="65" charset="-120"/>
                        </a:rPr>
                        <a:t>(CC</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p>
                  </a:txBody>
                  <a:tcPr marL="7144" marR="7144" marT="7144"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EGA-ATC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900" b="0" i="0" u="none" strike="noStrike" dirty="0">
                          <a:solidFill>
                            <a:schemeClr val="tx1"/>
                          </a:solidFill>
                          <a:effectLst/>
                          <a:latin typeface="DFKai-SB" panose="03000509000000000000" pitchFamily="65" charset="-120"/>
                          <a:ea typeface="DFKai-SB" panose="03000509000000000000" pitchFamily="65" charset="-120"/>
                        </a:rPr>
                        <a:t>2,900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900" b="0" i="0" u="none" strike="noStrike" dirty="0">
                          <a:solidFill>
                            <a:schemeClr val="tx1"/>
                          </a:solidFill>
                          <a:effectLst/>
                          <a:latin typeface="DFKai-SB" panose="03000509000000000000" pitchFamily="65" charset="-120"/>
                          <a:ea typeface="DFKai-SB" panose="03000509000000000000" pitchFamily="65" charset="-120"/>
                        </a:rPr>
                        <a:t>3466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900" b="0" i="0" u="none" strike="noStrike" dirty="0">
                          <a:solidFill>
                            <a:schemeClr val="tx1"/>
                          </a:solidFill>
                          <a:effectLst/>
                          <a:latin typeface="DFKai-SB" panose="03000509000000000000" pitchFamily="65" charset="-120"/>
                          <a:ea typeface="DFKai-SB" panose="03000509000000000000" pitchFamily="65" charset="-120"/>
                        </a:rPr>
                        <a:t>119%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zh-TW" sz="900" b="0" i="0" u="none" strike="noStrike" dirty="0">
                          <a:solidFill>
                            <a:schemeClr val="tx1"/>
                          </a:solidFill>
                          <a:effectLst/>
                          <a:latin typeface="DFKai-SB" panose="03000509000000000000" pitchFamily="65" charset="-120"/>
                          <a:ea typeface="DFKai-SB" panose="03000509000000000000" pitchFamily="65" charset="-120"/>
                        </a:rPr>
                        <a:t>2,900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171450" indent="-171450" algn="l" rtl="0" fontAlgn="ctr">
                        <a:buFont typeface="Arial" panose="020B0604020202020204" pitchFamily="34" charset="0"/>
                        <a:buChar char="•"/>
                      </a:pPr>
                      <a:endParaRPr lang="de-DE" sz="900" b="0" i="0" u="none" strike="noStrike" dirty="0">
                        <a:solidFill>
                          <a:schemeClr val="tx1"/>
                        </a:solidFill>
                        <a:effectLst/>
                        <a:latin typeface="DFKai-SB" panose="03000509000000000000" pitchFamily="65" charset="-120"/>
                        <a:ea typeface="DFKai-SB" panose="03000509000000000000" pitchFamily="65" charset="-120"/>
                        <a:cs typeface="+mn-cs"/>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3"/>
                  </a:ext>
                </a:extLst>
              </a:tr>
            </a:tbl>
          </a:graphicData>
        </a:graphic>
      </p:graphicFrame>
      <p:sp>
        <p:nvSpPr>
          <p:cNvPr id="7"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26</a:t>
            </a:fld>
            <a:endParaRPr lang="en-US" sz="1200" dirty="0">
              <a:solidFill>
                <a:prstClr val="black"/>
              </a:solidFill>
              <a:latin typeface="Calibri"/>
            </a:endParaRPr>
          </a:p>
        </p:txBody>
      </p:sp>
      <p:sp>
        <p:nvSpPr>
          <p:cNvPr id="2" name="Title 11">
            <a:extLst>
              <a:ext uri="{FF2B5EF4-FFF2-40B4-BE49-F238E27FC236}">
                <a16:creationId xmlns:a16="http://schemas.microsoft.com/office/drawing/2014/main" id="{E6F4305D-85C4-6518-59AB-EA76C07348B2}"/>
              </a:ext>
            </a:extLst>
          </p:cNvPr>
          <p:cNvSpPr txBox="1">
            <a:spLocks/>
          </p:cNvSpPr>
          <p:nvPr/>
        </p:nvSpPr>
        <p:spPr>
          <a:xfrm>
            <a:off x="104257" y="66576"/>
            <a:ext cx="89354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(DO)</a:t>
            </a:r>
            <a:endParaRPr lang="en-US" sz="2400" b="1" dirty="0">
              <a:solidFill>
                <a:srgbClr val="FFFF00"/>
              </a:solidFill>
              <a:latin typeface="DFKai-SB" pitchFamily="65" charset="-120"/>
              <a:ea typeface="DFKai-SB" pitchFamily="65" charset="-120"/>
            </a:endParaRPr>
          </a:p>
        </p:txBody>
      </p:sp>
    </p:spTree>
    <p:extLst>
      <p:ext uri="{BB962C8B-B14F-4D97-AF65-F5344CB8AC3E}">
        <p14:creationId xmlns:p14="http://schemas.microsoft.com/office/powerpoint/2010/main" val="34007100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610838777"/>
              </p:ext>
            </p:extLst>
          </p:nvPr>
        </p:nvGraphicFramePr>
        <p:xfrm>
          <a:off x="1" y="622407"/>
          <a:ext cx="9108503" cy="4261313"/>
        </p:xfrm>
        <a:graphic>
          <a:graphicData uri="http://schemas.openxmlformats.org/drawingml/2006/table">
            <a:tbl>
              <a:tblPr/>
              <a:tblGrid>
                <a:gridCol w="491366">
                  <a:extLst>
                    <a:ext uri="{9D8B030D-6E8A-4147-A177-3AD203B41FA5}">
                      <a16:colId xmlns:a16="http://schemas.microsoft.com/office/drawing/2014/main" val="20000"/>
                    </a:ext>
                  </a:extLst>
                </a:gridCol>
                <a:gridCol w="1107436">
                  <a:extLst>
                    <a:ext uri="{9D8B030D-6E8A-4147-A177-3AD203B41FA5}">
                      <a16:colId xmlns:a16="http://schemas.microsoft.com/office/drawing/2014/main" val="20001"/>
                    </a:ext>
                  </a:extLst>
                </a:gridCol>
                <a:gridCol w="442975">
                  <a:extLst>
                    <a:ext uri="{9D8B030D-6E8A-4147-A177-3AD203B41FA5}">
                      <a16:colId xmlns:a16="http://schemas.microsoft.com/office/drawing/2014/main" val="20006"/>
                    </a:ext>
                  </a:extLst>
                </a:gridCol>
                <a:gridCol w="885949">
                  <a:extLst>
                    <a:ext uri="{9D8B030D-6E8A-4147-A177-3AD203B41FA5}">
                      <a16:colId xmlns:a16="http://schemas.microsoft.com/office/drawing/2014/main" val="20002"/>
                    </a:ext>
                  </a:extLst>
                </a:gridCol>
                <a:gridCol w="885949">
                  <a:extLst>
                    <a:ext uri="{9D8B030D-6E8A-4147-A177-3AD203B41FA5}">
                      <a16:colId xmlns:a16="http://schemas.microsoft.com/office/drawing/2014/main" val="20003"/>
                    </a:ext>
                  </a:extLst>
                </a:gridCol>
                <a:gridCol w="590634">
                  <a:extLst>
                    <a:ext uri="{9D8B030D-6E8A-4147-A177-3AD203B41FA5}">
                      <a16:colId xmlns:a16="http://schemas.microsoft.com/office/drawing/2014/main" val="20004"/>
                    </a:ext>
                  </a:extLst>
                </a:gridCol>
                <a:gridCol w="738289">
                  <a:extLst>
                    <a:ext uri="{9D8B030D-6E8A-4147-A177-3AD203B41FA5}">
                      <a16:colId xmlns:a16="http://schemas.microsoft.com/office/drawing/2014/main" val="1790420291"/>
                    </a:ext>
                  </a:extLst>
                </a:gridCol>
                <a:gridCol w="3965905">
                  <a:extLst>
                    <a:ext uri="{9D8B030D-6E8A-4147-A177-3AD203B41FA5}">
                      <a16:colId xmlns:a16="http://schemas.microsoft.com/office/drawing/2014/main" val="20005"/>
                    </a:ext>
                  </a:extLst>
                </a:gridCol>
              </a:tblGrid>
              <a:tr h="482408">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Subject</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Segments</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a:t>
                      </a:r>
                      <a:r>
                        <a:rPr lang="en-US" altLang="zh-TW" sz="800" b="0" i="0" u="none" strike="noStrike" dirty="0">
                          <a:solidFill>
                            <a:schemeClr val="tx1"/>
                          </a:solidFill>
                          <a:effectLst/>
                          <a:latin typeface="DFKai-SB" pitchFamily="65" charset="-120"/>
                          <a:ea typeface="DFKai-SB" pitchFamily="65" charset="-120"/>
                        </a:rPr>
                        <a:t>4</a:t>
                      </a:r>
                      <a:r>
                        <a:rPr lang="de-DE" altLang="zh-TW" sz="8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dirty="0">
                          <a:solidFill>
                            <a:schemeClr val="tx1"/>
                          </a:solidFill>
                          <a:effectLst/>
                          <a:latin typeface="DFKai-SB" pitchFamily="65" charset="-120"/>
                          <a:ea typeface="DFKai-SB" pitchFamily="65" charset="-120"/>
                        </a:rPr>
                        <a:t>Achievement</a:t>
                      </a:r>
                    </a:p>
                    <a:p>
                      <a:pPr algn="ctr" rtl="0" fontAlgn="ctr"/>
                      <a:r>
                        <a:rPr lang="de-DE" altLang="zh-TW" sz="800" b="0" i="0" u="none" strike="noStrike"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&amp;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2025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294710">
                <a:tc vMerge="1">
                  <a:txBody>
                    <a:bodyPr/>
                    <a:lstStyle/>
                    <a:p>
                      <a:endParaRPr lang="de-DE"/>
                    </a:p>
                  </a:txBody>
                  <a:tcPr/>
                </a:tc>
                <a:tc vMerge="1">
                  <a:txBody>
                    <a:bodyPr/>
                    <a:lstStyle/>
                    <a:p>
                      <a:endParaRPr lang="de-DE"/>
                    </a:p>
                  </a:txBody>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1977632">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Trade</a:t>
                      </a:r>
                      <a:r>
                        <a:rPr lang="en-US" altLang="zh-TW" sz="1000" b="0" i="0" u="none" strike="noStrike" baseline="0" dirty="0">
                          <a:solidFill>
                            <a:srgbClr val="000000"/>
                          </a:solidFill>
                          <a:effectLst/>
                          <a:latin typeface="DFKai-SB" pitchFamily="65" charset="-120"/>
                          <a:ea typeface="DFKai-SB" pitchFamily="65" charset="-120"/>
                        </a:rPr>
                        <a:t> Lane</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indent="0" algn="ctr" rtl="0" eaLnBrk="1" fontAlgn="ctr" latinLnBrk="0" hangingPunct="1">
                        <a:lnSpc>
                          <a:spcPct val="100000"/>
                        </a:lnSpc>
                        <a:spcBef>
                          <a:spcPts val="0"/>
                        </a:spcBef>
                        <a:spcAft>
                          <a:spcPts val="0"/>
                        </a:spcAft>
                        <a:buClrTx/>
                        <a:buSzTx/>
                        <a:buFontTx/>
                        <a:buNone/>
                      </a:pPr>
                      <a:r>
                        <a:rPr lang="en-US" altLang="zh-TW" sz="1000" b="1" i="0" u="none" strike="noStrike" dirty="0">
                          <a:solidFill>
                            <a:srgbClr val="FF0000"/>
                          </a:solidFill>
                          <a:effectLst/>
                          <a:latin typeface="DFKai-SB" pitchFamily="65" charset="-120"/>
                          <a:ea typeface="DFKai-SB"/>
                        </a:rPr>
                        <a:t>DO</a:t>
                      </a:r>
                      <a:r>
                        <a:rPr lang="en-US" altLang="zh-TW" sz="1000" b="1" i="0" u="none" strike="noStrike" dirty="0">
                          <a:solidFill>
                            <a:schemeClr val="tx1"/>
                          </a:solidFill>
                          <a:effectLst/>
                          <a:latin typeface="DFKai-SB" pitchFamily="65" charset="-120"/>
                          <a:ea typeface="DFKai-SB"/>
                        </a:rPr>
                        <a:t> </a:t>
                      </a:r>
                      <a:r>
                        <a:rPr lang="fr-FR" altLang="zh-TW" sz="1000" b="1" i="0" u="none" strike="noStrike" dirty="0">
                          <a:solidFill>
                            <a:schemeClr val="tx1"/>
                          </a:solidFill>
                          <a:effectLst/>
                          <a:latin typeface="DFKai-SB" pitchFamily="65" charset="-120"/>
                          <a:ea typeface="DFKai-SB"/>
                          <a:sym typeface="Wingdings" pitchFamily="2" charset="2"/>
                        </a:rPr>
                        <a:t> WCSA</a:t>
                      </a:r>
                      <a:r>
                        <a:rPr lang="fr-FR" altLang="zh-TW" sz="1000" b="1" i="0" u="none" strike="noStrike" dirty="0">
                          <a:solidFill>
                            <a:schemeClr val="tx1"/>
                          </a:solidFill>
                          <a:effectLst/>
                          <a:latin typeface="DFKai-SB" pitchFamily="65" charset="-120"/>
                          <a:ea typeface="DFKai-SB"/>
                        </a:rPr>
                        <a:t> </a:t>
                      </a:r>
                      <a:endParaRPr lang="fr-FR" altLang="zh-TW" sz="1000" b="1" i="0" u="none" strike="noStrike" dirty="0">
                        <a:solidFill>
                          <a:schemeClr val="tx1"/>
                        </a:solidFill>
                        <a:effectLst/>
                        <a:latin typeface="DFKai-SB" pitchFamily="65" charset="-120"/>
                        <a:ea typeface="DFKai-SB" pitchFamily="65" charset="-120"/>
                      </a:endParaRPr>
                    </a:p>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1000" b="0" i="0" u="none" strike="noStrike" dirty="0">
                          <a:solidFill>
                            <a:schemeClr val="tx1"/>
                          </a:solidFill>
                          <a:effectLst/>
                          <a:latin typeface="DFKai-SB" pitchFamily="65" charset="-120"/>
                          <a:ea typeface="DFKai-SB"/>
                        </a:rPr>
                        <a:t>(CW+WC</a:t>
                      </a:r>
                      <a:r>
                        <a:rPr lang="de-DE" altLang="zh-TW" sz="1000" b="0" i="0" u="none" strike="noStrike" baseline="0" dirty="0">
                          <a:solidFill>
                            <a:schemeClr val="tx1"/>
                          </a:solidFill>
                          <a:effectLst/>
                          <a:latin typeface="DFKai-SB" pitchFamily="65" charset="-120"/>
                          <a:ea typeface="DFKai-SB"/>
                        </a:rPr>
                        <a:t> Tr</a:t>
                      </a:r>
                      <a:r>
                        <a:rPr lang="fr-FR" altLang="zh-TW" sz="1000" b="0" i="0" u="none" strike="noStrike" baseline="0" dirty="0" err="1">
                          <a:solidFill>
                            <a:schemeClr val="tx1"/>
                          </a:solidFill>
                          <a:effectLst/>
                          <a:latin typeface="DFKai-SB" pitchFamily="65" charset="-120"/>
                          <a:ea typeface="DFKai-SB"/>
                        </a:rPr>
                        <a:t>ade</a:t>
                      </a:r>
                      <a:r>
                        <a:rPr lang="fr-FR" altLang="zh-TW" sz="1000" b="0" i="0" u="none" strike="noStrike" baseline="0" dirty="0">
                          <a:solidFill>
                            <a:schemeClr val="tx1"/>
                          </a:solidFill>
                          <a:effectLst/>
                          <a:latin typeface="DFKai-SB" pitchFamily="65" charset="-120"/>
                          <a:ea typeface="DFKai-SB"/>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a:solidFill>
                            <a:schemeClr val="tx1"/>
                          </a:solidFill>
                          <a:effectLst/>
                          <a:latin typeface="DFKai-SB" pitchFamily="65" charset="-120"/>
                          <a:ea typeface="DFKai-SB"/>
                        </a:rPr>
                        <a:t>ELA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1000" dirty="0">
                          <a:solidFill>
                            <a:schemeClr val="dk1"/>
                          </a:solidFill>
                          <a:latin typeface="DFKai-SB"/>
                          <a:ea typeface="DFKai-SB"/>
                          <a:cs typeface="DFKai-SB"/>
                          <a:sym typeface="DFKai-SB"/>
                        </a:rPr>
                        <a:t>150</a:t>
                      </a:r>
                      <a:endParaRPr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altLang="zh-TW" sz="1000" dirty="0">
                          <a:solidFill>
                            <a:schemeClr val="dk1"/>
                          </a:solidFill>
                          <a:latin typeface="DFKai-SB"/>
                          <a:ea typeface="DFKai-SB"/>
                          <a:cs typeface="DFKai-SB"/>
                          <a:sym typeface="DFKai-SB"/>
                        </a:rPr>
                        <a:t>21</a:t>
                      </a:r>
                      <a:endParaRPr sz="1000"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altLang="zh-TW" sz="1000" b="0" i="0" u="none" strike="noStrike" dirty="0">
                          <a:solidFill>
                            <a:srgbClr val="FF0000"/>
                          </a:solidFill>
                          <a:latin typeface="DFKai-SB"/>
                          <a:ea typeface="DFKai-SB"/>
                          <a:cs typeface="DFKai-SB"/>
                          <a:sym typeface="DFKai-SB"/>
                        </a:rPr>
                        <a:t>14%</a:t>
                      </a:r>
                      <a:endParaRPr sz="1000" b="0" i="0" u="none" strike="noStrike" dirty="0">
                        <a:solidFill>
                          <a:srgbClr val="FF0000"/>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None/>
                      </a:pPr>
                      <a:r>
                        <a:rPr lang="en-US" sz="1000" b="0" i="0" u="none" strike="noStrike" dirty="0">
                          <a:solidFill>
                            <a:schemeClr val="dk1"/>
                          </a:solidFill>
                          <a:latin typeface="DFKai-SB"/>
                          <a:ea typeface="DFKai-SB"/>
                          <a:cs typeface="DFKai-SB"/>
                          <a:sym typeface="DFKai-SB"/>
                        </a:rPr>
                        <a:t>50</a:t>
                      </a:r>
                      <a:endParaRPr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171450" indent="-171450" algn="just" rtl="0" fontAlgn="ctr">
                        <a:buFont typeface="Arial" panose="020B0604020202020204" pitchFamily="34" charset="0"/>
                        <a:buChar char="•"/>
                      </a:pPr>
                      <a:endParaRPr lang="de-DE" sz="9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r h="1506563">
                <a:tc vMerge="1">
                  <a:txBody>
                    <a:bodyPr/>
                    <a:lstStyle/>
                    <a:p>
                      <a:endParaRPr lang="fr-FR"/>
                    </a:p>
                  </a:txBody>
                  <a:tcPr/>
                </a:tc>
                <a:tc>
                  <a:txBody>
                    <a:bodyPr/>
                    <a:lstStyle/>
                    <a:p>
                      <a:pPr algn="ctr" rtl="0" fontAlgn="ctr"/>
                      <a:r>
                        <a:rPr lang="en-US" altLang="zh-TW" sz="1000" b="1" i="0" u="none" strike="noStrike" dirty="0">
                          <a:solidFill>
                            <a:srgbClr val="FF0000"/>
                          </a:solidFill>
                          <a:effectLst/>
                          <a:latin typeface="DFKai-SB" pitchFamily="65" charset="-120"/>
                          <a:ea typeface="DFKai-SB"/>
                        </a:rPr>
                        <a:t>DO</a:t>
                      </a:r>
                      <a:r>
                        <a:rPr lang="en-US" altLang="zh-TW" sz="1000" b="1" i="0" u="none" strike="noStrike" dirty="0">
                          <a:solidFill>
                            <a:schemeClr val="tx1"/>
                          </a:solidFill>
                          <a:effectLst/>
                          <a:latin typeface="DFKai-SB" pitchFamily="65" charset="-120"/>
                          <a:ea typeface="DFKai-SB"/>
                        </a:rPr>
                        <a:t> </a:t>
                      </a:r>
                      <a:r>
                        <a:rPr lang="en-US" altLang="zh-TW" sz="1000" b="1" i="0" u="none" strike="noStrike" dirty="0">
                          <a:solidFill>
                            <a:schemeClr val="tx1"/>
                          </a:solidFill>
                          <a:effectLst/>
                          <a:latin typeface="DFKai-SB" pitchFamily="65" charset="-120"/>
                          <a:ea typeface="DFKai-SB"/>
                          <a:sym typeface="Wingdings" pitchFamily="2" charset="2"/>
                        </a:rPr>
                        <a:t> WCCA+CARO</a:t>
                      </a:r>
                      <a:endParaRPr lang="de-DE" sz="1000" b="1" i="0" u="none" strike="noStrike" dirty="0">
                        <a:solidFill>
                          <a:schemeClr val="tx1"/>
                        </a:solidFill>
                        <a:effectLst/>
                        <a:latin typeface="DFKai-SB" pitchFamily="65" charset="-120"/>
                        <a:ea typeface="DFKai-SB"/>
                      </a:endParaRPr>
                    </a:p>
                    <a:p>
                      <a:pPr algn="ctr" rtl="0" fontAlgn="ctr"/>
                      <a:r>
                        <a:rPr lang="de-DE" sz="1000" b="0" i="0" u="none" strike="noStrike" dirty="0">
                          <a:solidFill>
                            <a:schemeClr val="tx1"/>
                          </a:solidFill>
                          <a:effectLst/>
                          <a:latin typeface="DFKai-SB" pitchFamily="65" charset="-120"/>
                          <a:ea typeface="DFKai-SB"/>
                        </a:rPr>
                        <a:t>(CB</a:t>
                      </a:r>
                      <a:r>
                        <a:rPr lang="de-DE" altLang="zh-TW" sz="1000" b="0" i="0" u="none" strike="noStrike" baseline="0" dirty="0">
                          <a:solidFill>
                            <a:schemeClr val="tx1"/>
                          </a:solidFill>
                          <a:effectLst/>
                          <a:latin typeface="DFKai-SB" pitchFamily="65" charset="-120"/>
                          <a:ea typeface="DFKai-SB"/>
                        </a:rPr>
                        <a:t> Tr</a:t>
                      </a:r>
                      <a:r>
                        <a:rPr lang="fr-FR" altLang="zh-TW" sz="1000" b="0" i="0" u="none" strike="noStrike" baseline="0" dirty="0" err="1">
                          <a:solidFill>
                            <a:schemeClr val="tx1"/>
                          </a:solidFill>
                          <a:effectLst/>
                          <a:latin typeface="DFKai-SB" pitchFamily="65" charset="-120"/>
                          <a:ea typeface="DFKai-SB"/>
                        </a:rPr>
                        <a:t>ade</a:t>
                      </a:r>
                      <a:r>
                        <a:rPr lang="fr-FR" altLang="zh-TW" sz="1000" b="0" i="0" u="none" strike="noStrike" baseline="0" dirty="0">
                          <a:solidFill>
                            <a:schemeClr val="tx1"/>
                          </a:solidFill>
                          <a:effectLst/>
                          <a:latin typeface="DFKai-SB" pitchFamily="65" charset="-120"/>
                          <a:ea typeface="DFKai-SB"/>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a:rPr>
                        <a:t>ELA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dirty="0">
                          <a:latin typeface="DFKai-SB"/>
                          <a:ea typeface="DFKai-SB"/>
                          <a:cs typeface="DFKai-SB"/>
                          <a:sym typeface="DFKai-SB"/>
                        </a:rPr>
                        <a:t>300</a:t>
                      </a:r>
                      <a:endParaRPr sz="1000" b="0" i="0" u="none" strike="noStrike" dirty="0">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altLang="zh-TW" sz="1000" b="0" i="0" u="none" strike="noStrike" dirty="0">
                          <a:solidFill>
                            <a:schemeClr val="dk1"/>
                          </a:solidFill>
                          <a:latin typeface="DFKai-SB"/>
                          <a:ea typeface="DFKai-SB"/>
                          <a:cs typeface="DFKai-SB"/>
                          <a:sym typeface="DFKai-SB"/>
                        </a:rPr>
                        <a:t>70</a:t>
                      </a:r>
                      <a:endParaRPr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altLang="zh-TW" sz="1000" b="0" i="0" u="none" strike="noStrike" dirty="0">
                          <a:solidFill>
                            <a:srgbClr val="FF0000"/>
                          </a:solidFill>
                          <a:latin typeface="DFKai-SB"/>
                          <a:ea typeface="DFKai-SB"/>
                          <a:cs typeface="DFKai-SB"/>
                          <a:sym typeface="DFKai-SB"/>
                        </a:rPr>
                        <a:t>23%</a:t>
                      </a:r>
                      <a:endParaRPr sz="1000" b="0" i="0" u="none" strike="noStrike" dirty="0">
                        <a:solidFill>
                          <a:srgbClr val="FF0000"/>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SzPts val="1000"/>
                        <a:buFont typeface="Arial"/>
                        <a:buNone/>
                      </a:pPr>
                      <a:r>
                        <a:rPr lang="en-US" sz="1000" b="0" i="0" u="none" strike="noStrike" dirty="0">
                          <a:latin typeface="DFKai-SB"/>
                          <a:ea typeface="DFKai-SB"/>
                          <a:cs typeface="DFKai-SB"/>
                          <a:sym typeface="DFKai-SB"/>
                        </a:rPr>
                        <a:t>100</a:t>
                      </a:r>
                      <a:endParaRPr sz="1000" b="0" i="0" u="none" strike="noStrike" dirty="0">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171450" indent="-171450" algn="l" rtl="0" fontAlgn="ctr">
                        <a:buFont typeface="Arial" panose="020B0604020202020204" pitchFamily="34" charset="0"/>
                        <a:buChar char="•"/>
                      </a:pPr>
                      <a:endParaRPr lang="de-DE" sz="900" b="0" i="0" u="none" strike="noStrike" dirty="0">
                        <a:solidFill>
                          <a:schemeClr val="tx1"/>
                        </a:solidFill>
                        <a:effectLst/>
                        <a:latin typeface="DFKai-SB" pitchFamily="65" charset="-120"/>
                        <a:ea typeface="DFKai-SB"/>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5"/>
                  </a:ext>
                </a:extLst>
              </a:tr>
            </a:tbl>
          </a:graphicData>
        </a:graphic>
      </p:graphicFrame>
      <p:sp>
        <p:nvSpPr>
          <p:cNvPr id="7" name="Slide Number Placeholder 1"/>
          <p:cNvSpPr txBox="1">
            <a:spLocks/>
          </p:cNvSpPr>
          <p:nvPr/>
        </p:nvSpPr>
        <p:spPr>
          <a:xfrm>
            <a:off x="7092280" y="4940002"/>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27</a:t>
            </a:fld>
            <a:endParaRPr lang="en-US" sz="1200" dirty="0">
              <a:solidFill>
                <a:prstClr val="black"/>
              </a:solidFill>
              <a:latin typeface="Calibri"/>
            </a:endParaRPr>
          </a:p>
        </p:txBody>
      </p:sp>
      <p:sp>
        <p:nvSpPr>
          <p:cNvPr id="2" name="Title 11">
            <a:extLst>
              <a:ext uri="{FF2B5EF4-FFF2-40B4-BE49-F238E27FC236}">
                <a16:creationId xmlns:a16="http://schemas.microsoft.com/office/drawing/2014/main" id="{B3F4F920-066C-52FF-61B7-047C8DD8C79A}"/>
              </a:ext>
            </a:extLst>
          </p:cNvPr>
          <p:cNvSpPr txBox="1">
            <a:spLocks/>
          </p:cNvSpPr>
          <p:nvPr/>
        </p:nvSpPr>
        <p:spPr>
          <a:xfrm>
            <a:off x="104257" y="66576"/>
            <a:ext cx="89354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(DO)</a:t>
            </a:r>
            <a:endParaRPr lang="en-US" sz="2400" b="1" dirty="0">
              <a:solidFill>
                <a:srgbClr val="FFFF00"/>
              </a:solidFill>
              <a:latin typeface="DFKai-SB" pitchFamily="65" charset="-120"/>
              <a:ea typeface="DFKai-SB" pitchFamily="65" charset="-120"/>
            </a:endParaRPr>
          </a:p>
        </p:txBody>
      </p:sp>
    </p:spTree>
    <p:extLst>
      <p:ext uri="{BB962C8B-B14F-4D97-AF65-F5344CB8AC3E}">
        <p14:creationId xmlns:p14="http://schemas.microsoft.com/office/powerpoint/2010/main" val="15398299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1"/>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(DO)</a:t>
            </a:r>
            <a:endParaRPr lang="en-US" sz="2400" b="1" dirty="0">
              <a:solidFill>
                <a:srgbClr val="FFFF00"/>
              </a:solidFill>
              <a:latin typeface="DFKai-SB" pitchFamily="65" charset="-120"/>
              <a:ea typeface="DFKai-SB" pitchFamily="65" charset="-120"/>
            </a:endParaRPr>
          </a:p>
        </p:txBody>
      </p:sp>
      <p:sp>
        <p:nvSpPr>
          <p:cNvPr id="5"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28</a:t>
            </a:fld>
            <a:endParaRPr lang="en-US" sz="1200" dirty="0">
              <a:solidFill>
                <a:prstClr val="black"/>
              </a:solidFill>
              <a:latin typeface="Calibri"/>
            </a:endParaRPr>
          </a:p>
        </p:txBody>
      </p:sp>
      <p:sp>
        <p:nvSpPr>
          <p:cNvPr id="3" name="文字方塊 2"/>
          <p:cNvSpPr txBox="1"/>
          <p:nvPr/>
        </p:nvSpPr>
        <p:spPr>
          <a:xfrm>
            <a:off x="114400" y="646348"/>
            <a:ext cx="9029600" cy="338554"/>
          </a:xfrm>
          <a:prstGeom prst="rect">
            <a:avLst/>
          </a:prstGeom>
          <a:noFill/>
        </p:spPr>
        <p:txBody>
          <a:bodyPr wrap="square" rtlCol="0">
            <a:spAutoFit/>
          </a:bodyPr>
          <a:lstStyle/>
          <a:p>
            <a:r>
              <a:rPr lang="en-US" sz="1600" b="1" dirty="0">
                <a:latin typeface="Candara" panose="020E0502030303020204" pitchFamily="34" charset="0"/>
              </a:rPr>
              <a:t>Commercial side: </a:t>
            </a:r>
          </a:p>
        </p:txBody>
      </p:sp>
      <p:sp>
        <p:nvSpPr>
          <p:cNvPr id="8" name="文字方塊 7"/>
          <p:cNvSpPr txBox="1"/>
          <p:nvPr/>
        </p:nvSpPr>
        <p:spPr>
          <a:xfrm>
            <a:off x="-1575" y="2968952"/>
            <a:ext cx="2321469" cy="338554"/>
          </a:xfrm>
          <a:prstGeom prst="rect">
            <a:avLst/>
          </a:prstGeom>
          <a:noFill/>
        </p:spPr>
        <p:txBody>
          <a:bodyPr wrap="none" rtlCol="0">
            <a:spAutoFit/>
          </a:bodyPr>
          <a:lstStyle/>
          <a:p>
            <a:r>
              <a:rPr lang="en-US" sz="1600" b="1" dirty="0">
                <a:latin typeface="Candara" panose="020E0502030303020204" pitchFamily="34" charset="0"/>
              </a:rPr>
              <a:t>Future Plan Suggestion: </a:t>
            </a:r>
          </a:p>
        </p:txBody>
      </p:sp>
    </p:spTree>
    <p:extLst>
      <p:ext uri="{BB962C8B-B14F-4D97-AF65-F5344CB8AC3E}">
        <p14:creationId xmlns:p14="http://schemas.microsoft.com/office/powerpoint/2010/main" val="35627422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FFE31-BE3E-5609-0BEC-1B273E30D5D2}"/>
            </a:ext>
          </a:extLst>
        </p:cNvPr>
        <p:cNvGrpSpPr/>
        <p:nvPr/>
      </p:nvGrpSpPr>
      <p:grpSpPr>
        <a:xfrm>
          <a:off x="0" y="0"/>
          <a:ext cx="0" cy="0"/>
          <a:chOff x="0" y="0"/>
          <a:chExt cx="0" cy="0"/>
        </a:xfrm>
      </p:grpSpPr>
      <p:sp>
        <p:nvSpPr>
          <p:cNvPr id="7" name="Title 11">
            <a:extLst>
              <a:ext uri="{FF2B5EF4-FFF2-40B4-BE49-F238E27FC236}">
                <a16:creationId xmlns:a16="http://schemas.microsoft.com/office/drawing/2014/main" id="{07CCEAFC-3B2E-524E-0213-38F0D50EA677}"/>
              </a:ext>
            </a:extLst>
          </p:cNvPr>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(DO)</a:t>
            </a:r>
            <a:endParaRPr lang="en-US" sz="2400" b="1" dirty="0">
              <a:solidFill>
                <a:srgbClr val="FFFF00"/>
              </a:solidFill>
              <a:latin typeface="DFKai-SB" pitchFamily="65" charset="-120"/>
              <a:ea typeface="DFKai-SB" pitchFamily="65" charset="-120"/>
            </a:endParaRPr>
          </a:p>
        </p:txBody>
      </p:sp>
      <p:sp>
        <p:nvSpPr>
          <p:cNvPr id="5" name="Slide Number Placeholder 1">
            <a:extLst>
              <a:ext uri="{FF2B5EF4-FFF2-40B4-BE49-F238E27FC236}">
                <a16:creationId xmlns:a16="http://schemas.microsoft.com/office/drawing/2014/main" id="{B7182515-4E1E-70C4-9BCB-4DB88B7A6459}"/>
              </a:ext>
            </a:extLst>
          </p:cNvPr>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29</a:t>
            </a:fld>
            <a:endParaRPr lang="en-US" sz="1200" dirty="0">
              <a:solidFill>
                <a:prstClr val="black"/>
              </a:solidFill>
              <a:latin typeface="Calibri"/>
            </a:endParaRPr>
          </a:p>
        </p:txBody>
      </p:sp>
      <p:sp>
        <p:nvSpPr>
          <p:cNvPr id="3" name="文字方塊 2">
            <a:extLst>
              <a:ext uri="{FF2B5EF4-FFF2-40B4-BE49-F238E27FC236}">
                <a16:creationId xmlns:a16="http://schemas.microsoft.com/office/drawing/2014/main" id="{3F02935E-087F-2810-FC66-B3DB7FED6A95}"/>
              </a:ext>
            </a:extLst>
          </p:cNvPr>
          <p:cNvSpPr txBox="1"/>
          <p:nvPr/>
        </p:nvSpPr>
        <p:spPr>
          <a:xfrm>
            <a:off x="179512" y="771550"/>
            <a:ext cx="8784976" cy="3016210"/>
          </a:xfrm>
          <a:prstGeom prst="rect">
            <a:avLst/>
          </a:prstGeom>
          <a:noFill/>
        </p:spPr>
        <p:txBody>
          <a:bodyPr wrap="square" rtlCol="0" anchor="t">
            <a:spAutoFit/>
          </a:bodyPr>
          <a:lstStyle/>
          <a:p>
            <a:pPr marL="285750" indent="-285750">
              <a:buFont typeface="Arial" panose="020B0604020202020204" pitchFamily="34" charset="0"/>
              <a:buChar char="•"/>
            </a:pPr>
            <a:r>
              <a:rPr lang="en-US" dirty="0">
                <a:latin typeface="Candara" panose="020E0502030303020204" pitchFamily="34" charset="0"/>
              </a:rPr>
              <a:t>Future market forecast</a:t>
            </a:r>
            <a:r>
              <a:rPr lang="zh-TW" altLang="en-US" dirty="0">
                <a:latin typeface="Candara" panose="020E0502030303020204" pitchFamily="34" charset="0"/>
              </a:rPr>
              <a:t> </a:t>
            </a:r>
            <a:r>
              <a:rPr lang="en-US" altLang="zh-TW" dirty="0">
                <a:latin typeface="Candara" panose="020E0502030303020204" pitchFamily="34" charset="0"/>
              </a:rPr>
              <a:t>in 2025</a:t>
            </a:r>
            <a:r>
              <a:rPr lang="en-US" dirty="0">
                <a:latin typeface="Candara" panose="020E0502030303020204" pitchFamily="34" charset="0"/>
              </a:rPr>
              <a:t> (Pessimistic / Optimistic / Remain the same)?</a:t>
            </a:r>
          </a:p>
          <a:p>
            <a:endParaRPr lang="en-US" dirty="0">
              <a:latin typeface="Candara" panose="020E0502030303020204" pitchFamily="34" charset="0"/>
            </a:endParaRPr>
          </a:p>
          <a:p>
            <a:endParaRPr lang="en-US" dirty="0">
              <a:latin typeface="Candara" panose="020E0502030303020204" pitchFamily="34" charset="0"/>
            </a:endParaRPr>
          </a:p>
          <a:p>
            <a:endParaRPr lang="en-US" dirty="0">
              <a:latin typeface="Candara" panose="020E0502030303020204" pitchFamily="34" charset="0"/>
            </a:endParaRPr>
          </a:p>
          <a:p>
            <a:endParaRPr lang="en-US" dirty="0">
              <a:latin typeface="Candara" panose="020E0502030303020204" pitchFamily="34" charset="0"/>
            </a:endParaRPr>
          </a:p>
          <a:p>
            <a:pPr marL="285750" indent="-285750">
              <a:buFont typeface="Arial" pitchFamily="34" charset="0"/>
              <a:buChar char="•"/>
            </a:pPr>
            <a:r>
              <a:rPr lang="en-US" altLang="zh-TW" dirty="0">
                <a:latin typeface="Candara" panose="020E0502030303020204" pitchFamily="34" charset="0"/>
              </a:rPr>
              <a:t>E</a:t>
            </a:r>
            <a:r>
              <a:rPr lang="en-US" dirty="0">
                <a:latin typeface="Candara" panose="020E0502030303020204" pitchFamily="34" charset="0"/>
              </a:rPr>
              <a:t>conomic background.</a:t>
            </a:r>
          </a:p>
          <a:p>
            <a:pPr marL="285750" indent="-285750">
              <a:buFont typeface="Arial" pitchFamily="34" charset="0"/>
              <a:buChar char="•"/>
            </a:pPr>
            <a:endParaRPr lang="en-US" sz="1200" dirty="0">
              <a:solidFill>
                <a:schemeClr val="accent1">
                  <a:lumMod val="75000"/>
                </a:schemeClr>
              </a:solidFill>
              <a:latin typeface="Candara" panose="020E0502030303020204" pitchFamily="34" charset="0"/>
              <a:ea typeface="DFKai-SB" panose="03000509000000000000"/>
            </a:endParaRPr>
          </a:p>
          <a:p>
            <a:pPr lvl="1" algn="just"/>
            <a:endParaRPr lang="en-US" sz="1000" dirty="0">
              <a:latin typeface="Candara" panose="020E0502030303020204" pitchFamily="34" charset="0"/>
            </a:endParaRPr>
          </a:p>
          <a:p>
            <a:pPr lvl="1" algn="just"/>
            <a:endParaRPr lang="en-US" sz="1000" dirty="0">
              <a:latin typeface="Candara" panose="020E0502030303020204" pitchFamily="34" charset="0"/>
            </a:endParaRPr>
          </a:p>
          <a:p>
            <a:pPr marL="285750" indent="-285750">
              <a:buFont typeface="Arial" pitchFamily="34" charset="0"/>
              <a:buChar char="•"/>
            </a:pPr>
            <a:r>
              <a:rPr lang="en-US" dirty="0">
                <a:latin typeface="Candara" panose="020E0502030303020204" pitchFamily="34" charset="0"/>
              </a:rPr>
              <a:t>Market share and Loading volume prospect </a:t>
            </a:r>
            <a:r>
              <a:rPr lang="en-US" altLang="zh-TW" dirty="0">
                <a:latin typeface="Candara" panose="020E0502030303020204" pitchFamily="34" charset="0"/>
              </a:rPr>
              <a:t>2025</a:t>
            </a:r>
            <a:r>
              <a:rPr lang="en-US" dirty="0">
                <a:latin typeface="Candara" panose="020E0502030303020204" pitchFamily="34" charset="0"/>
              </a:rPr>
              <a:t> (Long Haul)</a:t>
            </a:r>
          </a:p>
          <a:p>
            <a:pPr marL="285750" indent="-285750">
              <a:buFont typeface="Arial" pitchFamily="34" charset="0"/>
              <a:buChar char="•"/>
            </a:pPr>
            <a:endParaRPr lang="en-US" sz="1400" dirty="0">
              <a:solidFill>
                <a:schemeClr val="accent1">
                  <a:lumMod val="75000"/>
                </a:schemeClr>
              </a:solidFill>
              <a:latin typeface="Candara" panose="020E0502030303020204" pitchFamily="34" charset="0"/>
            </a:endParaRPr>
          </a:p>
          <a:p>
            <a:endParaRPr lang="en-US" dirty="0"/>
          </a:p>
        </p:txBody>
      </p:sp>
      <p:graphicFrame>
        <p:nvGraphicFramePr>
          <p:cNvPr id="4" name="表格 3">
            <a:extLst>
              <a:ext uri="{FF2B5EF4-FFF2-40B4-BE49-F238E27FC236}">
                <a16:creationId xmlns:a16="http://schemas.microsoft.com/office/drawing/2014/main" id="{8A8A9171-F478-3FA1-1E92-A8F3976357EE}"/>
              </a:ext>
            </a:extLst>
          </p:cNvPr>
          <p:cNvGraphicFramePr>
            <a:graphicFrameLocks noGrp="1"/>
          </p:cNvGraphicFramePr>
          <p:nvPr>
            <p:extLst>
              <p:ext uri="{D42A27DB-BD31-4B8C-83A1-F6EECF244321}">
                <p14:modId xmlns:p14="http://schemas.microsoft.com/office/powerpoint/2010/main" val="3736301936"/>
              </p:ext>
            </p:extLst>
          </p:nvPr>
        </p:nvGraphicFramePr>
        <p:xfrm>
          <a:off x="255390" y="1203598"/>
          <a:ext cx="6758880" cy="675421"/>
        </p:xfrm>
        <a:graphic>
          <a:graphicData uri="http://schemas.openxmlformats.org/drawingml/2006/table">
            <a:tbl>
              <a:tblPr firstRow="1" bandRow="1">
                <a:tableStyleId>{5C22544A-7EE6-4342-B048-85BDC9FD1C3A}</a:tableStyleId>
              </a:tblPr>
              <a:tblGrid>
                <a:gridCol w="1689720">
                  <a:extLst>
                    <a:ext uri="{9D8B030D-6E8A-4147-A177-3AD203B41FA5}">
                      <a16:colId xmlns:a16="http://schemas.microsoft.com/office/drawing/2014/main" val="20000"/>
                    </a:ext>
                  </a:extLst>
                </a:gridCol>
                <a:gridCol w="1689720">
                  <a:extLst>
                    <a:ext uri="{9D8B030D-6E8A-4147-A177-3AD203B41FA5}">
                      <a16:colId xmlns:a16="http://schemas.microsoft.com/office/drawing/2014/main" val="20001"/>
                    </a:ext>
                  </a:extLst>
                </a:gridCol>
                <a:gridCol w="1689720">
                  <a:extLst>
                    <a:ext uri="{9D8B030D-6E8A-4147-A177-3AD203B41FA5}">
                      <a16:colId xmlns:a16="http://schemas.microsoft.com/office/drawing/2014/main" val="20002"/>
                    </a:ext>
                  </a:extLst>
                </a:gridCol>
                <a:gridCol w="1689720">
                  <a:extLst>
                    <a:ext uri="{9D8B030D-6E8A-4147-A177-3AD203B41FA5}">
                      <a16:colId xmlns:a16="http://schemas.microsoft.com/office/drawing/2014/main" val="20003"/>
                    </a:ext>
                  </a:extLst>
                </a:gridCol>
              </a:tblGrid>
              <a:tr h="370621">
                <a:tc>
                  <a:txBody>
                    <a:bodyPr/>
                    <a:lstStyle/>
                    <a:p>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400" dirty="0">
                          <a:solidFill>
                            <a:schemeClr val="bg1"/>
                          </a:solidFill>
                          <a:latin typeface="Candara" panose="020E0502030303020204" pitchFamily="34" charset="0"/>
                        </a:rPr>
                        <a:t>Get worse</a:t>
                      </a:r>
                      <a:endParaRPr lang="en-US" sz="1400" dirty="0">
                        <a:solidFill>
                          <a:schemeClr val="bg1"/>
                        </a:solidFill>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latin typeface="Candara" panose="020E0502030303020204" pitchFamily="34" charset="0"/>
                        </a:rPr>
                        <a:t>Improve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latin typeface="Candara" panose="020E0502030303020204" pitchFamily="34" charset="0"/>
                        </a:rPr>
                        <a:t>Stay</a:t>
                      </a:r>
                      <a:r>
                        <a:rPr lang="en-US" sz="1400" baseline="0" dirty="0">
                          <a:solidFill>
                            <a:schemeClr val="bg1"/>
                          </a:solidFill>
                          <a:latin typeface="Candara" panose="020E0502030303020204" pitchFamily="34" charset="0"/>
                        </a:rPr>
                        <a:t> the same</a:t>
                      </a:r>
                      <a:endParaRPr lang="en-US" sz="1400" dirty="0">
                        <a:solidFill>
                          <a:schemeClr val="bg1"/>
                        </a:solidFill>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88032">
                <a:tc>
                  <a:txBody>
                    <a:bodyPr/>
                    <a:lstStyle/>
                    <a:p>
                      <a:pPr algn="ctr"/>
                      <a:r>
                        <a:rPr lang="en-US" sz="1400" dirty="0">
                          <a:latin typeface="Candara" panose="020E0502030303020204" pitchFamily="34" charset="0"/>
                        </a:rPr>
                        <a:t>2025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063018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9144000" cy="5143500"/>
          </a:xfrm>
          <a:prstGeom prst="rect">
            <a:avLst/>
          </a:prstGeom>
          <a:solidFill>
            <a:srgbClr val="0076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 name="梯形 2"/>
          <p:cNvSpPr/>
          <p:nvPr/>
        </p:nvSpPr>
        <p:spPr>
          <a:xfrm>
            <a:off x="2674800" y="1707654"/>
            <a:ext cx="1170000" cy="216024"/>
          </a:xfrm>
          <a:prstGeom prst="trapezoid">
            <a:avLst>
              <a:gd name="adj" fmla="val 40432"/>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 name="矩形 3"/>
          <p:cNvSpPr/>
          <p:nvPr/>
        </p:nvSpPr>
        <p:spPr>
          <a:xfrm>
            <a:off x="2209800" y="1838821"/>
            <a:ext cx="6934200" cy="1257117"/>
          </a:xfrm>
          <a:prstGeom prst="rect">
            <a:avLst/>
          </a:prstGeom>
          <a:solidFill>
            <a:schemeClr val="bg1"/>
          </a:solidFill>
          <a:ln w="12700" cap="flat" cmpd="sng" algn="ctr">
            <a:noFill/>
            <a:prstDash val="solid"/>
            <a:miter lim="800000"/>
          </a:ln>
          <a:effectLst/>
        </p:spPr>
        <p:txBody>
          <a:bodyPr lIns="1116000" tIns="0" bIns="3600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srgbClr val="00A28B"/>
              </a:solidFill>
              <a:effectLst/>
              <a:uLnTx/>
              <a:uFillTx/>
              <a:latin typeface="华文中宋" panose="02010600040101010101" pitchFamily="2" charset="-122"/>
              <a:ea typeface="华文中宋" panose="02010600040101010101" pitchFamily="2" charset="-122"/>
              <a:cs typeface="+mn-cs"/>
            </a:endParaRPr>
          </a:p>
        </p:txBody>
      </p:sp>
      <p:sp>
        <p:nvSpPr>
          <p:cNvPr id="5" name="任意多边形 8"/>
          <p:cNvSpPr>
            <a:spLocks/>
          </p:cNvSpPr>
          <p:nvPr/>
        </p:nvSpPr>
        <p:spPr bwMode="auto">
          <a:xfrm>
            <a:off x="2763666" y="1707655"/>
            <a:ext cx="993775" cy="1011237"/>
          </a:xfrm>
          <a:custGeom>
            <a:avLst/>
            <a:gdLst>
              <a:gd name="T0" fmla="*/ 0 w 993531"/>
              <a:gd name="T1" fmla="*/ 0 h 1011115"/>
              <a:gd name="T2" fmla="*/ 993775 w 993531"/>
              <a:gd name="T3" fmla="*/ 0 h 1011115"/>
              <a:gd name="T4" fmla="*/ 496888 w 993531"/>
              <a:gd name="T5" fmla="*/ 1011237 h 1011115"/>
              <a:gd name="T6" fmla="*/ 0 60000 65536"/>
              <a:gd name="T7" fmla="*/ 0 60000 65536"/>
              <a:gd name="T8" fmla="*/ 0 60000 65536"/>
              <a:gd name="T9" fmla="*/ 0 w 993531"/>
              <a:gd name="T10" fmla="*/ 0 h 1011115"/>
              <a:gd name="T11" fmla="*/ 993531 w 993531"/>
              <a:gd name="T12" fmla="*/ 1011115 h 1011115"/>
            </a:gdLst>
            <a:ahLst/>
            <a:cxnLst>
              <a:cxn ang="T6">
                <a:pos x="T0" y="T1"/>
              </a:cxn>
              <a:cxn ang="T7">
                <a:pos x="T2" y="T3"/>
              </a:cxn>
              <a:cxn ang="T8">
                <a:pos x="T4" y="T5"/>
              </a:cxn>
            </a:cxnLst>
            <a:rect l="T9" t="T10" r="T11" b="T12"/>
            <a:pathLst>
              <a:path w="993531" h="1011115">
                <a:moveTo>
                  <a:pt x="0" y="0"/>
                </a:moveTo>
                <a:lnTo>
                  <a:pt x="993531" y="0"/>
                </a:lnTo>
                <a:lnTo>
                  <a:pt x="496766" y="1011115"/>
                </a:lnTo>
                <a:lnTo>
                  <a:pt x="0" y="0"/>
                </a:lnTo>
                <a:close/>
              </a:path>
            </a:pathLst>
          </a:custGeom>
          <a:solidFill>
            <a:schemeClr val="accent6">
              <a:lumMod val="75000"/>
            </a:schemeClr>
          </a:solidFill>
          <a:ln w="12700" algn="ctr">
            <a:noFill/>
            <a:miter lim="800000"/>
            <a:headEnd/>
            <a:tailEnd/>
          </a:ln>
        </p:spPr>
        <p:txBody>
          <a:bodyPr tIns="0" bIns="360000" anchor="ctr"/>
          <a:lstStyle/>
          <a:p>
            <a:pPr marL="0" marR="0" lvl="0" indent="0" algn="ctr" defTabSz="914400" rtl="0" eaLnBrk="1" fontAlgn="auto" latinLnBrk="0" hangingPunct="1">
              <a:lnSpc>
                <a:spcPct val="100000"/>
              </a:lnSpc>
              <a:spcBef>
                <a:spcPts val="2400"/>
              </a:spcBef>
              <a:spcAft>
                <a:spcPts val="0"/>
              </a:spcAft>
              <a:buClr>
                <a:srgbClr val="4F81BD"/>
              </a:buClr>
              <a:buSzPct val="60000"/>
              <a:buFontTx/>
              <a:buNone/>
              <a:tabLst/>
              <a:defRPr/>
            </a:pPr>
            <a:r>
              <a:rPr kumimoji="0" lang="en-US" altLang="zh-CN" sz="4400" b="1" i="0" u="none" strike="noStrike" kern="1200" cap="none" spc="0" normalizeH="0" baseline="0" noProof="0" dirty="0">
                <a:ln>
                  <a:noFill/>
                </a:ln>
                <a:solidFill>
                  <a:prstClr val="white"/>
                </a:solidFill>
                <a:effectLst/>
                <a:uLnTx/>
                <a:uFillTx/>
                <a:latin typeface="Vijaya" pitchFamily="34" charset="0"/>
                <a:ea typeface="华文中宋" pitchFamily="2" charset="-122"/>
                <a:cs typeface="Vijaya" pitchFamily="34" charset="0"/>
              </a:rPr>
              <a:t>02</a:t>
            </a:r>
            <a:endParaRPr kumimoji="0" lang="zh-CN" altLang="en-US" sz="4400" b="1" i="0" u="none" strike="noStrike" kern="1200" cap="none" spc="0" normalizeH="0" baseline="0" noProof="0" dirty="0">
              <a:ln>
                <a:noFill/>
              </a:ln>
              <a:solidFill>
                <a:prstClr val="white"/>
              </a:solidFill>
              <a:effectLst/>
              <a:uLnTx/>
              <a:uFillTx/>
              <a:latin typeface="Vijaya" pitchFamily="34" charset="0"/>
              <a:ea typeface="华文中宋" pitchFamily="2" charset="-122"/>
              <a:cs typeface="Vijaya" pitchFamily="34" charset="0"/>
            </a:endParaRPr>
          </a:p>
        </p:txBody>
      </p:sp>
      <p:sp>
        <p:nvSpPr>
          <p:cNvPr id="7" name="矩形 6"/>
          <p:cNvSpPr/>
          <p:nvPr/>
        </p:nvSpPr>
        <p:spPr>
          <a:xfrm>
            <a:off x="3867392" y="2051880"/>
            <a:ext cx="5097096" cy="89255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b="1" dirty="0">
                <a:solidFill>
                  <a:prstClr val="black">
                    <a:lumMod val="85000"/>
                    <a:lumOff val="15000"/>
                  </a:prstClr>
                </a:solidFill>
                <a:latin typeface="DFKai-SB" pitchFamily="65" charset="-120"/>
                <a:ea typeface="DFKai-SB" pitchFamily="65" charset="-120"/>
              </a:rPr>
              <a:t>MIS</a:t>
            </a:r>
          </a:p>
          <a:p>
            <a:pPr lvl="0" algn="ctr">
              <a:defRPr/>
            </a:pPr>
            <a:r>
              <a:rPr lang="en-US" altLang="zh-CN" sz="2400" b="1" dirty="0">
                <a:solidFill>
                  <a:prstClr val="black">
                    <a:lumMod val="85000"/>
                    <a:lumOff val="15000"/>
                  </a:prstClr>
                </a:solidFill>
                <a:latin typeface="DFKai-SB" pitchFamily="65" charset="-120"/>
                <a:ea typeface="DFKai-SB" pitchFamily="65" charset="-120"/>
              </a:rPr>
              <a:t>(COSTA RICA include NICARAGUA)</a:t>
            </a:r>
            <a:endParaRPr kumimoji="0" lang="zh-CN" altLang="en-US" sz="2400" b="0" i="0" u="none" strike="noStrike" kern="1200" cap="none" spc="0" normalizeH="0" baseline="0" noProof="0" dirty="0">
              <a:ln>
                <a:noFill/>
              </a:ln>
              <a:solidFill>
                <a:prstClr val="black">
                  <a:lumMod val="85000"/>
                  <a:lumOff val="15000"/>
                </a:prstClr>
              </a:solidFill>
              <a:effectLst/>
              <a:uLnTx/>
              <a:uFillTx/>
              <a:latin typeface="DFKai-SB" pitchFamily="65" charset="-120"/>
              <a:ea typeface="DFKai-SB" pitchFamily="65" charset="-120"/>
            </a:endParaRPr>
          </a:p>
        </p:txBody>
      </p:sp>
      <p:sp>
        <p:nvSpPr>
          <p:cNvPr id="2" name="Slide Number Placeholder 1"/>
          <p:cNvSpPr>
            <a:spLocks noGrp="1"/>
          </p:cNvSpPr>
          <p:nvPr>
            <p:ph type="sldNum" sz="quarter" idx="4294967295"/>
          </p:nvPr>
        </p:nvSpPr>
        <p:spPr>
          <a:xfrm>
            <a:off x="7010400" y="4883720"/>
            <a:ext cx="2133600" cy="273844"/>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36D82E-CE9F-4850-9751-B326B49AD240}" type="slidenum">
              <a:rPr kumimoji="0" lang="en-US" sz="1200" b="0" i="0" u="none" strike="noStrike" kern="1200" cap="none" spc="0" normalizeH="0" baseline="0" noProof="0" smtClean="0">
                <a:ln>
                  <a:noFill/>
                </a:ln>
                <a:solidFill>
                  <a:schemeClr val="bg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chemeClr val="bg1"/>
              </a:solidFill>
              <a:effectLst/>
              <a:uLnTx/>
              <a:uFillTx/>
              <a:latin typeface="Calibri"/>
              <a:ea typeface="+mn-ea"/>
              <a:cs typeface="+mn-cs"/>
            </a:endParaRPr>
          </a:p>
        </p:txBody>
      </p:sp>
    </p:spTree>
    <p:extLst>
      <p:ext uri="{BB962C8B-B14F-4D97-AF65-F5344CB8AC3E}">
        <p14:creationId xmlns:p14="http://schemas.microsoft.com/office/powerpoint/2010/main" val="415376980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9D07FD97-BCDB-CFF1-4F44-A9FEEA238FD8}"/>
              </a:ext>
            </a:extLst>
          </p:cNvPr>
          <p:cNvSpPr txBox="1">
            <a:spLocks/>
          </p:cNvSpPr>
          <p:nvPr/>
        </p:nvSpPr>
        <p:spPr>
          <a:xfrm>
            <a:off x="107504"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dirty="0">
                <a:latin typeface="DFKai-SB" pitchFamily="65" charset="-120"/>
                <a:ea typeface="DFKai-SB" pitchFamily="65" charset="-120"/>
              </a:rPr>
              <a:t>ECD/IMD Topic discussion </a:t>
            </a:r>
            <a:r>
              <a:rPr lang="en-US" altLang="zh-TW" sz="2400" b="1" kern="0" dirty="0">
                <a:solidFill>
                  <a:srgbClr val="FFFF00"/>
                </a:solidFill>
                <a:latin typeface="DFKai-SB" pitchFamily="65" charset="-120"/>
                <a:ea typeface="DFKai-SB" pitchFamily="65" charset="-120"/>
              </a:rPr>
              <a:t>(DO)</a:t>
            </a:r>
            <a:endParaRPr lang="en-US" sz="2400" b="1" kern="0" dirty="0">
              <a:solidFill>
                <a:srgbClr val="FFFF00"/>
              </a:solidFill>
              <a:latin typeface="DFKai-SB" pitchFamily="65" charset="-120"/>
              <a:ea typeface="DFKai-SB" pitchFamily="65" charset="-120"/>
            </a:endParaRPr>
          </a:p>
        </p:txBody>
      </p:sp>
      <p:graphicFrame>
        <p:nvGraphicFramePr>
          <p:cNvPr id="2" name="表格 1">
            <a:extLst>
              <a:ext uri="{FF2B5EF4-FFF2-40B4-BE49-F238E27FC236}">
                <a16:creationId xmlns:a16="http://schemas.microsoft.com/office/drawing/2014/main" id="{C8FB7389-5BCF-4B95-9A88-0E5BDE0C7446}"/>
              </a:ext>
            </a:extLst>
          </p:cNvPr>
          <p:cNvGraphicFramePr>
            <a:graphicFrameLocks noGrp="1"/>
          </p:cNvGraphicFramePr>
          <p:nvPr>
            <p:extLst>
              <p:ext uri="{D42A27DB-BD31-4B8C-83A1-F6EECF244321}">
                <p14:modId xmlns:p14="http://schemas.microsoft.com/office/powerpoint/2010/main" val="1436036713"/>
              </p:ext>
            </p:extLst>
          </p:nvPr>
        </p:nvGraphicFramePr>
        <p:xfrm>
          <a:off x="107504" y="699542"/>
          <a:ext cx="8928992" cy="3330161"/>
        </p:xfrm>
        <a:graphic>
          <a:graphicData uri="http://schemas.openxmlformats.org/drawingml/2006/table">
            <a:tbl>
              <a:tblPr>
                <a:tableStyleId>{5C22544A-7EE6-4342-B048-85BDC9FD1C3A}</a:tableStyleId>
              </a:tblPr>
              <a:tblGrid>
                <a:gridCol w="832827">
                  <a:extLst>
                    <a:ext uri="{9D8B030D-6E8A-4147-A177-3AD203B41FA5}">
                      <a16:colId xmlns:a16="http://schemas.microsoft.com/office/drawing/2014/main" val="1096605092"/>
                    </a:ext>
                  </a:extLst>
                </a:gridCol>
                <a:gridCol w="1310678">
                  <a:extLst>
                    <a:ext uri="{9D8B030D-6E8A-4147-A177-3AD203B41FA5}">
                      <a16:colId xmlns:a16="http://schemas.microsoft.com/office/drawing/2014/main" val="1714653431"/>
                    </a:ext>
                  </a:extLst>
                </a:gridCol>
                <a:gridCol w="952839">
                  <a:extLst>
                    <a:ext uri="{9D8B030D-6E8A-4147-A177-3AD203B41FA5}">
                      <a16:colId xmlns:a16="http://schemas.microsoft.com/office/drawing/2014/main" val="2905017876"/>
                    </a:ext>
                  </a:extLst>
                </a:gridCol>
                <a:gridCol w="864096">
                  <a:extLst>
                    <a:ext uri="{9D8B030D-6E8A-4147-A177-3AD203B41FA5}">
                      <a16:colId xmlns:a16="http://schemas.microsoft.com/office/drawing/2014/main" val="4291711140"/>
                    </a:ext>
                  </a:extLst>
                </a:gridCol>
                <a:gridCol w="1008111">
                  <a:extLst>
                    <a:ext uri="{9D8B030D-6E8A-4147-A177-3AD203B41FA5}">
                      <a16:colId xmlns:a16="http://schemas.microsoft.com/office/drawing/2014/main" val="1668644550"/>
                    </a:ext>
                  </a:extLst>
                </a:gridCol>
                <a:gridCol w="3960441">
                  <a:extLst>
                    <a:ext uri="{9D8B030D-6E8A-4147-A177-3AD203B41FA5}">
                      <a16:colId xmlns:a16="http://schemas.microsoft.com/office/drawing/2014/main" val="3561485105"/>
                    </a:ext>
                  </a:extLst>
                </a:gridCol>
              </a:tblGrid>
              <a:tr h="140465">
                <a:tc rowSpan="5">
                  <a:txBody>
                    <a:bodyPr/>
                    <a:lstStyle/>
                    <a:p>
                      <a:pPr algn="l" fontAlgn="ctr"/>
                      <a:r>
                        <a:rPr lang="zh-TW" altLang="en-US" sz="900" u="none" strike="noStrike" dirty="0">
                          <a:solidFill>
                            <a:schemeClr val="tx1"/>
                          </a:solidFill>
                          <a:effectLst/>
                          <a:latin typeface="Candara" panose="020E0502030303020204" pitchFamily="34" charset="0"/>
                        </a:rPr>
                        <a:t>　</a:t>
                      </a:r>
                    </a:p>
                    <a:p>
                      <a:pPr algn="ctr" fontAlgn="ctr"/>
                      <a:r>
                        <a:rPr lang="en-US" altLang="zh-TW" sz="1050" b="0" u="none" strike="noStrike" dirty="0">
                          <a:solidFill>
                            <a:schemeClr val="tx1"/>
                          </a:solidFill>
                          <a:effectLst/>
                          <a:latin typeface="Candara" panose="020E0502030303020204" pitchFamily="34" charset="0"/>
                        </a:rPr>
                        <a:t>ECD </a:t>
                      </a:r>
                      <a:r>
                        <a:rPr lang="en-US" sz="1050" b="0" u="none" strike="noStrike" dirty="0">
                          <a:solidFill>
                            <a:schemeClr val="tx1"/>
                          </a:solidFill>
                          <a:effectLst/>
                          <a:latin typeface="Candara" panose="020E0502030303020204" pitchFamily="34" charset="0"/>
                        </a:rPr>
                        <a:t>KPI</a:t>
                      </a:r>
                      <a:endParaRPr lang="en-US" sz="105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900" u="none" strike="noStrike" dirty="0">
                          <a:solidFill>
                            <a:schemeClr val="tx1"/>
                          </a:solidFill>
                          <a:effectLst/>
                          <a:latin typeface="Candara" panose="020E0502030303020204" pitchFamily="34" charset="0"/>
                        </a:rPr>
                        <a:t>　</a:t>
                      </a:r>
                      <a:r>
                        <a:rPr lang="en-US" altLang="zh-TW" sz="900" u="none" strike="noStrike" dirty="0">
                          <a:solidFill>
                            <a:schemeClr val="tx1"/>
                          </a:solidFill>
                          <a:effectLst/>
                          <a:latin typeface="Candara" panose="020E0502030303020204" pitchFamily="34" charset="0"/>
                        </a:rPr>
                        <a:t>ITEM</a:t>
                      </a: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solidFill>
                            <a:schemeClr val="tx1"/>
                          </a:solidFill>
                          <a:effectLst/>
                          <a:latin typeface="Candara" panose="020E0502030303020204" pitchFamily="34" charset="0"/>
                        </a:rPr>
                        <a:t>2023</a:t>
                      </a:r>
                      <a:endParaRPr lang="en-US" altLang="zh-TW"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solidFill>
                            <a:schemeClr val="tx1"/>
                          </a:solidFill>
                          <a:effectLst/>
                          <a:latin typeface="Candara" panose="020E0502030303020204" pitchFamily="34" charset="0"/>
                        </a:rPr>
                        <a:t>2024</a:t>
                      </a:r>
                      <a:endParaRPr lang="en-US" altLang="zh-TW"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Diff</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Action Plan</a:t>
                      </a:r>
                      <a:r>
                        <a:rPr lang="zh-TW" altLang="en-US" sz="800" b="1" u="none" strike="noStrike" dirty="0">
                          <a:solidFill>
                            <a:schemeClr val="tx1"/>
                          </a:solidFill>
                          <a:effectLst/>
                          <a:latin typeface="Candara" panose="020E0502030303020204" pitchFamily="34" charset="0"/>
                        </a:rPr>
                        <a:t> </a:t>
                      </a:r>
                      <a:r>
                        <a:rPr lang="en-US" altLang="zh-TW" sz="800" b="1" u="none" strike="noStrike" dirty="0">
                          <a:solidFill>
                            <a:schemeClr val="tx1"/>
                          </a:solidFill>
                          <a:effectLst/>
                          <a:latin typeface="Candara" panose="020E0502030303020204" pitchFamily="34" charset="0"/>
                        </a:rPr>
                        <a:t>in 2025</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96723"/>
                  </a:ext>
                </a:extLst>
              </a:tr>
              <a:tr h="674903">
                <a:tc vMerge="1">
                  <a:txBody>
                    <a:bodyPr/>
                    <a:lstStyle/>
                    <a:p>
                      <a:pPr algn="ctr" fontAlgn="ctr"/>
                      <a:r>
                        <a:rPr lang="en-US" altLang="zh-TW" sz="1050" b="0" u="none" strike="noStrike" dirty="0">
                          <a:effectLst/>
                        </a:rPr>
                        <a:t>ECD</a:t>
                      </a:r>
                      <a:endParaRPr lang="en-US" sz="1050" b="0" u="none" strike="noStrike" dirty="0">
                        <a:effectLst/>
                      </a:endParaRPr>
                    </a:p>
                    <a:p>
                      <a:pPr algn="ctr" fontAlgn="ctr"/>
                      <a:r>
                        <a:rPr lang="en-US" sz="1050" b="0" u="none" strike="noStrike" dirty="0">
                          <a:effectLst/>
                        </a:rPr>
                        <a:t>KPI</a:t>
                      </a:r>
                      <a:endParaRPr lang="en-US" sz="105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Storage</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80089"/>
                  </a:ext>
                </a:extLst>
              </a:tr>
              <a:tr h="541294">
                <a:tc vMerge="1">
                  <a:txBody>
                    <a:bodyPr/>
                    <a:lstStyle/>
                    <a:p>
                      <a:endParaRPr lang="en-US"/>
                    </a:p>
                  </a:txBody>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Lift on/off</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9480689"/>
                  </a:ext>
                </a:extLst>
              </a:tr>
              <a:tr h="322595">
                <a:tc vMerge="1">
                  <a:txBody>
                    <a:bodyPr/>
                    <a:lstStyle/>
                    <a:p>
                      <a:endParaRPr lang="zh-TW" altLang="en-US"/>
                    </a:p>
                  </a:txBody>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Reposition</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en-US" altLang="zh-TW" sz="900" u="none" strike="noStrike" dirty="0">
                        <a:solidFill>
                          <a:schemeClr val="tx1"/>
                        </a:solidFill>
                        <a:effectLst/>
                        <a:latin typeface="Candara" panose="020E050203030302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10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455894"/>
                  </a:ext>
                </a:extLst>
              </a:tr>
              <a:tr h="322595">
                <a:tc vMerge="1">
                  <a:txBody>
                    <a:bodyPr/>
                    <a:lstStyle/>
                    <a:p>
                      <a:endParaRPr lang="zh-TW" altLang="en-US"/>
                    </a:p>
                  </a:txBody>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M &amp; R</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10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652007"/>
                  </a:ext>
                </a:extLst>
              </a:tr>
              <a:tr h="322595">
                <a:tc rowSpan="3">
                  <a:txBody>
                    <a:bodyPr/>
                    <a:lstStyle/>
                    <a:p>
                      <a:pPr algn="ctr" fontAlgn="ctr"/>
                      <a:r>
                        <a:rPr lang="en-US" altLang="zh-TW" sz="1050" b="0" u="none" strike="noStrike" dirty="0">
                          <a:effectLst/>
                          <a:latin typeface="Candara" panose="020E0502030303020204" pitchFamily="34" charset="0"/>
                        </a:rPr>
                        <a:t>IMD</a:t>
                      </a:r>
                      <a:r>
                        <a:rPr lang="en-US" sz="1050" b="0" u="none" strike="noStrike" dirty="0">
                          <a:effectLst/>
                          <a:latin typeface="Candara" panose="020E0502030303020204" pitchFamily="34" charset="0"/>
                        </a:rPr>
                        <a:t>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Cost </a:t>
                      </a:r>
                      <a:r>
                        <a:rPr lang="en-US" altLang="zh-TW" sz="1050" b="0" i="0" u="none" strike="noStrike" dirty="0">
                          <a:solidFill>
                            <a:srgbClr val="000000"/>
                          </a:solidFill>
                          <a:effectLst/>
                          <a:latin typeface="Candara" panose="020E0502030303020204" pitchFamily="34" charset="0"/>
                          <a:ea typeface="新細明體" panose="02020500000000000000" pitchFamily="18" charset="-120"/>
                        </a:rPr>
                        <a:t>Saving Project</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rgbClr val="FF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53598"/>
                  </a:ext>
                </a:extLst>
              </a:tr>
              <a:tr h="674903">
                <a:tc vMerge="1">
                  <a:txBody>
                    <a:bodyPr/>
                    <a:lstStyle/>
                    <a:p>
                      <a:endParaRPr lang="zh-TW" altLang="en-US"/>
                    </a:p>
                  </a:txBody>
                  <a:tcPr/>
                </a:tc>
                <a:tc>
                  <a:txBody>
                    <a:bodyPr/>
                    <a:lstStyle/>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90% Onboard </a:t>
                      </a:r>
                    </a:p>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within 7 Days</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en-US" altLang="zh-TW" sz="900" u="none" strike="noStrike" dirty="0">
                        <a:effectLst/>
                        <a:highlight>
                          <a:srgbClr val="FFFF00"/>
                        </a:highlight>
                        <a:latin typeface="Candara" panose="020E050203030302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457558"/>
                  </a:ext>
                </a:extLst>
              </a:tr>
              <a:tr h="322595">
                <a:tc vMerge="1">
                  <a:txBody>
                    <a:bodyPr/>
                    <a:lstStyle/>
                    <a:p>
                      <a:endParaRPr lang="zh-TW" altLang="en-US"/>
                    </a:p>
                  </a:txBody>
                  <a:tcPr/>
                </a:tc>
                <a:tc>
                  <a:txBody>
                    <a:bodyPr/>
                    <a:lstStyle/>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No Personal Negligence</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10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20168"/>
                  </a:ext>
                </a:extLst>
              </a:tr>
            </a:tbl>
          </a:graphicData>
        </a:graphic>
      </p:graphicFrame>
      <p:sp>
        <p:nvSpPr>
          <p:cNvPr id="5" name="Google Shape;452;p46">
            <a:extLst>
              <a:ext uri="{FF2B5EF4-FFF2-40B4-BE49-F238E27FC236}">
                <a16:creationId xmlns:a16="http://schemas.microsoft.com/office/drawing/2014/main" id="{A3B642DE-1C64-0281-3A36-C6B2398F51BC}"/>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30</a:t>
            </a:fld>
            <a:endParaRPr lang="en-US" sz="1000" dirty="0"/>
          </a:p>
        </p:txBody>
      </p:sp>
      <p:sp>
        <p:nvSpPr>
          <p:cNvPr id="6" name="文字方塊 5">
            <a:extLst>
              <a:ext uri="{FF2B5EF4-FFF2-40B4-BE49-F238E27FC236}">
                <a16:creationId xmlns:a16="http://schemas.microsoft.com/office/drawing/2014/main" id="{BCA169ED-B451-ECBA-FE78-9DC411A5AF97}"/>
              </a:ext>
            </a:extLst>
          </p:cNvPr>
          <p:cNvSpPr txBox="1"/>
          <p:nvPr/>
        </p:nvSpPr>
        <p:spPr>
          <a:xfrm>
            <a:off x="111870" y="4029703"/>
            <a:ext cx="8928992" cy="1215717"/>
          </a:xfrm>
          <a:prstGeom prst="rect">
            <a:avLst/>
          </a:prstGeom>
          <a:noFill/>
        </p:spPr>
        <p:txBody>
          <a:bodyPr wrap="square" rtlCol="0">
            <a:spAutoFit/>
          </a:bodyPr>
          <a:lstStyle/>
          <a:p>
            <a:r>
              <a:rPr lang="en-US" altLang="zh-TW" dirty="0"/>
              <a:t>Topic </a:t>
            </a:r>
          </a:p>
          <a:p>
            <a:r>
              <a:rPr lang="en-US" altLang="zh-TW" sz="1100" dirty="0"/>
              <a:t>Aged Container Selling / Free Reposition Plan</a:t>
            </a:r>
          </a:p>
          <a:p>
            <a:pPr marL="628650" lvl="1" indent="-171450">
              <a:buFont typeface="Wingdings" panose="05000000000000000000" pitchFamily="2" charset="2"/>
              <a:buChar char="l"/>
            </a:pPr>
            <a:r>
              <a:rPr lang="en-US" altLang="zh-TW" sz="1100" dirty="0"/>
              <a:t>A</a:t>
            </a:r>
          </a:p>
          <a:p>
            <a:pPr marL="628650" lvl="1" indent="-171450">
              <a:buFont typeface="Wingdings" panose="05000000000000000000" pitchFamily="2" charset="2"/>
              <a:buChar char="l"/>
            </a:pPr>
            <a:r>
              <a:rPr lang="en-US" altLang="zh-TW" sz="1100" dirty="0"/>
              <a:t>B</a:t>
            </a:r>
          </a:p>
          <a:p>
            <a:endParaRPr lang="en-US" altLang="zh-TW" sz="1100" dirty="0"/>
          </a:p>
          <a:p>
            <a:endParaRPr lang="zh-TW" altLang="en-US" sz="1100" dirty="0"/>
          </a:p>
        </p:txBody>
      </p:sp>
    </p:spTree>
    <p:extLst>
      <p:ext uri="{BB962C8B-B14F-4D97-AF65-F5344CB8AC3E}">
        <p14:creationId xmlns:p14="http://schemas.microsoft.com/office/powerpoint/2010/main" val="17006516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9D07FD97-BCDB-CFF1-4F44-A9FEEA238FD8}"/>
              </a:ext>
            </a:extLst>
          </p:cNvPr>
          <p:cNvSpPr txBox="1">
            <a:spLocks/>
          </p:cNvSpPr>
          <p:nvPr/>
        </p:nvSpPr>
        <p:spPr>
          <a:xfrm>
            <a:off x="107504"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dirty="0">
                <a:latin typeface="DFKai-SB" pitchFamily="65" charset="-120"/>
                <a:ea typeface="DFKai-SB" pitchFamily="65" charset="-120"/>
              </a:rPr>
              <a:t>OCD/OPD Topic discussion </a:t>
            </a:r>
            <a:r>
              <a:rPr lang="en-US" altLang="zh-TW" sz="2400" b="1" kern="0" dirty="0">
                <a:solidFill>
                  <a:srgbClr val="FFFF00"/>
                </a:solidFill>
                <a:latin typeface="DFKai-SB" pitchFamily="65" charset="-120"/>
                <a:ea typeface="DFKai-SB" pitchFamily="65" charset="-120"/>
              </a:rPr>
              <a:t>(DO)</a:t>
            </a:r>
            <a:endParaRPr lang="en-US" sz="2400" b="1" kern="0" dirty="0">
              <a:solidFill>
                <a:srgbClr val="FFFF00"/>
              </a:solidFill>
              <a:latin typeface="DFKai-SB" pitchFamily="65" charset="-120"/>
              <a:ea typeface="DFKai-SB" pitchFamily="65" charset="-120"/>
            </a:endParaRPr>
          </a:p>
        </p:txBody>
      </p:sp>
      <p:graphicFrame>
        <p:nvGraphicFramePr>
          <p:cNvPr id="2" name="表格 1">
            <a:extLst>
              <a:ext uri="{FF2B5EF4-FFF2-40B4-BE49-F238E27FC236}">
                <a16:creationId xmlns:a16="http://schemas.microsoft.com/office/drawing/2014/main" id="{C8FB7389-5BCF-4B95-9A88-0E5BDE0C7446}"/>
              </a:ext>
            </a:extLst>
          </p:cNvPr>
          <p:cNvGraphicFramePr>
            <a:graphicFrameLocks noGrp="1"/>
          </p:cNvGraphicFramePr>
          <p:nvPr>
            <p:extLst>
              <p:ext uri="{D42A27DB-BD31-4B8C-83A1-F6EECF244321}">
                <p14:modId xmlns:p14="http://schemas.microsoft.com/office/powerpoint/2010/main" val="1958740602"/>
              </p:ext>
            </p:extLst>
          </p:nvPr>
        </p:nvGraphicFramePr>
        <p:xfrm>
          <a:off x="35496" y="699542"/>
          <a:ext cx="9001000" cy="3257720"/>
        </p:xfrm>
        <a:graphic>
          <a:graphicData uri="http://schemas.openxmlformats.org/drawingml/2006/table">
            <a:tbl>
              <a:tblPr>
                <a:tableStyleId>{5C22544A-7EE6-4342-B048-85BDC9FD1C3A}</a:tableStyleId>
              </a:tblPr>
              <a:tblGrid>
                <a:gridCol w="637370">
                  <a:extLst>
                    <a:ext uri="{9D8B030D-6E8A-4147-A177-3AD203B41FA5}">
                      <a16:colId xmlns:a16="http://schemas.microsoft.com/office/drawing/2014/main" val="1096605092"/>
                    </a:ext>
                  </a:extLst>
                </a:gridCol>
                <a:gridCol w="1203750">
                  <a:extLst>
                    <a:ext uri="{9D8B030D-6E8A-4147-A177-3AD203B41FA5}">
                      <a16:colId xmlns:a16="http://schemas.microsoft.com/office/drawing/2014/main" val="1714653431"/>
                    </a:ext>
                  </a:extLst>
                </a:gridCol>
                <a:gridCol w="691490">
                  <a:extLst>
                    <a:ext uri="{9D8B030D-6E8A-4147-A177-3AD203B41FA5}">
                      <a16:colId xmlns:a16="http://schemas.microsoft.com/office/drawing/2014/main" val="2905017876"/>
                    </a:ext>
                  </a:extLst>
                </a:gridCol>
                <a:gridCol w="894438">
                  <a:extLst>
                    <a:ext uri="{9D8B030D-6E8A-4147-A177-3AD203B41FA5}">
                      <a16:colId xmlns:a16="http://schemas.microsoft.com/office/drawing/2014/main" val="4291711140"/>
                    </a:ext>
                  </a:extLst>
                </a:gridCol>
                <a:gridCol w="894438">
                  <a:extLst>
                    <a:ext uri="{9D8B030D-6E8A-4147-A177-3AD203B41FA5}">
                      <a16:colId xmlns:a16="http://schemas.microsoft.com/office/drawing/2014/main" val="1668644550"/>
                    </a:ext>
                  </a:extLst>
                </a:gridCol>
                <a:gridCol w="4679514">
                  <a:extLst>
                    <a:ext uri="{9D8B030D-6E8A-4147-A177-3AD203B41FA5}">
                      <a16:colId xmlns:a16="http://schemas.microsoft.com/office/drawing/2014/main" val="3561485105"/>
                    </a:ext>
                  </a:extLst>
                </a:gridCol>
              </a:tblGrid>
              <a:tr h="209868">
                <a:tc>
                  <a:txBody>
                    <a:bodyPr/>
                    <a:lstStyle/>
                    <a:p>
                      <a:pPr algn="l" fontAlgn="ctr"/>
                      <a:r>
                        <a:rPr lang="zh-TW" altLang="en-US" sz="900" u="none" strike="noStrike" dirty="0">
                          <a:effectLst/>
                          <a:latin typeface="Candara" panose="020E0502030303020204" pitchFamily="34" charset="0"/>
                        </a:rPr>
                        <a:t>　</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900" u="none" strike="noStrike" dirty="0">
                          <a:effectLst/>
                          <a:latin typeface="Candara" panose="020E0502030303020204" pitchFamily="34" charset="0"/>
                        </a:rPr>
                        <a:t>　</a:t>
                      </a:r>
                      <a:r>
                        <a:rPr lang="en-US" altLang="zh-TW" sz="900" u="none" strike="noStrike" dirty="0">
                          <a:effectLst/>
                          <a:latin typeface="Candara" panose="020E0502030303020204" pitchFamily="34" charset="0"/>
                        </a:rPr>
                        <a:t>ITEM</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effectLst/>
                          <a:latin typeface="Candara" panose="020E0502030303020204" pitchFamily="34" charset="0"/>
                        </a:rPr>
                        <a:t>2023</a:t>
                      </a:r>
                      <a:endParaRPr lang="en-US" altLang="zh-TW"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effectLst/>
                          <a:latin typeface="Candara" panose="020E0502030303020204" pitchFamily="34" charset="0"/>
                        </a:rPr>
                        <a:t>2024</a:t>
                      </a:r>
                      <a:endParaRPr lang="en-US" altLang="zh-TW"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effectLst/>
                          <a:latin typeface="Candara" panose="020E0502030303020204" pitchFamily="34" charset="0"/>
                        </a:rPr>
                        <a:t>Diff</a:t>
                      </a:r>
                      <a:endParaRPr lang="en-US"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Action Plan</a:t>
                      </a:r>
                      <a:r>
                        <a:rPr lang="zh-TW" altLang="en-US" sz="800" b="1" u="none" strike="noStrike" dirty="0">
                          <a:solidFill>
                            <a:schemeClr val="tx1"/>
                          </a:solidFill>
                          <a:effectLst/>
                          <a:latin typeface="Candara" panose="020E0502030303020204" pitchFamily="34" charset="0"/>
                        </a:rPr>
                        <a:t> </a:t>
                      </a:r>
                      <a:r>
                        <a:rPr lang="en-US" altLang="zh-TW" sz="800" b="1" u="none" strike="noStrike" dirty="0">
                          <a:solidFill>
                            <a:schemeClr val="tx1"/>
                          </a:solidFill>
                          <a:effectLst/>
                          <a:latin typeface="Candara" panose="020E0502030303020204" pitchFamily="34" charset="0"/>
                        </a:rPr>
                        <a:t>in 2025</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96723"/>
                  </a:ext>
                </a:extLst>
              </a:tr>
              <a:tr h="609532">
                <a:tc rowSpan="3">
                  <a:txBody>
                    <a:bodyPr/>
                    <a:lstStyle/>
                    <a:p>
                      <a:pPr algn="ctr" fontAlgn="ctr"/>
                      <a:r>
                        <a:rPr lang="en-US" sz="1050" b="0" u="none" strike="noStrike" dirty="0">
                          <a:effectLst/>
                          <a:latin typeface="Candara" panose="020E0502030303020204" pitchFamily="34" charset="0"/>
                        </a:rPr>
                        <a:t>OPD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u="none" strike="noStrike" dirty="0">
                          <a:effectLst/>
                          <a:latin typeface="Candara" panose="020E0502030303020204" pitchFamily="34" charset="0"/>
                        </a:rPr>
                        <a:t>BOA</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8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80089"/>
                  </a:ext>
                </a:extLst>
              </a:tr>
              <a:tr h="194296">
                <a:tc vMerge="1">
                  <a:txBody>
                    <a:bodyPr/>
                    <a:lstStyle/>
                    <a:p>
                      <a:endParaRPr lang="zh-TW" altLang="en-US"/>
                    </a:p>
                  </a:txBody>
                  <a:tcPr/>
                </a:tc>
                <a:tc>
                  <a:txBody>
                    <a:bodyPr/>
                    <a:lstStyle/>
                    <a:p>
                      <a:pPr algn="ctr" fontAlgn="ctr"/>
                      <a:r>
                        <a:rPr lang="en-US" sz="1050" b="0" u="none" strike="noStrike" dirty="0">
                          <a:effectLst/>
                          <a:latin typeface="Candara" panose="020E0502030303020204" pitchFamily="34" charset="0"/>
                        </a:rPr>
                        <a:t>Port Stay</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rgbClr val="FF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455894"/>
                  </a:ext>
                </a:extLst>
              </a:tr>
              <a:tr h="354456">
                <a:tc vMerge="1">
                  <a:txBody>
                    <a:bodyPr/>
                    <a:lstStyle/>
                    <a:p>
                      <a:endParaRPr lang="zh-TW" altLang="en-US"/>
                    </a:p>
                  </a:txBody>
                  <a:tcPr/>
                </a:tc>
                <a:tc>
                  <a:txBody>
                    <a:bodyPr/>
                    <a:lstStyle/>
                    <a:p>
                      <a:pPr algn="ctr" fontAlgn="ctr"/>
                      <a:r>
                        <a:rPr lang="en-US" sz="1050" b="0" u="none" strike="noStrike" dirty="0">
                          <a:effectLst/>
                          <a:latin typeface="Candara" panose="020E0502030303020204" pitchFamily="34" charset="0"/>
                        </a:rPr>
                        <a:t>Productivity</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652007"/>
                  </a:ext>
                </a:extLst>
              </a:tr>
              <a:tr h="248211">
                <a:tc rowSpan="3">
                  <a:txBody>
                    <a:bodyPr/>
                    <a:lstStyle/>
                    <a:p>
                      <a:pPr algn="ctr" fontAlgn="ctr"/>
                      <a:r>
                        <a:rPr lang="en-US" sz="1050" b="0" u="none" strike="noStrike" dirty="0">
                          <a:effectLst/>
                          <a:latin typeface="Candara" panose="020E0502030303020204" pitchFamily="34" charset="0"/>
                        </a:rPr>
                        <a:t>OCD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u="none" strike="noStrike" dirty="0">
                          <a:effectLst/>
                          <a:latin typeface="Candara" panose="020E0502030303020204" pitchFamily="34" charset="0"/>
                        </a:rPr>
                        <a:t>Incentive</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FF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rgbClr val="FF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53598"/>
                  </a:ext>
                </a:extLst>
              </a:tr>
              <a:tr h="891090">
                <a:tc vMerge="1">
                  <a:txBody>
                    <a:bodyPr/>
                    <a:lstStyle/>
                    <a:p>
                      <a:endParaRPr lang="zh-TW" altLang="en-US"/>
                    </a:p>
                  </a:txBody>
                  <a:tcPr/>
                </a:tc>
                <a:tc>
                  <a:txBody>
                    <a:bodyPr/>
                    <a:lstStyle/>
                    <a:p>
                      <a:pPr algn="ctr" fontAlgn="ctr"/>
                      <a:r>
                        <a:rPr lang="en-US" sz="1050" b="0" u="none" strike="noStrike">
                          <a:effectLst/>
                          <a:latin typeface="Candara" panose="020E0502030303020204" pitchFamily="34" charset="0"/>
                        </a:rPr>
                        <a:t>Empty Storage</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altLang="zh-TW" sz="900" u="none" strike="noStrike" dirty="0">
                        <a:effectLst/>
                        <a:latin typeface="Candara" panose="020E050203030302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8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457558"/>
                  </a:ext>
                </a:extLst>
              </a:tr>
              <a:tr h="750267">
                <a:tc vMerge="1">
                  <a:txBody>
                    <a:bodyPr/>
                    <a:lstStyle/>
                    <a:p>
                      <a:endParaRPr lang="zh-TW" altLang="en-US"/>
                    </a:p>
                  </a:txBody>
                  <a:tcPr/>
                </a:tc>
                <a:tc>
                  <a:txBody>
                    <a:bodyPr/>
                    <a:lstStyle/>
                    <a:p>
                      <a:pPr algn="ctr" fontAlgn="ctr"/>
                      <a:r>
                        <a:rPr lang="en-US" sz="1050" b="0" u="none" strike="noStrike">
                          <a:effectLst/>
                          <a:latin typeface="Candara" panose="020E0502030303020204" pitchFamily="34" charset="0"/>
                        </a:rPr>
                        <a:t>Rate Reduction</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8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20168"/>
                  </a:ext>
                </a:extLst>
              </a:tr>
            </a:tbl>
          </a:graphicData>
        </a:graphic>
      </p:graphicFrame>
      <p:sp>
        <p:nvSpPr>
          <p:cNvPr id="5" name="Google Shape;452;p46">
            <a:extLst>
              <a:ext uri="{FF2B5EF4-FFF2-40B4-BE49-F238E27FC236}">
                <a16:creationId xmlns:a16="http://schemas.microsoft.com/office/drawing/2014/main" id="{4573920C-B669-28BB-FEBF-1FF768642580}"/>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31</a:t>
            </a:fld>
            <a:endParaRPr lang="en-US" sz="1000" dirty="0"/>
          </a:p>
        </p:txBody>
      </p:sp>
      <p:sp>
        <p:nvSpPr>
          <p:cNvPr id="6" name="文字方塊 5">
            <a:extLst>
              <a:ext uri="{FF2B5EF4-FFF2-40B4-BE49-F238E27FC236}">
                <a16:creationId xmlns:a16="http://schemas.microsoft.com/office/drawing/2014/main" id="{81A3861A-3588-1672-B4D0-9BE8085D227C}"/>
              </a:ext>
            </a:extLst>
          </p:cNvPr>
          <p:cNvSpPr txBox="1"/>
          <p:nvPr/>
        </p:nvSpPr>
        <p:spPr>
          <a:xfrm>
            <a:off x="120878" y="4064097"/>
            <a:ext cx="8928992" cy="1215717"/>
          </a:xfrm>
          <a:prstGeom prst="rect">
            <a:avLst/>
          </a:prstGeom>
          <a:noFill/>
        </p:spPr>
        <p:txBody>
          <a:bodyPr wrap="square" rtlCol="0">
            <a:spAutoFit/>
          </a:bodyPr>
          <a:lstStyle/>
          <a:p>
            <a:r>
              <a:rPr lang="en-US" altLang="zh-TW" dirty="0"/>
              <a:t>Topic</a:t>
            </a:r>
          </a:p>
          <a:p>
            <a:r>
              <a:rPr lang="en-US" altLang="zh-TW" sz="1100" dirty="0"/>
              <a:t>Terminal info update (expansion/dredge/crane)</a:t>
            </a:r>
          </a:p>
          <a:p>
            <a:pPr marL="628650" lvl="1" indent="-171450">
              <a:buFont typeface="Wingdings" panose="05000000000000000000" pitchFamily="2" charset="2"/>
              <a:buChar char="l"/>
            </a:pPr>
            <a:r>
              <a:rPr lang="en-US" altLang="zh-TW" sz="1100" dirty="0"/>
              <a:t>A</a:t>
            </a:r>
          </a:p>
          <a:p>
            <a:pPr marL="628650" lvl="1" indent="-171450">
              <a:buFont typeface="Wingdings" panose="05000000000000000000" pitchFamily="2" charset="2"/>
              <a:buChar char="l"/>
            </a:pPr>
            <a:r>
              <a:rPr lang="en-US" altLang="zh-TW" sz="1100" dirty="0"/>
              <a:t>B</a:t>
            </a:r>
          </a:p>
          <a:p>
            <a:endParaRPr lang="en-US" altLang="zh-TW" sz="1100" dirty="0"/>
          </a:p>
          <a:p>
            <a:endParaRPr lang="zh-TW" altLang="en-US" sz="1100" dirty="0"/>
          </a:p>
        </p:txBody>
      </p:sp>
    </p:spTree>
    <p:extLst>
      <p:ext uri="{BB962C8B-B14F-4D97-AF65-F5344CB8AC3E}">
        <p14:creationId xmlns:p14="http://schemas.microsoft.com/office/powerpoint/2010/main" val="36816770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9144000" cy="5143500"/>
          </a:xfrm>
          <a:prstGeom prst="rect">
            <a:avLst/>
          </a:prstGeom>
          <a:solidFill>
            <a:srgbClr val="0076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 name="梯形 2"/>
          <p:cNvSpPr/>
          <p:nvPr/>
        </p:nvSpPr>
        <p:spPr>
          <a:xfrm>
            <a:off x="2674800" y="1707654"/>
            <a:ext cx="1170000" cy="216024"/>
          </a:xfrm>
          <a:prstGeom prst="trapezoid">
            <a:avLst>
              <a:gd name="adj" fmla="val 40432"/>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 name="矩形 3"/>
          <p:cNvSpPr/>
          <p:nvPr/>
        </p:nvSpPr>
        <p:spPr>
          <a:xfrm>
            <a:off x="2209800" y="1838821"/>
            <a:ext cx="6934200" cy="1257117"/>
          </a:xfrm>
          <a:prstGeom prst="rect">
            <a:avLst/>
          </a:prstGeom>
          <a:solidFill>
            <a:schemeClr val="bg1"/>
          </a:solidFill>
          <a:ln w="12700" cap="flat" cmpd="sng" algn="ctr">
            <a:noFill/>
            <a:prstDash val="solid"/>
            <a:miter lim="800000"/>
          </a:ln>
          <a:effectLst/>
        </p:spPr>
        <p:txBody>
          <a:bodyPr lIns="1116000" tIns="0" bIns="3600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srgbClr val="00A28B"/>
              </a:solidFill>
              <a:effectLst/>
              <a:uLnTx/>
              <a:uFillTx/>
              <a:latin typeface="华文中宋" panose="02010600040101010101" pitchFamily="2" charset="-122"/>
              <a:ea typeface="华文中宋" panose="02010600040101010101" pitchFamily="2" charset="-122"/>
              <a:cs typeface="+mn-cs"/>
            </a:endParaRPr>
          </a:p>
        </p:txBody>
      </p:sp>
      <p:sp>
        <p:nvSpPr>
          <p:cNvPr id="5" name="任意多边形 8"/>
          <p:cNvSpPr>
            <a:spLocks/>
          </p:cNvSpPr>
          <p:nvPr/>
        </p:nvSpPr>
        <p:spPr bwMode="auto">
          <a:xfrm>
            <a:off x="2763666" y="1707655"/>
            <a:ext cx="993775" cy="1011237"/>
          </a:xfrm>
          <a:custGeom>
            <a:avLst/>
            <a:gdLst>
              <a:gd name="T0" fmla="*/ 0 w 993531"/>
              <a:gd name="T1" fmla="*/ 0 h 1011115"/>
              <a:gd name="T2" fmla="*/ 993775 w 993531"/>
              <a:gd name="T3" fmla="*/ 0 h 1011115"/>
              <a:gd name="T4" fmla="*/ 496888 w 993531"/>
              <a:gd name="T5" fmla="*/ 1011237 h 1011115"/>
              <a:gd name="T6" fmla="*/ 0 60000 65536"/>
              <a:gd name="T7" fmla="*/ 0 60000 65536"/>
              <a:gd name="T8" fmla="*/ 0 60000 65536"/>
              <a:gd name="T9" fmla="*/ 0 w 993531"/>
              <a:gd name="T10" fmla="*/ 0 h 1011115"/>
              <a:gd name="T11" fmla="*/ 993531 w 993531"/>
              <a:gd name="T12" fmla="*/ 1011115 h 1011115"/>
            </a:gdLst>
            <a:ahLst/>
            <a:cxnLst>
              <a:cxn ang="T6">
                <a:pos x="T0" y="T1"/>
              </a:cxn>
              <a:cxn ang="T7">
                <a:pos x="T2" y="T3"/>
              </a:cxn>
              <a:cxn ang="T8">
                <a:pos x="T4" y="T5"/>
              </a:cxn>
            </a:cxnLst>
            <a:rect l="T9" t="T10" r="T11" b="T12"/>
            <a:pathLst>
              <a:path w="993531" h="1011115">
                <a:moveTo>
                  <a:pt x="0" y="0"/>
                </a:moveTo>
                <a:lnTo>
                  <a:pt x="993531" y="0"/>
                </a:lnTo>
                <a:lnTo>
                  <a:pt x="496766" y="1011115"/>
                </a:lnTo>
                <a:lnTo>
                  <a:pt x="0" y="0"/>
                </a:lnTo>
                <a:close/>
              </a:path>
            </a:pathLst>
          </a:custGeom>
          <a:solidFill>
            <a:schemeClr val="accent6">
              <a:lumMod val="75000"/>
            </a:schemeClr>
          </a:solidFill>
          <a:ln w="12700" algn="ctr">
            <a:noFill/>
            <a:miter lim="800000"/>
            <a:headEnd/>
            <a:tailEnd/>
          </a:ln>
        </p:spPr>
        <p:txBody>
          <a:bodyPr tIns="0" bIns="360000" anchor="ctr"/>
          <a:lstStyle/>
          <a:p>
            <a:pPr marL="0" marR="0" lvl="0" indent="0" algn="ctr" defTabSz="914400" rtl="0" eaLnBrk="1" fontAlgn="auto" latinLnBrk="0" hangingPunct="1">
              <a:lnSpc>
                <a:spcPct val="100000"/>
              </a:lnSpc>
              <a:spcBef>
                <a:spcPts val="2400"/>
              </a:spcBef>
              <a:spcAft>
                <a:spcPts val="0"/>
              </a:spcAft>
              <a:buClr>
                <a:srgbClr val="4F81BD"/>
              </a:buClr>
              <a:buSzPct val="60000"/>
              <a:buFontTx/>
              <a:buNone/>
              <a:tabLst/>
              <a:defRPr/>
            </a:pPr>
            <a:r>
              <a:rPr kumimoji="0" lang="en-US" altLang="zh-CN" sz="4400" b="1" i="0" u="none" strike="noStrike" kern="1200" cap="none" spc="0" normalizeH="0" baseline="0" noProof="0" dirty="0">
                <a:ln>
                  <a:noFill/>
                </a:ln>
                <a:solidFill>
                  <a:prstClr val="white"/>
                </a:solidFill>
                <a:effectLst/>
                <a:uLnTx/>
                <a:uFillTx/>
                <a:latin typeface="Vijaya" pitchFamily="34" charset="0"/>
                <a:ea typeface="华文中宋" pitchFamily="2" charset="-122"/>
                <a:cs typeface="Vijaya" pitchFamily="34" charset="0"/>
              </a:rPr>
              <a:t>06</a:t>
            </a:r>
            <a:endParaRPr kumimoji="0" lang="zh-CN" altLang="en-US" sz="4400" b="1" i="0" u="none" strike="noStrike" kern="1200" cap="none" spc="0" normalizeH="0" baseline="0" noProof="0" dirty="0">
              <a:ln>
                <a:noFill/>
              </a:ln>
              <a:solidFill>
                <a:prstClr val="white"/>
              </a:solidFill>
              <a:effectLst/>
              <a:uLnTx/>
              <a:uFillTx/>
              <a:latin typeface="Vijaya" pitchFamily="34" charset="0"/>
              <a:ea typeface="华文中宋" pitchFamily="2" charset="-122"/>
              <a:cs typeface="Vijaya" pitchFamily="34" charset="0"/>
            </a:endParaRPr>
          </a:p>
        </p:txBody>
      </p:sp>
      <p:sp>
        <p:nvSpPr>
          <p:cNvPr id="7" name="矩形 6"/>
          <p:cNvSpPr/>
          <p:nvPr/>
        </p:nvSpPr>
        <p:spPr>
          <a:xfrm>
            <a:off x="3867392" y="2051880"/>
            <a:ext cx="4667008"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b="1" dirty="0">
                <a:solidFill>
                  <a:prstClr val="black">
                    <a:lumMod val="85000"/>
                    <a:lumOff val="15000"/>
                  </a:prstClr>
                </a:solidFill>
                <a:latin typeface="DFKai-SB" pitchFamily="65" charset="-120"/>
                <a:ea typeface="DFKai-SB" pitchFamily="65" charset="-120"/>
              </a:rPr>
              <a:t>LNM</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b="1" dirty="0">
                <a:solidFill>
                  <a:prstClr val="black">
                    <a:lumMod val="85000"/>
                    <a:lumOff val="15000"/>
                  </a:prstClr>
                </a:solidFill>
                <a:latin typeface="DFKai-SB" pitchFamily="65" charset="-120"/>
                <a:ea typeface="DFKai-SB" pitchFamily="65" charset="-120"/>
              </a:rPr>
              <a:t>(JAMAICA)</a:t>
            </a:r>
            <a:endParaRPr kumimoji="0" lang="zh-CN" altLang="en-US" sz="2800" b="0" i="0" u="none" strike="noStrike" kern="1200" cap="none" spc="0" normalizeH="0" baseline="0" noProof="0" dirty="0">
              <a:ln>
                <a:noFill/>
              </a:ln>
              <a:solidFill>
                <a:prstClr val="black">
                  <a:lumMod val="85000"/>
                  <a:lumOff val="15000"/>
                </a:prstClr>
              </a:solidFill>
              <a:effectLst/>
              <a:uLnTx/>
              <a:uFillTx/>
              <a:latin typeface="DFKai-SB" pitchFamily="65" charset="-120"/>
              <a:ea typeface="DFKai-SB" pitchFamily="65" charset="-120"/>
              <a:cs typeface="+mn-cs"/>
            </a:endParaRPr>
          </a:p>
        </p:txBody>
      </p:sp>
      <p:sp>
        <p:nvSpPr>
          <p:cNvPr id="2" name="Slide Number Placeholder 1"/>
          <p:cNvSpPr>
            <a:spLocks noGrp="1"/>
          </p:cNvSpPr>
          <p:nvPr>
            <p:ph type="sldNum" sz="quarter" idx="4294967295"/>
          </p:nvPr>
        </p:nvSpPr>
        <p:spPr>
          <a:xfrm>
            <a:off x="7010400" y="4883150"/>
            <a:ext cx="2133600" cy="274638"/>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36D82E-CE9F-4850-9751-B326B49AD240}" type="slidenum">
              <a:rPr kumimoji="0" lang="en-US" sz="1200" b="0" i="0" u="none" strike="noStrike" kern="1200" cap="none" spc="0" normalizeH="0" baseline="0" noProof="0" smtClean="0">
                <a:ln>
                  <a:noFill/>
                </a:ln>
                <a:solidFill>
                  <a:schemeClr val="bg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schemeClr val="bg1"/>
              </a:solidFill>
              <a:effectLst/>
              <a:uLnTx/>
              <a:uFillTx/>
              <a:latin typeface="Calibri"/>
              <a:ea typeface="+mn-ea"/>
              <a:cs typeface="+mn-cs"/>
            </a:endParaRPr>
          </a:p>
        </p:txBody>
      </p:sp>
    </p:spTree>
    <p:extLst>
      <p:ext uri="{BB962C8B-B14F-4D97-AF65-F5344CB8AC3E}">
        <p14:creationId xmlns:p14="http://schemas.microsoft.com/office/powerpoint/2010/main" val="294631283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4016660895"/>
              </p:ext>
            </p:extLst>
          </p:nvPr>
        </p:nvGraphicFramePr>
        <p:xfrm>
          <a:off x="132314" y="699542"/>
          <a:ext cx="8883832" cy="4184178"/>
        </p:xfrm>
        <a:graphic>
          <a:graphicData uri="http://schemas.openxmlformats.org/drawingml/2006/table">
            <a:tbl>
              <a:tblPr/>
              <a:tblGrid>
                <a:gridCol w="479246">
                  <a:extLst>
                    <a:ext uri="{9D8B030D-6E8A-4147-A177-3AD203B41FA5}">
                      <a16:colId xmlns:a16="http://schemas.microsoft.com/office/drawing/2014/main" val="20000"/>
                    </a:ext>
                  </a:extLst>
                </a:gridCol>
                <a:gridCol w="1008112">
                  <a:extLst>
                    <a:ext uri="{9D8B030D-6E8A-4147-A177-3AD203B41FA5}">
                      <a16:colId xmlns:a16="http://schemas.microsoft.com/office/drawing/2014/main" val="20001"/>
                    </a:ext>
                  </a:extLst>
                </a:gridCol>
                <a:gridCol w="504056">
                  <a:extLst>
                    <a:ext uri="{9D8B030D-6E8A-4147-A177-3AD203B41FA5}">
                      <a16:colId xmlns:a16="http://schemas.microsoft.com/office/drawing/2014/main" val="20006"/>
                    </a:ext>
                  </a:extLst>
                </a:gridCol>
                <a:gridCol w="864096">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576064">
                  <a:extLst>
                    <a:ext uri="{9D8B030D-6E8A-4147-A177-3AD203B41FA5}">
                      <a16:colId xmlns:a16="http://schemas.microsoft.com/office/drawing/2014/main" val="20004"/>
                    </a:ext>
                  </a:extLst>
                </a:gridCol>
                <a:gridCol w="648072">
                  <a:extLst>
                    <a:ext uri="{9D8B030D-6E8A-4147-A177-3AD203B41FA5}">
                      <a16:colId xmlns:a16="http://schemas.microsoft.com/office/drawing/2014/main" val="2800999351"/>
                    </a:ext>
                  </a:extLst>
                </a:gridCol>
                <a:gridCol w="3940090">
                  <a:extLst>
                    <a:ext uri="{9D8B030D-6E8A-4147-A177-3AD203B41FA5}">
                      <a16:colId xmlns:a16="http://schemas.microsoft.com/office/drawing/2014/main" val="20005"/>
                    </a:ext>
                  </a:extLst>
                </a:gridCol>
              </a:tblGrid>
              <a:tr h="494191">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Subject</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Segments</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a:t>
                      </a:r>
                      <a:r>
                        <a:rPr lang="en-US" altLang="zh-TW" sz="800" b="0" i="0" u="none" strike="noStrike" dirty="0">
                          <a:solidFill>
                            <a:schemeClr val="tx1"/>
                          </a:solidFill>
                          <a:effectLst/>
                          <a:latin typeface="DFKai-SB" pitchFamily="65" charset="-120"/>
                          <a:ea typeface="DFKai-SB" pitchFamily="65" charset="-120"/>
                        </a:rPr>
                        <a:t>4</a:t>
                      </a:r>
                      <a:r>
                        <a:rPr lang="de-DE" altLang="zh-TW" sz="8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dirty="0">
                          <a:solidFill>
                            <a:schemeClr val="tx1"/>
                          </a:solidFill>
                          <a:effectLst/>
                          <a:latin typeface="DFKai-SB" pitchFamily="65" charset="-120"/>
                          <a:ea typeface="DFKai-SB" pitchFamily="65" charset="-120"/>
                        </a:rPr>
                        <a:t>Achievement</a:t>
                      </a:r>
                    </a:p>
                    <a:p>
                      <a:pPr algn="ctr" rtl="0" fontAlgn="ctr"/>
                      <a:r>
                        <a:rPr lang="de-DE" altLang="zh-TW" sz="800" b="0" i="0" u="none" strike="noStrike"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&amp;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2025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301386">
                <a:tc vMerge="1">
                  <a:txBody>
                    <a:bodyPr/>
                    <a:lstStyle/>
                    <a:p>
                      <a:endParaRPr lang="de-DE"/>
                    </a:p>
                  </a:txBody>
                  <a:tcPr/>
                </a:tc>
                <a:tc vMerge="1">
                  <a:txBody>
                    <a:bodyPr/>
                    <a:lstStyle/>
                    <a:p>
                      <a:endParaRPr lang="de-DE"/>
                    </a:p>
                  </a:txBody>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1071474">
                <a:tc rowSpan="3">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Trade</a:t>
                      </a:r>
                      <a:r>
                        <a:rPr lang="en-US" altLang="zh-TW" sz="1000" b="0" i="0" u="none" strike="noStrike" baseline="0" dirty="0">
                          <a:solidFill>
                            <a:srgbClr val="000000"/>
                          </a:solidFill>
                          <a:effectLst/>
                          <a:latin typeface="DFKai-SB" pitchFamily="65" charset="-120"/>
                          <a:ea typeface="DFKai-SB" pitchFamily="65" charset="-120"/>
                        </a:rPr>
                        <a:t> Lane</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1000" b="1" i="0" u="none" strike="noStrike" dirty="0">
                          <a:solidFill>
                            <a:schemeClr val="tx1"/>
                          </a:solidFill>
                          <a:effectLst/>
                          <a:latin typeface="DFKai-SB" pitchFamily="65" charset="-120"/>
                          <a:ea typeface="DFKai-SB" pitchFamily="65" charset="-120"/>
                        </a:rPr>
                        <a:t>F.E. =&gt;</a:t>
                      </a:r>
                      <a:r>
                        <a:rPr lang="en-US" altLang="zh-TW" sz="1000" b="1" i="0" u="none" strike="noStrike" baseline="0" dirty="0">
                          <a:solidFill>
                            <a:schemeClr val="tx1"/>
                          </a:solidFill>
                          <a:effectLst/>
                          <a:latin typeface="DFKai-SB" pitchFamily="65" charset="-120"/>
                          <a:ea typeface="DFKai-SB" pitchFamily="65" charset="-120"/>
                        </a:rPr>
                        <a:t> </a:t>
                      </a:r>
                      <a:r>
                        <a:rPr lang="en-US" altLang="zh-TW" sz="1000" b="1" i="0" u="none" strike="noStrike" dirty="0">
                          <a:solidFill>
                            <a:srgbClr val="FF0000"/>
                          </a:solidFill>
                          <a:effectLst/>
                          <a:latin typeface="DFKai-SB" pitchFamily="65" charset="-120"/>
                          <a:ea typeface="DFKai-SB" pitchFamily="65" charset="-120"/>
                        </a:rPr>
                        <a:t>JM</a:t>
                      </a:r>
                      <a:r>
                        <a:rPr lang="en-US" altLang="zh-TW" sz="1000" b="1" i="0" u="none" strike="noStrike" baseline="0" dirty="0">
                          <a:solidFill>
                            <a:schemeClr val="tx1"/>
                          </a:solidFill>
                          <a:effectLst/>
                          <a:latin typeface="DFKai-SB" pitchFamily="65" charset="-120"/>
                          <a:ea typeface="DFKai-SB" pitchFamily="65" charset="-120"/>
                        </a:rPr>
                        <a:t> IMP.</a:t>
                      </a:r>
                    </a:p>
                    <a:p>
                      <a:pPr algn="ctr" rtl="0" fontAlgn="ctr"/>
                      <a:r>
                        <a:rPr lang="en-US" altLang="zh-TW" sz="1000" b="0" i="0" u="none" strike="noStrike" baseline="0" dirty="0">
                          <a:solidFill>
                            <a:schemeClr val="tx1"/>
                          </a:solidFill>
                          <a:effectLst/>
                          <a:latin typeface="DFKai-SB" pitchFamily="65" charset="-120"/>
                          <a:ea typeface="DFKai-SB" pitchFamily="65" charset="-120"/>
                        </a:rPr>
                        <a:t>(C</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endParaRPr lang="de-DE" altLang="zh-TW"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LAD</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379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339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1000" b="0" i="0" u="none" strike="noStrike" dirty="0">
                          <a:solidFill>
                            <a:srgbClr val="FF0000"/>
                          </a:solidFill>
                          <a:effectLst/>
                          <a:latin typeface="DFKai-SB" panose="03000509000000000000" pitchFamily="65" charset="-120"/>
                          <a:ea typeface="DFKai-SB" panose="03000509000000000000" pitchFamily="65" charset="-120"/>
                        </a:rPr>
                        <a:t>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490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de-DE" sz="1000" b="0" i="0" u="none" strike="noStrike" dirty="0">
                        <a:solidFill>
                          <a:schemeClr val="tx1"/>
                        </a:solidFill>
                        <a:effectLst/>
                        <a:latin typeface="DFKai-SB" panose="03000509000000000000" pitchFamily="65" charset="-120"/>
                        <a:ea typeface="DFKai-SB" panose="03000509000000000000" pitchFamily="65" charset="-120"/>
                        <a:cs typeface="+mn-cs"/>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r h="1128410">
                <a:tc vMerge="1">
                  <a:txBody>
                    <a:bodyPr/>
                    <a:lstStyle/>
                    <a:p>
                      <a:endParaRPr lang="de-DE"/>
                    </a:p>
                  </a:txBody>
                  <a:tcPr/>
                </a:tc>
                <a:tc>
                  <a:txBody>
                    <a:bodyPr/>
                    <a:lstStyle/>
                    <a:p>
                      <a:pPr algn="ctr" rtl="0" fontAlgn="ctr"/>
                      <a:r>
                        <a:rPr lang="en-US" altLang="zh-TW" sz="1000" b="1" i="0" u="none" strike="noStrike" baseline="0" dirty="0">
                          <a:solidFill>
                            <a:srgbClr val="FF0000"/>
                          </a:solidFill>
                          <a:effectLst/>
                          <a:latin typeface="DFKai-SB" pitchFamily="65" charset="-120"/>
                          <a:ea typeface="DFKai-SB" pitchFamily="65" charset="-120"/>
                        </a:rPr>
                        <a:t>JM</a:t>
                      </a:r>
                      <a:r>
                        <a:rPr lang="zh-TW" altLang="en-US" sz="1000" b="1" i="0" u="none" strike="noStrike" baseline="0" dirty="0">
                          <a:solidFill>
                            <a:schemeClr val="tx1"/>
                          </a:solidFill>
                          <a:effectLst/>
                          <a:latin typeface="DFKai-SB" pitchFamily="65" charset="-120"/>
                          <a:ea typeface="DFKai-SB" pitchFamily="65" charset="-120"/>
                        </a:rPr>
                        <a:t> </a:t>
                      </a:r>
                      <a:r>
                        <a:rPr lang="en-US" altLang="zh-TW" sz="1000" b="1" i="0" u="none" strike="noStrike" baseline="0" dirty="0">
                          <a:solidFill>
                            <a:schemeClr val="tx1"/>
                          </a:solidFill>
                          <a:effectLst/>
                          <a:latin typeface="DFKai-SB" pitchFamily="65" charset="-120"/>
                          <a:ea typeface="DFKai-SB" pitchFamily="65" charset="-120"/>
                          <a:sym typeface="Wingdings" pitchFamily="2" charset="2"/>
                        </a:rPr>
                        <a:t></a:t>
                      </a:r>
                      <a:r>
                        <a:rPr lang="zh-TW" altLang="en-US" sz="1000" b="1" i="0" u="none" strike="noStrike" baseline="0" dirty="0">
                          <a:solidFill>
                            <a:schemeClr val="tx1"/>
                          </a:solidFill>
                          <a:effectLst/>
                          <a:latin typeface="DFKai-SB" pitchFamily="65" charset="-120"/>
                          <a:ea typeface="DFKai-SB" pitchFamily="65" charset="-120"/>
                          <a:sym typeface="Wingdings" pitchFamily="2" charset="2"/>
                        </a:rPr>
                        <a:t> </a:t>
                      </a:r>
                      <a:r>
                        <a:rPr lang="en-US" altLang="zh-TW" sz="1000" b="1" i="0" u="none" strike="noStrike" baseline="0" dirty="0">
                          <a:solidFill>
                            <a:schemeClr val="tx1"/>
                          </a:solidFill>
                          <a:effectLst/>
                          <a:latin typeface="DFKai-SB" pitchFamily="65" charset="-120"/>
                          <a:ea typeface="DFKai-SB" pitchFamily="65" charset="-120"/>
                          <a:sym typeface="Wingdings" pitchFamily="2" charset="2"/>
                        </a:rPr>
                        <a:t>USEC</a:t>
                      </a:r>
                      <a:endParaRPr lang="fr-FR" altLang="zh-TW" sz="1000" b="1" i="0" u="none" strike="noStrike" dirty="0">
                        <a:solidFill>
                          <a:schemeClr val="tx1"/>
                        </a:solidFill>
                        <a:effectLst/>
                        <a:latin typeface="DFKai-SB" pitchFamily="65" charset="-120"/>
                        <a:ea typeface="DFKai-SB" pitchFamily="65" charset="-120"/>
                      </a:endParaRPr>
                    </a:p>
                    <a:p>
                      <a:pPr algn="ctr" rtl="0" fontAlgn="ctr"/>
                      <a:r>
                        <a:rPr lang="en-US" altLang="zh-TW" sz="1000" b="0" i="0" u="none" strike="noStrike" dirty="0">
                          <a:solidFill>
                            <a:schemeClr val="tx1"/>
                          </a:solidFill>
                          <a:effectLst/>
                          <a:latin typeface="DFKai-SB" pitchFamily="65" charset="-120"/>
                          <a:ea typeface="DFKai-SB" pitchFamily="65" charset="-120"/>
                        </a:rPr>
                        <a:t>(609+610</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endParaRPr lang="de-DE" altLang="zh-TW"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EGA-ATC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1000" b="0" i="0" u="none" strike="noStrike" dirty="0">
                          <a:solidFill>
                            <a:srgbClr val="FF0000"/>
                          </a:solidFill>
                          <a:effectLst/>
                          <a:latin typeface="DFKai-SB" panose="03000509000000000000" pitchFamily="65" charset="-120"/>
                          <a:ea typeface="DFKai-SB" panose="03000509000000000000" pitchFamily="65" charset="-120"/>
                        </a:rPr>
                        <a:t>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rtl="0" fontAlgn="ct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3"/>
                  </a:ext>
                </a:extLst>
              </a:tr>
              <a:tr h="1188717">
                <a:tc vMerge="1">
                  <a:txBody>
                    <a:bodyPr/>
                    <a:lstStyle/>
                    <a:p>
                      <a:endParaRPr lang="fr-FR"/>
                    </a:p>
                  </a:txBody>
                  <a:tcPr/>
                </a:tc>
                <a:tc>
                  <a:txBody>
                    <a:bodyPr/>
                    <a:lstStyle/>
                    <a:p>
                      <a:pPr algn="ctr" rtl="0" fontAlgn="ctr"/>
                      <a:r>
                        <a:rPr lang="en-US" altLang="zh-TW" sz="1000" b="1" i="0" u="none" strike="noStrike" dirty="0">
                          <a:solidFill>
                            <a:srgbClr val="FF0000"/>
                          </a:solidFill>
                          <a:effectLst/>
                          <a:latin typeface="DFKai-SB" pitchFamily="65" charset="-120"/>
                          <a:ea typeface="DFKai-SB" pitchFamily="65" charset="-120"/>
                        </a:rPr>
                        <a:t>JM</a:t>
                      </a:r>
                      <a:r>
                        <a:rPr lang="en-US" altLang="zh-TW" sz="1000" b="1" i="0" u="none" strike="noStrike" dirty="0">
                          <a:solidFill>
                            <a:schemeClr val="tx1"/>
                          </a:solidFill>
                          <a:effectLst/>
                          <a:latin typeface="DFKai-SB" pitchFamily="65" charset="-120"/>
                          <a:ea typeface="DFKai-SB" pitchFamily="65" charset="-120"/>
                        </a:rPr>
                        <a:t> </a:t>
                      </a:r>
                      <a:r>
                        <a:rPr lang="fr-FR" altLang="zh-TW" sz="1000" b="1" i="0" u="none" strike="noStrike" dirty="0">
                          <a:solidFill>
                            <a:schemeClr val="tx1"/>
                          </a:solidFill>
                          <a:effectLst/>
                          <a:latin typeface="DFKai-SB" pitchFamily="65" charset="-120"/>
                          <a:ea typeface="DFKai-SB" pitchFamily="65" charset="-120"/>
                          <a:sym typeface="Wingdings" pitchFamily="2" charset="2"/>
                        </a:rPr>
                        <a:t></a:t>
                      </a:r>
                      <a:r>
                        <a:rPr lang="fr-FR" altLang="zh-TW" sz="1000" b="1" i="0" u="none" strike="noStrike" dirty="0">
                          <a:solidFill>
                            <a:schemeClr val="tx1"/>
                          </a:solidFill>
                          <a:effectLst/>
                          <a:latin typeface="DFKai-SB" pitchFamily="65" charset="-120"/>
                          <a:ea typeface="DFKai-SB" pitchFamily="65" charset="-120"/>
                        </a:rPr>
                        <a:t> CARI</a:t>
                      </a:r>
                    </a:p>
                    <a:p>
                      <a:pPr algn="ctr" rtl="0" fontAlgn="ctr"/>
                      <a:r>
                        <a:rPr lang="en-US" altLang="zh-TW" sz="1000" b="0" i="0" u="none" strike="noStrike" dirty="0">
                          <a:solidFill>
                            <a:schemeClr val="tx1"/>
                          </a:solidFill>
                          <a:effectLst/>
                          <a:latin typeface="DFKai-SB" pitchFamily="65" charset="-120"/>
                          <a:ea typeface="DFKai-SB" pitchFamily="65" charset="-120"/>
                        </a:rPr>
                        <a:t>(CC</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EGA-ATC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112%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rtl="0" fontAlgn="ct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4"/>
                  </a:ext>
                </a:extLst>
              </a:tr>
            </a:tbl>
          </a:graphicData>
        </a:graphic>
      </p:graphicFrame>
      <p:sp>
        <p:nvSpPr>
          <p:cNvPr id="7"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33</a:t>
            </a:fld>
            <a:endParaRPr lang="en-US" sz="1200" dirty="0">
              <a:solidFill>
                <a:prstClr val="black"/>
              </a:solidFill>
              <a:latin typeface="Calibri"/>
            </a:endParaRPr>
          </a:p>
        </p:txBody>
      </p:sp>
      <p:sp>
        <p:nvSpPr>
          <p:cNvPr id="2" name="Title 11">
            <a:extLst>
              <a:ext uri="{FF2B5EF4-FFF2-40B4-BE49-F238E27FC236}">
                <a16:creationId xmlns:a16="http://schemas.microsoft.com/office/drawing/2014/main" id="{E6F4305D-85C4-6518-59AB-EA76C07348B2}"/>
              </a:ext>
            </a:extLst>
          </p:cNvPr>
          <p:cNvSpPr txBox="1">
            <a:spLocks/>
          </p:cNvSpPr>
          <p:nvPr/>
        </p:nvSpPr>
        <p:spPr>
          <a:xfrm>
            <a:off x="104257" y="66576"/>
            <a:ext cx="89354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(JM)</a:t>
            </a:r>
            <a:endParaRPr lang="en-US" sz="2400" b="1" dirty="0">
              <a:solidFill>
                <a:srgbClr val="FFFF00"/>
              </a:solidFill>
              <a:latin typeface="DFKai-SB" pitchFamily="65" charset="-120"/>
              <a:ea typeface="DFKai-SB" pitchFamily="65" charset="-120"/>
            </a:endParaRPr>
          </a:p>
        </p:txBody>
      </p:sp>
    </p:spTree>
    <p:extLst>
      <p:ext uri="{BB962C8B-B14F-4D97-AF65-F5344CB8AC3E}">
        <p14:creationId xmlns:p14="http://schemas.microsoft.com/office/powerpoint/2010/main" val="3225817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592571372"/>
              </p:ext>
            </p:extLst>
          </p:nvPr>
        </p:nvGraphicFramePr>
        <p:xfrm>
          <a:off x="132314" y="689870"/>
          <a:ext cx="8883832" cy="3975148"/>
        </p:xfrm>
        <a:graphic>
          <a:graphicData uri="http://schemas.openxmlformats.org/drawingml/2006/table">
            <a:tbl>
              <a:tblPr/>
              <a:tblGrid>
                <a:gridCol w="479246">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432048">
                  <a:extLst>
                    <a:ext uri="{9D8B030D-6E8A-4147-A177-3AD203B41FA5}">
                      <a16:colId xmlns:a16="http://schemas.microsoft.com/office/drawing/2014/main" val="20006"/>
                    </a:ext>
                  </a:extLst>
                </a:gridCol>
                <a:gridCol w="864096">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576064">
                  <a:extLst>
                    <a:ext uri="{9D8B030D-6E8A-4147-A177-3AD203B41FA5}">
                      <a16:colId xmlns:a16="http://schemas.microsoft.com/office/drawing/2014/main" val="20004"/>
                    </a:ext>
                  </a:extLst>
                </a:gridCol>
                <a:gridCol w="720080">
                  <a:extLst>
                    <a:ext uri="{9D8B030D-6E8A-4147-A177-3AD203B41FA5}">
                      <a16:colId xmlns:a16="http://schemas.microsoft.com/office/drawing/2014/main" val="1790420291"/>
                    </a:ext>
                  </a:extLst>
                </a:gridCol>
                <a:gridCol w="3868082">
                  <a:extLst>
                    <a:ext uri="{9D8B030D-6E8A-4147-A177-3AD203B41FA5}">
                      <a16:colId xmlns:a16="http://schemas.microsoft.com/office/drawing/2014/main" val="20005"/>
                    </a:ext>
                  </a:extLst>
                </a:gridCol>
              </a:tblGrid>
              <a:tr h="513728">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Subject</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Segments</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a:t>
                      </a:r>
                      <a:r>
                        <a:rPr lang="en-US" altLang="zh-TW" sz="800" b="0" i="0" u="none" strike="noStrike" dirty="0">
                          <a:solidFill>
                            <a:schemeClr val="tx1"/>
                          </a:solidFill>
                          <a:effectLst/>
                          <a:latin typeface="DFKai-SB" pitchFamily="65" charset="-120"/>
                          <a:ea typeface="DFKai-SB" pitchFamily="65" charset="-120"/>
                        </a:rPr>
                        <a:t>4</a:t>
                      </a:r>
                      <a:r>
                        <a:rPr lang="de-DE" altLang="zh-TW" sz="8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dirty="0">
                          <a:solidFill>
                            <a:schemeClr val="tx1"/>
                          </a:solidFill>
                          <a:effectLst/>
                          <a:latin typeface="DFKai-SB" pitchFamily="65" charset="-120"/>
                          <a:ea typeface="DFKai-SB" pitchFamily="65" charset="-120"/>
                        </a:rPr>
                        <a:t>Achievement</a:t>
                      </a:r>
                    </a:p>
                    <a:p>
                      <a:pPr algn="ctr" rtl="0" fontAlgn="ctr"/>
                      <a:r>
                        <a:rPr lang="de-DE" altLang="zh-TW" sz="800" b="0" i="0" u="none" strike="noStrike"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&amp;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2025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288032">
                <a:tc vMerge="1">
                  <a:txBody>
                    <a:bodyPr/>
                    <a:lstStyle/>
                    <a:p>
                      <a:endParaRPr lang="de-DE"/>
                    </a:p>
                  </a:txBody>
                  <a:tcPr/>
                </a:tc>
                <a:tc vMerge="1">
                  <a:txBody>
                    <a:bodyPr/>
                    <a:lstStyle/>
                    <a:p>
                      <a:endParaRPr lang="de-DE"/>
                    </a:p>
                  </a:txBody>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1569010">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Trade</a:t>
                      </a:r>
                      <a:r>
                        <a:rPr lang="en-US" altLang="zh-TW" sz="1000" b="0" i="0" u="none" strike="noStrike" baseline="0" dirty="0">
                          <a:solidFill>
                            <a:srgbClr val="000000"/>
                          </a:solidFill>
                          <a:effectLst/>
                          <a:latin typeface="DFKai-SB" pitchFamily="65" charset="-120"/>
                          <a:ea typeface="DFKai-SB" pitchFamily="65" charset="-120"/>
                        </a:rPr>
                        <a:t> Lane</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1000" b="1" i="0" u="none" strike="noStrike" dirty="0">
                          <a:solidFill>
                            <a:srgbClr val="FF0000"/>
                          </a:solidFill>
                          <a:effectLst/>
                          <a:latin typeface="DFKai-SB" pitchFamily="65" charset="-120"/>
                          <a:ea typeface="DFKai-SB" pitchFamily="65" charset="-120"/>
                        </a:rPr>
                        <a:t>JM</a:t>
                      </a:r>
                      <a:r>
                        <a:rPr lang="en-US" altLang="zh-TW" sz="1000" b="1" i="0" u="none" strike="noStrike" dirty="0">
                          <a:solidFill>
                            <a:schemeClr val="tx1"/>
                          </a:solidFill>
                          <a:effectLst/>
                          <a:latin typeface="DFKai-SB" pitchFamily="65" charset="-120"/>
                          <a:ea typeface="DFKai-SB" pitchFamily="65" charset="-120"/>
                        </a:rPr>
                        <a:t> </a:t>
                      </a:r>
                      <a:r>
                        <a:rPr lang="fr-FR" altLang="zh-TW" sz="1000" b="1" i="0" u="none" strike="noStrike" dirty="0">
                          <a:solidFill>
                            <a:schemeClr val="tx1"/>
                          </a:solidFill>
                          <a:effectLst/>
                          <a:latin typeface="DFKai-SB" pitchFamily="65" charset="-120"/>
                          <a:ea typeface="DFKai-SB" pitchFamily="65" charset="-120"/>
                          <a:sym typeface="Wingdings" pitchFamily="2" charset="2"/>
                        </a:rPr>
                        <a:t> WCSA</a:t>
                      </a:r>
                      <a:r>
                        <a:rPr lang="fr-FR" altLang="zh-TW" sz="1000" b="1" i="0" u="none" strike="noStrike" dirty="0">
                          <a:solidFill>
                            <a:schemeClr val="tx1"/>
                          </a:solidFill>
                          <a:effectLst/>
                          <a:latin typeface="DFKai-SB" pitchFamily="65" charset="-120"/>
                          <a:ea typeface="DFKai-SB" pitchFamily="65" charset="-120"/>
                        </a:rPr>
                        <a:t> </a:t>
                      </a:r>
                    </a:p>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1000" b="0" i="0" u="none" strike="noStrike" dirty="0">
                          <a:solidFill>
                            <a:schemeClr val="tx1"/>
                          </a:solidFill>
                          <a:effectLst/>
                          <a:latin typeface="DFKai-SB" pitchFamily="65" charset="-120"/>
                          <a:ea typeface="DFKai-SB" pitchFamily="65" charset="-120"/>
                        </a:rPr>
                        <a:t>(CW+WC</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ELA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1000" b="0" i="0" u="none" strike="noStrike" dirty="0">
                          <a:solidFill>
                            <a:schemeClr val="dk1"/>
                          </a:solidFill>
                          <a:latin typeface="DFKai-SB"/>
                          <a:ea typeface="DFKai-SB"/>
                          <a:cs typeface="DFKai-SB"/>
                          <a:sym typeface="DFKai-SB"/>
                        </a:rPr>
                        <a:t>10</a:t>
                      </a:r>
                      <a:endParaRPr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1000" dirty="0">
                          <a:solidFill>
                            <a:schemeClr val="dk1"/>
                          </a:solidFill>
                          <a:latin typeface="DFKai-SB"/>
                          <a:ea typeface="DFKai-SB"/>
                          <a:cs typeface="DFKai-SB"/>
                          <a:sym typeface="DFKai-SB"/>
                        </a:rPr>
                        <a:t>0</a:t>
                      </a:r>
                      <a:endParaRPr sz="1000"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1000" b="0" i="0" u="none" strike="noStrike" dirty="0">
                          <a:solidFill>
                            <a:srgbClr val="FF0000"/>
                          </a:solidFill>
                          <a:latin typeface="DFKai-SB"/>
                          <a:ea typeface="DFKai-SB"/>
                          <a:cs typeface="DFKai-SB"/>
                          <a:sym typeface="DFKai-SB"/>
                        </a:rPr>
                        <a:t>0%</a:t>
                      </a:r>
                      <a:endParaRPr sz="1000" b="0" i="0" u="none" strike="noStrike" dirty="0">
                        <a:solidFill>
                          <a:srgbClr val="FF0000"/>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None/>
                      </a:pPr>
                      <a:r>
                        <a:rPr lang="en-US" sz="1000" b="0" i="0" u="none" strike="noStrike" dirty="0">
                          <a:solidFill>
                            <a:schemeClr val="dk1"/>
                          </a:solidFill>
                          <a:latin typeface="DFKai-SB"/>
                          <a:ea typeface="DFKai-SB"/>
                          <a:cs typeface="DFKai-SB"/>
                          <a:sym typeface="DFKai-SB"/>
                        </a:rPr>
                        <a:t>10</a:t>
                      </a:r>
                      <a:endParaRPr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rtl="0" fontAlgn="ctr"/>
                      <a:endParaRPr lang="de-DE" sz="1000" b="1"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r h="1604378">
                <a:tc vMerge="1">
                  <a:txBody>
                    <a:bodyPr/>
                    <a:lstStyle/>
                    <a:p>
                      <a:endParaRPr lang="fr-FR"/>
                    </a:p>
                  </a:txBody>
                  <a:tcPr/>
                </a:tc>
                <a:tc>
                  <a:txBody>
                    <a:bodyPr/>
                    <a:lstStyle/>
                    <a:p>
                      <a:pPr algn="ctr" rtl="0" fontAlgn="ctr"/>
                      <a:r>
                        <a:rPr lang="en-US" altLang="zh-TW" sz="1000" b="1" i="0" u="none" strike="noStrike" dirty="0">
                          <a:solidFill>
                            <a:srgbClr val="FF0000"/>
                          </a:solidFill>
                          <a:effectLst/>
                          <a:latin typeface="DFKai-SB" pitchFamily="65" charset="-120"/>
                          <a:ea typeface="DFKai-SB" pitchFamily="65" charset="-120"/>
                        </a:rPr>
                        <a:t>JM</a:t>
                      </a:r>
                      <a:r>
                        <a:rPr lang="en-US" altLang="zh-TW" sz="1000" b="1" i="0" u="none" strike="noStrike" dirty="0">
                          <a:solidFill>
                            <a:schemeClr val="tx1"/>
                          </a:solidFill>
                          <a:effectLst/>
                          <a:latin typeface="DFKai-SB" pitchFamily="65" charset="-120"/>
                          <a:ea typeface="DFKai-SB" pitchFamily="65" charset="-120"/>
                        </a:rPr>
                        <a:t> </a:t>
                      </a:r>
                      <a:r>
                        <a:rPr lang="en-US" altLang="zh-TW" sz="1000" b="1" i="0" u="none" strike="noStrike" dirty="0">
                          <a:solidFill>
                            <a:schemeClr val="tx1"/>
                          </a:solidFill>
                          <a:effectLst/>
                          <a:latin typeface="DFKai-SB" pitchFamily="65" charset="-120"/>
                          <a:ea typeface="DFKai-SB" pitchFamily="65" charset="-120"/>
                          <a:sym typeface="Wingdings" pitchFamily="2" charset="2"/>
                        </a:rPr>
                        <a:t> WCCA+CARO</a:t>
                      </a:r>
                      <a:endParaRPr lang="de-DE" sz="1000" b="1" i="0" u="none" strike="noStrike" dirty="0">
                        <a:solidFill>
                          <a:schemeClr val="tx1"/>
                        </a:solidFill>
                        <a:effectLst/>
                        <a:latin typeface="DFKai-SB" pitchFamily="65" charset="-120"/>
                        <a:ea typeface="DFKai-SB" pitchFamily="65" charset="-120"/>
                      </a:endParaRPr>
                    </a:p>
                    <a:p>
                      <a:pPr algn="ctr" rtl="0" fontAlgn="ctr"/>
                      <a:r>
                        <a:rPr lang="de-DE" sz="1000" b="0" i="0" u="none" strike="noStrike" dirty="0">
                          <a:solidFill>
                            <a:schemeClr val="tx1"/>
                          </a:solidFill>
                          <a:effectLst/>
                          <a:latin typeface="DFKai-SB" pitchFamily="65" charset="-120"/>
                          <a:ea typeface="DFKai-SB" pitchFamily="65" charset="-120"/>
                        </a:rPr>
                        <a:t>(CB</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ELA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b="0" i="0" u="none" strike="noStrike" dirty="0">
                          <a:latin typeface="DFKai-SB"/>
                          <a:ea typeface="DFKai-SB"/>
                          <a:cs typeface="DFKai-SB"/>
                          <a:sym typeface="DFKai-SB"/>
                        </a:rPr>
                        <a:t>515</a:t>
                      </a:r>
                      <a:endParaRPr sz="1000" b="0" i="0" u="none" strike="noStrike" dirty="0">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b="0" i="0" u="none" strike="noStrike" dirty="0">
                          <a:solidFill>
                            <a:schemeClr val="dk1"/>
                          </a:solidFill>
                          <a:latin typeface="DFKai-SB"/>
                          <a:ea typeface="DFKai-SB"/>
                          <a:cs typeface="DFKai-SB"/>
                          <a:sym typeface="DFKai-SB"/>
                        </a:rPr>
                        <a:t>204</a:t>
                      </a:r>
                      <a:endParaRPr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b="0" i="0" u="none" strike="noStrike" dirty="0">
                          <a:solidFill>
                            <a:srgbClr val="FF0000"/>
                          </a:solidFill>
                          <a:latin typeface="DFKai-SB"/>
                          <a:ea typeface="DFKai-SB"/>
                          <a:cs typeface="DFKai-SB"/>
                          <a:sym typeface="DFKai-SB"/>
                        </a:rPr>
                        <a:t>40%</a:t>
                      </a:r>
                      <a:endParaRPr sz="1000" b="0" i="0" u="none" strike="noStrike" dirty="0">
                        <a:solidFill>
                          <a:srgbClr val="FF0000"/>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SzPts val="1000"/>
                        <a:buFont typeface="Arial"/>
                        <a:buNone/>
                      </a:pPr>
                      <a:r>
                        <a:rPr lang="en-US" sz="1000" b="0" i="0" u="none" strike="noStrike" dirty="0">
                          <a:latin typeface="DFKai-SB"/>
                          <a:ea typeface="DFKai-SB"/>
                          <a:cs typeface="DFKai-SB"/>
                          <a:sym typeface="DFKai-SB"/>
                        </a:rPr>
                        <a:t>250</a:t>
                      </a:r>
                      <a:endParaRPr sz="1000" b="0" i="0" u="none" strike="noStrike" dirty="0">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rtl="0" fontAlgn="ct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5"/>
                  </a:ext>
                </a:extLst>
              </a:tr>
            </a:tbl>
          </a:graphicData>
        </a:graphic>
      </p:graphicFrame>
      <p:sp>
        <p:nvSpPr>
          <p:cNvPr id="7"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34</a:t>
            </a:fld>
            <a:endParaRPr lang="en-US" sz="1200" dirty="0">
              <a:solidFill>
                <a:prstClr val="black"/>
              </a:solidFill>
              <a:latin typeface="Calibri"/>
            </a:endParaRPr>
          </a:p>
        </p:txBody>
      </p:sp>
      <p:sp>
        <p:nvSpPr>
          <p:cNvPr id="2" name="Title 11">
            <a:extLst>
              <a:ext uri="{FF2B5EF4-FFF2-40B4-BE49-F238E27FC236}">
                <a16:creationId xmlns:a16="http://schemas.microsoft.com/office/drawing/2014/main" id="{B3F4F920-066C-52FF-61B7-047C8DD8C79A}"/>
              </a:ext>
            </a:extLst>
          </p:cNvPr>
          <p:cNvSpPr txBox="1">
            <a:spLocks/>
          </p:cNvSpPr>
          <p:nvPr/>
        </p:nvSpPr>
        <p:spPr>
          <a:xfrm>
            <a:off x="104257" y="66576"/>
            <a:ext cx="89354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(JM)</a:t>
            </a:r>
            <a:endParaRPr lang="en-US" sz="2400" b="1" dirty="0">
              <a:solidFill>
                <a:srgbClr val="FFFF00"/>
              </a:solidFill>
              <a:latin typeface="DFKai-SB" pitchFamily="65" charset="-120"/>
              <a:ea typeface="DFKai-SB" pitchFamily="65" charset="-120"/>
            </a:endParaRPr>
          </a:p>
        </p:txBody>
      </p:sp>
    </p:spTree>
    <p:extLst>
      <p:ext uri="{BB962C8B-B14F-4D97-AF65-F5344CB8AC3E}">
        <p14:creationId xmlns:p14="http://schemas.microsoft.com/office/powerpoint/2010/main" val="2031158481"/>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16003F-680C-4145-A00C-056F87921639}"/>
            </a:ext>
          </a:extLst>
        </p:cNvPr>
        <p:cNvGrpSpPr/>
        <p:nvPr/>
      </p:nvGrpSpPr>
      <p:grpSpPr>
        <a:xfrm>
          <a:off x="0" y="0"/>
          <a:ext cx="0" cy="0"/>
          <a:chOff x="0" y="0"/>
          <a:chExt cx="0" cy="0"/>
        </a:xfrm>
      </p:grpSpPr>
      <p:sp>
        <p:nvSpPr>
          <p:cNvPr id="7" name="Title 11">
            <a:extLst>
              <a:ext uri="{FF2B5EF4-FFF2-40B4-BE49-F238E27FC236}">
                <a16:creationId xmlns:a16="http://schemas.microsoft.com/office/drawing/2014/main" id="{AE4E6CC3-CDE3-E599-74CD-9E15122442D4}"/>
              </a:ext>
            </a:extLst>
          </p:cNvPr>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(JM)</a:t>
            </a:r>
            <a:endParaRPr lang="en-US" sz="2400" b="1" dirty="0">
              <a:solidFill>
                <a:srgbClr val="FFFF00"/>
              </a:solidFill>
              <a:latin typeface="DFKai-SB" pitchFamily="65" charset="-120"/>
              <a:ea typeface="DFKai-SB" pitchFamily="65" charset="-120"/>
            </a:endParaRPr>
          </a:p>
        </p:txBody>
      </p:sp>
      <p:sp>
        <p:nvSpPr>
          <p:cNvPr id="5" name="Slide Number Placeholder 1">
            <a:extLst>
              <a:ext uri="{FF2B5EF4-FFF2-40B4-BE49-F238E27FC236}">
                <a16:creationId xmlns:a16="http://schemas.microsoft.com/office/drawing/2014/main" id="{922EBA5C-D5B2-5DA3-D91D-6B1051992F7F}"/>
              </a:ext>
            </a:extLst>
          </p:cNvPr>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35</a:t>
            </a:fld>
            <a:endParaRPr lang="en-US" sz="1200" dirty="0">
              <a:solidFill>
                <a:prstClr val="black"/>
              </a:solidFill>
              <a:latin typeface="Calibri"/>
            </a:endParaRPr>
          </a:p>
        </p:txBody>
      </p:sp>
      <p:sp>
        <p:nvSpPr>
          <p:cNvPr id="3" name="文字方塊 2">
            <a:extLst>
              <a:ext uri="{FF2B5EF4-FFF2-40B4-BE49-F238E27FC236}">
                <a16:creationId xmlns:a16="http://schemas.microsoft.com/office/drawing/2014/main" id="{16B4112D-1118-0C20-224D-39CF5A3B787C}"/>
              </a:ext>
            </a:extLst>
          </p:cNvPr>
          <p:cNvSpPr txBox="1"/>
          <p:nvPr/>
        </p:nvSpPr>
        <p:spPr>
          <a:xfrm>
            <a:off x="114400" y="646348"/>
            <a:ext cx="9029600" cy="338554"/>
          </a:xfrm>
          <a:prstGeom prst="rect">
            <a:avLst/>
          </a:prstGeom>
          <a:noFill/>
        </p:spPr>
        <p:txBody>
          <a:bodyPr wrap="square" rtlCol="0">
            <a:spAutoFit/>
          </a:bodyPr>
          <a:lstStyle/>
          <a:p>
            <a:r>
              <a:rPr lang="en-US" sz="1600" b="1" dirty="0">
                <a:latin typeface="Candara" panose="020E0502030303020204" pitchFamily="34" charset="0"/>
              </a:rPr>
              <a:t>Commercial side: </a:t>
            </a:r>
          </a:p>
        </p:txBody>
      </p:sp>
      <p:sp>
        <p:nvSpPr>
          <p:cNvPr id="8" name="文字方塊 7">
            <a:extLst>
              <a:ext uri="{FF2B5EF4-FFF2-40B4-BE49-F238E27FC236}">
                <a16:creationId xmlns:a16="http://schemas.microsoft.com/office/drawing/2014/main" id="{4EBE78F3-494B-C633-CE7A-341328E6985D}"/>
              </a:ext>
            </a:extLst>
          </p:cNvPr>
          <p:cNvSpPr txBox="1"/>
          <p:nvPr/>
        </p:nvSpPr>
        <p:spPr>
          <a:xfrm>
            <a:off x="-1575" y="2968952"/>
            <a:ext cx="2321469" cy="338554"/>
          </a:xfrm>
          <a:prstGeom prst="rect">
            <a:avLst/>
          </a:prstGeom>
          <a:noFill/>
        </p:spPr>
        <p:txBody>
          <a:bodyPr wrap="none" rtlCol="0">
            <a:spAutoFit/>
          </a:bodyPr>
          <a:lstStyle/>
          <a:p>
            <a:r>
              <a:rPr lang="en-US" sz="1600" b="1" dirty="0">
                <a:latin typeface="Candara" panose="020E0502030303020204" pitchFamily="34" charset="0"/>
              </a:rPr>
              <a:t>Future Plan Suggestion: </a:t>
            </a:r>
          </a:p>
        </p:txBody>
      </p:sp>
    </p:spTree>
    <p:extLst>
      <p:ext uri="{BB962C8B-B14F-4D97-AF65-F5344CB8AC3E}">
        <p14:creationId xmlns:p14="http://schemas.microsoft.com/office/powerpoint/2010/main" val="29376258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0C8EE3-7E26-FACC-031F-B1176DCE2A48}"/>
            </a:ext>
          </a:extLst>
        </p:cNvPr>
        <p:cNvGrpSpPr/>
        <p:nvPr/>
      </p:nvGrpSpPr>
      <p:grpSpPr>
        <a:xfrm>
          <a:off x="0" y="0"/>
          <a:ext cx="0" cy="0"/>
          <a:chOff x="0" y="0"/>
          <a:chExt cx="0" cy="0"/>
        </a:xfrm>
      </p:grpSpPr>
      <p:sp>
        <p:nvSpPr>
          <p:cNvPr id="7" name="Title 11">
            <a:extLst>
              <a:ext uri="{FF2B5EF4-FFF2-40B4-BE49-F238E27FC236}">
                <a16:creationId xmlns:a16="http://schemas.microsoft.com/office/drawing/2014/main" id="{D280473D-AC66-B21E-4852-AA4A9FB00739}"/>
              </a:ext>
            </a:extLst>
          </p:cNvPr>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(JM)</a:t>
            </a:r>
            <a:endParaRPr lang="en-US" sz="2400" b="1" dirty="0">
              <a:solidFill>
                <a:srgbClr val="FFFF00"/>
              </a:solidFill>
              <a:latin typeface="DFKai-SB" pitchFamily="65" charset="-120"/>
              <a:ea typeface="DFKai-SB" pitchFamily="65" charset="-120"/>
            </a:endParaRPr>
          </a:p>
        </p:txBody>
      </p:sp>
      <p:sp>
        <p:nvSpPr>
          <p:cNvPr id="5" name="Slide Number Placeholder 1">
            <a:extLst>
              <a:ext uri="{FF2B5EF4-FFF2-40B4-BE49-F238E27FC236}">
                <a16:creationId xmlns:a16="http://schemas.microsoft.com/office/drawing/2014/main" id="{E0955CBF-6672-6E6E-3CC3-7FB43B5B562C}"/>
              </a:ext>
            </a:extLst>
          </p:cNvPr>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36</a:t>
            </a:fld>
            <a:endParaRPr lang="en-US" sz="1200" dirty="0">
              <a:solidFill>
                <a:prstClr val="black"/>
              </a:solidFill>
              <a:latin typeface="Calibri"/>
            </a:endParaRPr>
          </a:p>
        </p:txBody>
      </p:sp>
      <p:sp>
        <p:nvSpPr>
          <p:cNvPr id="3" name="文字方塊 2">
            <a:extLst>
              <a:ext uri="{FF2B5EF4-FFF2-40B4-BE49-F238E27FC236}">
                <a16:creationId xmlns:a16="http://schemas.microsoft.com/office/drawing/2014/main" id="{E732CE3F-546F-A3A9-00CC-FF9DA460A558}"/>
              </a:ext>
            </a:extLst>
          </p:cNvPr>
          <p:cNvSpPr txBox="1"/>
          <p:nvPr/>
        </p:nvSpPr>
        <p:spPr>
          <a:xfrm>
            <a:off x="179512" y="771550"/>
            <a:ext cx="8784976" cy="3016210"/>
          </a:xfrm>
          <a:prstGeom prst="rect">
            <a:avLst/>
          </a:prstGeom>
          <a:noFill/>
        </p:spPr>
        <p:txBody>
          <a:bodyPr wrap="square" rtlCol="0" anchor="t">
            <a:spAutoFit/>
          </a:bodyPr>
          <a:lstStyle/>
          <a:p>
            <a:pPr marL="285750" indent="-285750">
              <a:buFont typeface="Arial" panose="020B0604020202020204" pitchFamily="34" charset="0"/>
              <a:buChar char="•"/>
            </a:pPr>
            <a:r>
              <a:rPr lang="en-US" dirty="0">
                <a:latin typeface="Candara" panose="020E0502030303020204" pitchFamily="34" charset="0"/>
              </a:rPr>
              <a:t>Future market forecast</a:t>
            </a:r>
            <a:r>
              <a:rPr lang="zh-TW" altLang="en-US" dirty="0">
                <a:latin typeface="Candara" panose="020E0502030303020204" pitchFamily="34" charset="0"/>
              </a:rPr>
              <a:t> </a:t>
            </a:r>
            <a:r>
              <a:rPr lang="en-US" altLang="zh-TW" dirty="0">
                <a:latin typeface="Candara" panose="020E0502030303020204" pitchFamily="34" charset="0"/>
              </a:rPr>
              <a:t>in 2025</a:t>
            </a:r>
            <a:r>
              <a:rPr lang="en-US" dirty="0">
                <a:latin typeface="Candara" panose="020E0502030303020204" pitchFamily="34" charset="0"/>
              </a:rPr>
              <a:t> (Pessimistic / Optimistic / Remain the same)?</a:t>
            </a:r>
          </a:p>
          <a:p>
            <a:endParaRPr lang="en-US" dirty="0">
              <a:latin typeface="Candara" panose="020E0502030303020204" pitchFamily="34" charset="0"/>
            </a:endParaRPr>
          </a:p>
          <a:p>
            <a:endParaRPr lang="en-US" dirty="0">
              <a:latin typeface="Candara" panose="020E0502030303020204" pitchFamily="34" charset="0"/>
            </a:endParaRPr>
          </a:p>
          <a:p>
            <a:endParaRPr lang="en-US" dirty="0">
              <a:latin typeface="Candara" panose="020E0502030303020204" pitchFamily="34" charset="0"/>
            </a:endParaRPr>
          </a:p>
          <a:p>
            <a:endParaRPr lang="en-US" dirty="0">
              <a:latin typeface="Candara" panose="020E0502030303020204" pitchFamily="34" charset="0"/>
            </a:endParaRPr>
          </a:p>
          <a:p>
            <a:pPr marL="285750" indent="-285750">
              <a:buFont typeface="Arial" pitchFamily="34" charset="0"/>
              <a:buChar char="•"/>
            </a:pPr>
            <a:r>
              <a:rPr lang="en-US" altLang="zh-TW" dirty="0">
                <a:latin typeface="Candara" panose="020E0502030303020204" pitchFamily="34" charset="0"/>
              </a:rPr>
              <a:t>E</a:t>
            </a:r>
            <a:r>
              <a:rPr lang="en-US" dirty="0">
                <a:latin typeface="Candara" panose="020E0502030303020204" pitchFamily="34" charset="0"/>
              </a:rPr>
              <a:t>conomic background.</a:t>
            </a:r>
          </a:p>
          <a:p>
            <a:pPr marL="285750" indent="-285750">
              <a:buFont typeface="Arial" pitchFamily="34" charset="0"/>
              <a:buChar char="•"/>
            </a:pPr>
            <a:endParaRPr lang="en-US" sz="1200" dirty="0">
              <a:solidFill>
                <a:schemeClr val="accent1">
                  <a:lumMod val="75000"/>
                </a:schemeClr>
              </a:solidFill>
              <a:latin typeface="Candara" panose="020E0502030303020204" pitchFamily="34" charset="0"/>
              <a:ea typeface="DFKai-SB" panose="03000509000000000000"/>
            </a:endParaRPr>
          </a:p>
          <a:p>
            <a:pPr lvl="1" algn="just"/>
            <a:endParaRPr lang="en-US" sz="1000" dirty="0">
              <a:latin typeface="Candara" panose="020E0502030303020204" pitchFamily="34" charset="0"/>
            </a:endParaRPr>
          </a:p>
          <a:p>
            <a:pPr lvl="1" algn="just"/>
            <a:endParaRPr lang="en-US" sz="1000" dirty="0">
              <a:latin typeface="Candara" panose="020E0502030303020204" pitchFamily="34" charset="0"/>
            </a:endParaRPr>
          </a:p>
          <a:p>
            <a:pPr marL="285750" indent="-285750">
              <a:buFont typeface="Arial" pitchFamily="34" charset="0"/>
              <a:buChar char="•"/>
            </a:pPr>
            <a:r>
              <a:rPr lang="en-US" dirty="0">
                <a:latin typeface="Candara" panose="020E0502030303020204" pitchFamily="34" charset="0"/>
              </a:rPr>
              <a:t>Market share and Loading volume prospect </a:t>
            </a:r>
            <a:r>
              <a:rPr lang="en-US" altLang="zh-TW" dirty="0">
                <a:latin typeface="Candara" panose="020E0502030303020204" pitchFamily="34" charset="0"/>
              </a:rPr>
              <a:t>2025</a:t>
            </a:r>
            <a:r>
              <a:rPr lang="en-US" dirty="0">
                <a:latin typeface="Candara" panose="020E0502030303020204" pitchFamily="34" charset="0"/>
              </a:rPr>
              <a:t> (Long Haul)</a:t>
            </a:r>
          </a:p>
          <a:p>
            <a:pPr marL="285750" indent="-285750">
              <a:buFont typeface="Arial" pitchFamily="34" charset="0"/>
              <a:buChar char="•"/>
            </a:pPr>
            <a:endParaRPr lang="en-US" sz="1400" dirty="0">
              <a:solidFill>
                <a:schemeClr val="accent1">
                  <a:lumMod val="75000"/>
                </a:schemeClr>
              </a:solidFill>
              <a:latin typeface="Candara" panose="020E0502030303020204" pitchFamily="34" charset="0"/>
            </a:endParaRPr>
          </a:p>
          <a:p>
            <a:endParaRPr lang="en-US" dirty="0"/>
          </a:p>
        </p:txBody>
      </p:sp>
      <p:graphicFrame>
        <p:nvGraphicFramePr>
          <p:cNvPr id="4" name="表格 3">
            <a:extLst>
              <a:ext uri="{FF2B5EF4-FFF2-40B4-BE49-F238E27FC236}">
                <a16:creationId xmlns:a16="http://schemas.microsoft.com/office/drawing/2014/main" id="{7988EBAC-3CAA-D50B-9514-39F51A44669D}"/>
              </a:ext>
            </a:extLst>
          </p:cNvPr>
          <p:cNvGraphicFramePr>
            <a:graphicFrameLocks noGrp="1"/>
          </p:cNvGraphicFramePr>
          <p:nvPr>
            <p:extLst>
              <p:ext uri="{D42A27DB-BD31-4B8C-83A1-F6EECF244321}">
                <p14:modId xmlns:p14="http://schemas.microsoft.com/office/powerpoint/2010/main" val="2088581791"/>
              </p:ext>
            </p:extLst>
          </p:nvPr>
        </p:nvGraphicFramePr>
        <p:xfrm>
          <a:off x="255390" y="1203598"/>
          <a:ext cx="6758880" cy="675421"/>
        </p:xfrm>
        <a:graphic>
          <a:graphicData uri="http://schemas.openxmlformats.org/drawingml/2006/table">
            <a:tbl>
              <a:tblPr firstRow="1" bandRow="1">
                <a:tableStyleId>{5C22544A-7EE6-4342-B048-85BDC9FD1C3A}</a:tableStyleId>
              </a:tblPr>
              <a:tblGrid>
                <a:gridCol w="1689720">
                  <a:extLst>
                    <a:ext uri="{9D8B030D-6E8A-4147-A177-3AD203B41FA5}">
                      <a16:colId xmlns:a16="http://schemas.microsoft.com/office/drawing/2014/main" val="20000"/>
                    </a:ext>
                  </a:extLst>
                </a:gridCol>
                <a:gridCol w="1689720">
                  <a:extLst>
                    <a:ext uri="{9D8B030D-6E8A-4147-A177-3AD203B41FA5}">
                      <a16:colId xmlns:a16="http://schemas.microsoft.com/office/drawing/2014/main" val="20001"/>
                    </a:ext>
                  </a:extLst>
                </a:gridCol>
                <a:gridCol w="1689720">
                  <a:extLst>
                    <a:ext uri="{9D8B030D-6E8A-4147-A177-3AD203B41FA5}">
                      <a16:colId xmlns:a16="http://schemas.microsoft.com/office/drawing/2014/main" val="20002"/>
                    </a:ext>
                  </a:extLst>
                </a:gridCol>
                <a:gridCol w="1689720">
                  <a:extLst>
                    <a:ext uri="{9D8B030D-6E8A-4147-A177-3AD203B41FA5}">
                      <a16:colId xmlns:a16="http://schemas.microsoft.com/office/drawing/2014/main" val="20003"/>
                    </a:ext>
                  </a:extLst>
                </a:gridCol>
              </a:tblGrid>
              <a:tr h="370621">
                <a:tc>
                  <a:txBody>
                    <a:bodyPr/>
                    <a:lstStyle/>
                    <a:p>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400" dirty="0">
                          <a:solidFill>
                            <a:schemeClr val="bg1"/>
                          </a:solidFill>
                          <a:latin typeface="Candara" panose="020E0502030303020204" pitchFamily="34" charset="0"/>
                        </a:rPr>
                        <a:t>Get worse</a:t>
                      </a:r>
                      <a:endParaRPr lang="en-US" sz="1400" dirty="0">
                        <a:solidFill>
                          <a:schemeClr val="bg1"/>
                        </a:solidFill>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latin typeface="Candara" panose="020E0502030303020204" pitchFamily="34" charset="0"/>
                        </a:rPr>
                        <a:t>Improve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latin typeface="Candara" panose="020E0502030303020204" pitchFamily="34" charset="0"/>
                        </a:rPr>
                        <a:t>Stay</a:t>
                      </a:r>
                      <a:r>
                        <a:rPr lang="en-US" sz="1400" baseline="0" dirty="0">
                          <a:solidFill>
                            <a:schemeClr val="bg1"/>
                          </a:solidFill>
                          <a:latin typeface="Candara" panose="020E0502030303020204" pitchFamily="34" charset="0"/>
                        </a:rPr>
                        <a:t> the same</a:t>
                      </a:r>
                      <a:endParaRPr lang="en-US" sz="1400" dirty="0">
                        <a:solidFill>
                          <a:schemeClr val="bg1"/>
                        </a:solidFill>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88032">
                <a:tc>
                  <a:txBody>
                    <a:bodyPr/>
                    <a:lstStyle/>
                    <a:p>
                      <a:pPr algn="ctr"/>
                      <a:r>
                        <a:rPr lang="en-US" sz="1400" dirty="0">
                          <a:latin typeface="Candara" panose="020E0502030303020204" pitchFamily="34" charset="0"/>
                        </a:rPr>
                        <a:t>2025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2069591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CB4E78-4175-56FA-4262-F9631FF46AFA}"/>
            </a:ext>
          </a:extLst>
        </p:cNvPr>
        <p:cNvGrpSpPr/>
        <p:nvPr/>
      </p:nvGrpSpPr>
      <p:grpSpPr>
        <a:xfrm>
          <a:off x="0" y="0"/>
          <a:ext cx="0" cy="0"/>
          <a:chOff x="0" y="0"/>
          <a:chExt cx="0" cy="0"/>
        </a:xfrm>
      </p:grpSpPr>
      <p:sp>
        <p:nvSpPr>
          <p:cNvPr id="4" name="Title 11">
            <a:extLst>
              <a:ext uri="{FF2B5EF4-FFF2-40B4-BE49-F238E27FC236}">
                <a16:creationId xmlns:a16="http://schemas.microsoft.com/office/drawing/2014/main" id="{D5C7B748-E888-F724-C9CC-9A1717A0973D}"/>
              </a:ext>
            </a:extLst>
          </p:cNvPr>
          <p:cNvSpPr txBox="1">
            <a:spLocks/>
          </p:cNvSpPr>
          <p:nvPr/>
        </p:nvSpPr>
        <p:spPr>
          <a:xfrm>
            <a:off x="107504"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dirty="0">
                <a:latin typeface="DFKai-SB" pitchFamily="65" charset="-120"/>
                <a:ea typeface="DFKai-SB" pitchFamily="65" charset="-120"/>
              </a:rPr>
              <a:t>ECD/IMD Topic discussion </a:t>
            </a:r>
            <a:r>
              <a:rPr lang="en-US" altLang="zh-TW" sz="2400" b="1" kern="0" dirty="0">
                <a:solidFill>
                  <a:srgbClr val="FFFF00"/>
                </a:solidFill>
                <a:latin typeface="DFKai-SB" pitchFamily="65" charset="-120"/>
                <a:ea typeface="DFKai-SB" pitchFamily="65" charset="-120"/>
              </a:rPr>
              <a:t>(JM)</a:t>
            </a:r>
            <a:endParaRPr lang="en-US" sz="2400" b="1" kern="0" dirty="0">
              <a:solidFill>
                <a:srgbClr val="FFFF00"/>
              </a:solidFill>
              <a:latin typeface="DFKai-SB" pitchFamily="65" charset="-120"/>
              <a:ea typeface="DFKai-SB" pitchFamily="65" charset="-120"/>
            </a:endParaRPr>
          </a:p>
        </p:txBody>
      </p:sp>
      <p:graphicFrame>
        <p:nvGraphicFramePr>
          <p:cNvPr id="2" name="表格 1">
            <a:extLst>
              <a:ext uri="{FF2B5EF4-FFF2-40B4-BE49-F238E27FC236}">
                <a16:creationId xmlns:a16="http://schemas.microsoft.com/office/drawing/2014/main" id="{ECAB4B1B-F59E-1D66-1DD0-A71805D7F828}"/>
              </a:ext>
            </a:extLst>
          </p:cNvPr>
          <p:cNvGraphicFramePr>
            <a:graphicFrameLocks noGrp="1"/>
          </p:cNvGraphicFramePr>
          <p:nvPr>
            <p:extLst>
              <p:ext uri="{D42A27DB-BD31-4B8C-83A1-F6EECF244321}">
                <p14:modId xmlns:p14="http://schemas.microsoft.com/office/powerpoint/2010/main" val="3046155117"/>
              </p:ext>
            </p:extLst>
          </p:nvPr>
        </p:nvGraphicFramePr>
        <p:xfrm>
          <a:off x="107504" y="699542"/>
          <a:ext cx="8928992" cy="3330161"/>
        </p:xfrm>
        <a:graphic>
          <a:graphicData uri="http://schemas.openxmlformats.org/drawingml/2006/table">
            <a:tbl>
              <a:tblPr>
                <a:tableStyleId>{5C22544A-7EE6-4342-B048-85BDC9FD1C3A}</a:tableStyleId>
              </a:tblPr>
              <a:tblGrid>
                <a:gridCol w="832827">
                  <a:extLst>
                    <a:ext uri="{9D8B030D-6E8A-4147-A177-3AD203B41FA5}">
                      <a16:colId xmlns:a16="http://schemas.microsoft.com/office/drawing/2014/main" val="1096605092"/>
                    </a:ext>
                  </a:extLst>
                </a:gridCol>
                <a:gridCol w="1310678">
                  <a:extLst>
                    <a:ext uri="{9D8B030D-6E8A-4147-A177-3AD203B41FA5}">
                      <a16:colId xmlns:a16="http://schemas.microsoft.com/office/drawing/2014/main" val="1714653431"/>
                    </a:ext>
                  </a:extLst>
                </a:gridCol>
                <a:gridCol w="952839">
                  <a:extLst>
                    <a:ext uri="{9D8B030D-6E8A-4147-A177-3AD203B41FA5}">
                      <a16:colId xmlns:a16="http://schemas.microsoft.com/office/drawing/2014/main" val="2905017876"/>
                    </a:ext>
                  </a:extLst>
                </a:gridCol>
                <a:gridCol w="864096">
                  <a:extLst>
                    <a:ext uri="{9D8B030D-6E8A-4147-A177-3AD203B41FA5}">
                      <a16:colId xmlns:a16="http://schemas.microsoft.com/office/drawing/2014/main" val="4291711140"/>
                    </a:ext>
                  </a:extLst>
                </a:gridCol>
                <a:gridCol w="1008111">
                  <a:extLst>
                    <a:ext uri="{9D8B030D-6E8A-4147-A177-3AD203B41FA5}">
                      <a16:colId xmlns:a16="http://schemas.microsoft.com/office/drawing/2014/main" val="1668644550"/>
                    </a:ext>
                  </a:extLst>
                </a:gridCol>
                <a:gridCol w="3960441">
                  <a:extLst>
                    <a:ext uri="{9D8B030D-6E8A-4147-A177-3AD203B41FA5}">
                      <a16:colId xmlns:a16="http://schemas.microsoft.com/office/drawing/2014/main" val="3561485105"/>
                    </a:ext>
                  </a:extLst>
                </a:gridCol>
              </a:tblGrid>
              <a:tr h="140465">
                <a:tc rowSpan="5">
                  <a:txBody>
                    <a:bodyPr/>
                    <a:lstStyle/>
                    <a:p>
                      <a:pPr algn="l" fontAlgn="ctr"/>
                      <a:r>
                        <a:rPr lang="zh-TW" altLang="en-US" sz="900" u="none" strike="noStrike" dirty="0">
                          <a:solidFill>
                            <a:schemeClr val="tx1"/>
                          </a:solidFill>
                          <a:effectLst/>
                          <a:latin typeface="Candara" panose="020E0502030303020204" pitchFamily="34" charset="0"/>
                        </a:rPr>
                        <a:t>　</a:t>
                      </a:r>
                    </a:p>
                    <a:p>
                      <a:pPr algn="ctr" fontAlgn="ctr"/>
                      <a:r>
                        <a:rPr lang="en-US" altLang="zh-TW" sz="1050" b="0" u="none" strike="noStrike" dirty="0">
                          <a:solidFill>
                            <a:schemeClr val="tx1"/>
                          </a:solidFill>
                          <a:effectLst/>
                          <a:latin typeface="Candara" panose="020E0502030303020204" pitchFamily="34" charset="0"/>
                        </a:rPr>
                        <a:t>ECD </a:t>
                      </a:r>
                      <a:r>
                        <a:rPr lang="en-US" sz="1050" b="0" u="none" strike="noStrike" dirty="0">
                          <a:solidFill>
                            <a:schemeClr val="tx1"/>
                          </a:solidFill>
                          <a:effectLst/>
                          <a:latin typeface="Candara" panose="020E0502030303020204" pitchFamily="34" charset="0"/>
                        </a:rPr>
                        <a:t>KPI</a:t>
                      </a:r>
                      <a:endParaRPr lang="en-US" sz="105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900" u="none" strike="noStrike" dirty="0">
                          <a:solidFill>
                            <a:schemeClr val="tx1"/>
                          </a:solidFill>
                          <a:effectLst/>
                          <a:latin typeface="Candara" panose="020E0502030303020204" pitchFamily="34" charset="0"/>
                        </a:rPr>
                        <a:t>　</a:t>
                      </a:r>
                      <a:r>
                        <a:rPr lang="en-US" altLang="zh-TW" sz="900" u="none" strike="noStrike" dirty="0">
                          <a:solidFill>
                            <a:schemeClr val="tx1"/>
                          </a:solidFill>
                          <a:effectLst/>
                          <a:latin typeface="Candara" panose="020E0502030303020204" pitchFamily="34" charset="0"/>
                        </a:rPr>
                        <a:t>ITEM</a:t>
                      </a: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solidFill>
                            <a:schemeClr val="tx1"/>
                          </a:solidFill>
                          <a:effectLst/>
                          <a:latin typeface="Candara" panose="020E0502030303020204" pitchFamily="34" charset="0"/>
                        </a:rPr>
                        <a:t>2023</a:t>
                      </a:r>
                      <a:endParaRPr lang="en-US" altLang="zh-TW"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solidFill>
                            <a:schemeClr val="tx1"/>
                          </a:solidFill>
                          <a:effectLst/>
                          <a:latin typeface="Candara" panose="020E0502030303020204" pitchFamily="34" charset="0"/>
                        </a:rPr>
                        <a:t>2024</a:t>
                      </a:r>
                      <a:endParaRPr lang="en-US" altLang="zh-TW"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Diff</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Action Plan</a:t>
                      </a:r>
                      <a:r>
                        <a:rPr lang="zh-TW" altLang="en-US" sz="800" b="1" u="none" strike="noStrike" dirty="0">
                          <a:solidFill>
                            <a:schemeClr val="tx1"/>
                          </a:solidFill>
                          <a:effectLst/>
                          <a:latin typeface="Candara" panose="020E0502030303020204" pitchFamily="34" charset="0"/>
                        </a:rPr>
                        <a:t> </a:t>
                      </a:r>
                      <a:r>
                        <a:rPr lang="en-US" altLang="zh-TW" sz="800" b="1" u="none" strike="noStrike" dirty="0">
                          <a:solidFill>
                            <a:schemeClr val="tx1"/>
                          </a:solidFill>
                          <a:effectLst/>
                          <a:latin typeface="Candara" panose="020E0502030303020204" pitchFamily="34" charset="0"/>
                        </a:rPr>
                        <a:t>in 2025</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96723"/>
                  </a:ext>
                </a:extLst>
              </a:tr>
              <a:tr h="674903">
                <a:tc vMerge="1">
                  <a:txBody>
                    <a:bodyPr/>
                    <a:lstStyle/>
                    <a:p>
                      <a:pPr algn="ctr" fontAlgn="ctr"/>
                      <a:r>
                        <a:rPr lang="en-US" altLang="zh-TW" sz="1050" b="0" u="none" strike="noStrike" dirty="0">
                          <a:effectLst/>
                        </a:rPr>
                        <a:t>ECD</a:t>
                      </a:r>
                      <a:endParaRPr lang="en-US" sz="1050" b="0" u="none" strike="noStrike" dirty="0">
                        <a:effectLst/>
                      </a:endParaRPr>
                    </a:p>
                    <a:p>
                      <a:pPr algn="ctr" fontAlgn="ctr"/>
                      <a:r>
                        <a:rPr lang="en-US" sz="1050" b="0" u="none" strike="noStrike" dirty="0">
                          <a:effectLst/>
                        </a:rPr>
                        <a:t>KPI</a:t>
                      </a:r>
                      <a:endParaRPr lang="en-US" sz="105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Storage</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80089"/>
                  </a:ext>
                </a:extLst>
              </a:tr>
              <a:tr h="541294">
                <a:tc vMerge="1">
                  <a:txBody>
                    <a:bodyPr/>
                    <a:lstStyle/>
                    <a:p>
                      <a:endParaRPr lang="en-US"/>
                    </a:p>
                  </a:txBody>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Lift on/off</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9480689"/>
                  </a:ext>
                </a:extLst>
              </a:tr>
              <a:tr h="322595">
                <a:tc vMerge="1">
                  <a:txBody>
                    <a:bodyPr/>
                    <a:lstStyle/>
                    <a:p>
                      <a:endParaRPr lang="zh-TW" altLang="en-US"/>
                    </a:p>
                  </a:txBody>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Reposition</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en-US" altLang="zh-TW" sz="900" u="none" strike="noStrike" dirty="0">
                        <a:solidFill>
                          <a:schemeClr val="tx1"/>
                        </a:solidFill>
                        <a:effectLst/>
                        <a:latin typeface="Candara" panose="020E050203030302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10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455894"/>
                  </a:ext>
                </a:extLst>
              </a:tr>
              <a:tr h="322595">
                <a:tc vMerge="1">
                  <a:txBody>
                    <a:bodyPr/>
                    <a:lstStyle/>
                    <a:p>
                      <a:endParaRPr lang="zh-TW" altLang="en-US"/>
                    </a:p>
                  </a:txBody>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M &amp; R</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10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652007"/>
                  </a:ext>
                </a:extLst>
              </a:tr>
              <a:tr h="322595">
                <a:tc rowSpan="3">
                  <a:txBody>
                    <a:bodyPr/>
                    <a:lstStyle/>
                    <a:p>
                      <a:pPr algn="ctr" fontAlgn="ctr"/>
                      <a:r>
                        <a:rPr lang="en-US" altLang="zh-TW" sz="1050" b="0" u="none" strike="noStrike" dirty="0">
                          <a:effectLst/>
                          <a:latin typeface="Candara" panose="020E0502030303020204" pitchFamily="34" charset="0"/>
                        </a:rPr>
                        <a:t>IMD</a:t>
                      </a:r>
                      <a:r>
                        <a:rPr lang="en-US" sz="1050" b="0" u="none" strike="noStrike" dirty="0">
                          <a:effectLst/>
                          <a:latin typeface="Candara" panose="020E0502030303020204" pitchFamily="34" charset="0"/>
                        </a:rPr>
                        <a:t>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Cost </a:t>
                      </a:r>
                      <a:r>
                        <a:rPr lang="en-US" altLang="zh-TW" sz="1050" b="0" i="0" u="none" strike="noStrike" dirty="0">
                          <a:solidFill>
                            <a:srgbClr val="000000"/>
                          </a:solidFill>
                          <a:effectLst/>
                          <a:latin typeface="Candara" panose="020E0502030303020204" pitchFamily="34" charset="0"/>
                          <a:ea typeface="新細明體" panose="02020500000000000000" pitchFamily="18" charset="-120"/>
                        </a:rPr>
                        <a:t>Saving Project</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rgbClr val="FF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53598"/>
                  </a:ext>
                </a:extLst>
              </a:tr>
              <a:tr h="674903">
                <a:tc vMerge="1">
                  <a:txBody>
                    <a:bodyPr/>
                    <a:lstStyle/>
                    <a:p>
                      <a:endParaRPr lang="zh-TW" altLang="en-US"/>
                    </a:p>
                  </a:txBody>
                  <a:tcPr/>
                </a:tc>
                <a:tc>
                  <a:txBody>
                    <a:bodyPr/>
                    <a:lstStyle/>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90% Onboard </a:t>
                      </a:r>
                    </a:p>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within 7 Days</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en-US" altLang="zh-TW" sz="900" u="none" strike="noStrike" dirty="0">
                        <a:effectLst/>
                        <a:highlight>
                          <a:srgbClr val="FFFF00"/>
                        </a:highlight>
                        <a:latin typeface="Candara" panose="020E050203030302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457558"/>
                  </a:ext>
                </a:extLst>
              </a:tr>
              <a:tr h="322595">
                <a:tc vMerge="1">
                  <a:txBody>
                    <a:bodyPr/>
                    <a:lstStyle/>
                    <a:p>
                      <a:endParaRPr lang="zh-TW" altLang="en-US"/>
                    </a:p>
                  </a:txBody>
                  <a:tcPr/>
                </a:tc>
                <a:tc>
                  <a:txBody>
                    <a:bodyPr/>
                    <a:lstStyle/>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No Personal Negligence</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10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20168"/>
                  </a:ext>
                </a:extLst>
              </a:tr>
            </a:tbl>
          </a:graphicData>
        </a:graphic>
      </p:graphicFrame>
      <p:sp>
        <p:nvSpPr>
          <p:cNvPr id="5" name="Google Shape;452;p46">
            <a:extLst>
              <a:ext uri="{FF2B5EF4-FFF2-40B4-BE49-F238E27FC236}">
                <a16:creationId xmlns:a16="http://schemas.microsoft.com/office/drawing/2014/main" id="{2252C608-BFF3-A552-50AF-9B7CB6F22F20}"/>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37</a:t>
            </a:fld>
            <a:endParaRPr lang="en-US" sz="1000" dirty="0"/>
          </a:p>
        </p:txBody>
      </p:sp>
      <p:sp>
        <p:nvSpPr>
          <p:cNvPr id="6" name="文字方塊 5">
            <a:extLst>
              <a:ext uri="{FF2B5EF4-FFF2-40B4-BE49-F238E27FC236}">
                <a16:creationId xmlns:a16="http://schemas.microsoft.com/office/drawing/2014/main" id="{8A82885D-2ED4-F45E-A576-D3AC12CD98E9}"/>
              </a:ext>
            </a:extLst>
          </p:cNvPr>
          <p:cNvSpPr txBox="1"/>
          <p:nvPr/>
        </p:nvSpPr>
        <p:spPr>
          <a:xfrm>
            <a:off x="111870" y="4029703"/>
            <a:ext cx="8928992" cy="1215717"/>
          </a:xfrm>
          <a:prstGeom prst="rect">
            <a:avLst/>
          </a:prstGeom>
          <a:noFill/>
        </p:spPr>
        <p:txBody>
          <a:bodyPr wrap="square" rtlCol="0">
            <a:spAutoFit/>
          </a:bodyPr>
          <a:lstStyle/>
          <a:p>
            <a:r>
              <a:rPr lang="en-US" altLang="zh-TW" dirty="0"/>
              <a:t>Topic </a:t>
            </a:r>
          </a:p>
          <a:p>
            <a:r>
              <a:rPr lang="en-US" altLang="zh-TW" sz="1100" dirty="0"/>
              <a:t>Aged Container Selling / Free Reposition Plan</a:t>
            </a:r>
          </a:p>
          <a:p>
            <a:pPr marL="628650" lvl="1" indent="-171450">
              <a:buFont typeface="Wingdings" panose="05000000000000000000" pitchFamily="2" charset="2"/>
              <a:buChar char="l"/>
            </a:pPr>
            <a:r>
              <a:rPr lang="en-US" altLang="zh-TW" sz="1100" dirty="0"/>
              <a:t>A</a:t>
            </a:r>
          </a:p>
          <a:p>
            <a:pPr marL="628650" lvl="1" indent="-171450">
              <a:buFont typeface="Wingdings" panose="05000000000000000000" pitchFamily="2" charset="2"/>
              <a:buChar char="l"/>
            </a:pPr>
            <a:r>
              <a:rPr lang="en-US" altLang="zh-TW" sz="1100" dirty="0"/>
              <a:t>B</a:t>
            </a:r>
          </a:p>
          <a:p>
            <a:endParaRPr lang="en-US" altLang="zh-TW" sz="1100" dirty="0"/>
          </a:p>
          <a:p>
            <a:endParaRPr lang="zh-TW" altLang="en-US" sz="1100" dirty="0"/>
          </a:p>
        </p:txBody>
      </p:sp>
    </p:spTree>
    <p:extLst>
      <p:ext uri="{BB962C8B-B14F-4D97-AF65-F5344CB8AC3E}">
        <p14:creationId xmlns:p14="http://schemas.microsoft.com/office/powerpoint/2010/main" val="11451655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8B5C35-D7A0-1A83-299F-4DC4A15F3CF6}"/>
            </a:ext>
          </a:extLst>
        </p:cNvPr>
        <p:cNvGrpSpPr/>
        <p:nvPr/>
      </p:nvGrpSpPr>
      <p:grpSpPr>
        <a:xfrm>
          <a:off x="0" y="0"/>
          <a:ext cx="0" cy="0"/>
          <a:chOff x="0" y="0"/>
          <a:chExt cx="0" cy="0"/>
        </a:xfrm>
      </p:grpSpPr>
      <p:sp>
        <p:nvSpPr>
          <p:cNvPr id="4" name="Title 11">
            <a:extLst>
              <a:ext uri="{FF2B5EF4-FFF2-40B4-BE49-F238E27FC236}">
                <a16:creationId xmlns:a16="http://schemas.microsoft.com/office/drawing/2014/main" id="{C7849C50-98E1-E641-B4BE-D5E745FCBB85}"/>
              </a:ext>
            </a:extLst>
          </p:cNvPr>
          <p:cNvSpPr txBox="1">
            <a:spLocks/>
          </p:cNvSpPr>
          <p:nvPr/>
        </p:nvSpPr>
        <p:spPr>
          <a:xfrm>
            <a:off x="107504"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dirty="0">
                <a:latin typeface="DFKai-SB" pitchFamily="65" charset="-120"/>
                <a:ea typeface="DFKai-SB" pitchFamily="65" charset="-120"/>
              </a:rPr>
              <a:t>OCD/OPD Topic discussion </a:t>
            </a:r>
            <a:r>
              <a:rPr lang="en-US" altLang="zh-TW" sz="2400" b="1" kern="0" dirty="0">
                <a:solidFill>
                  <a:srgbClr val="FFFF00"/>
                </a:solidFill>
                <a:latin typeface="DFKai-SB" pitchFamily="65" charset="-120"/>
                <a:ea typeface="DFKai-SB" pitchFamily="65" charset="-120"/>
              </a:rPr>
              <a:t>(JM)</a:t>
            </a:r>
            <a:endParaRPr lang="en-US" sz="2400" b="1" kern="0" dirty="0">
              <a:solidFill>
                <a:srgbClr val="FFFF00"/>
              </a:solidFill>
              <a:latin typeface="DFKai-SB" pitchFamily="65" charset="-120"/>
              <a:ea typeface="DFKai-SB" pitchFamily="65" charset="-120"/>
            </a:endParaRPr>
          </a:p>
        </p:txBody>
      </p:sp>
      <p:graphicFrame>
        <p:nvGraphicFramePr>
          <p:cNvPr id="2" name="表格 1">
            <a:extLst>
              <a:ext uri="{FF2B5EF4-FFF2-40B4-BE49-F238E27FC236}">
                <a16:creationId xmlns:a16="http://schemas.microsoft.com/office/drawing/2014/main" id="{4A8DAA72-0243-4FB9-828A-9FEE8003EB45}"/>
              </a:ext>
            </a:extLst>
          </p:cNvPr>
          <p:cNvGraphicFramePr>
            <a:graphicFrameLocks noGrp="1"/>
          </p:cNvGraphicFramePr>
          <p:nvPr>
            <p:extLst>
              <p:ext uri="{D42A27DB-BD31-4B8C-83A1-F6EECF244321}">
                <p14:modId xmlns:p14="http://schemas.microsoft.com/office/powerpoint/2010/main" val="1212279730"/>
              </p:ext>
            </p:extLst>
          </p:nvPr>
        </p:nvGraphicFramePr>
        <p:xfrm>
          <a:off x="35496" y="699542"/>
          <a:ext cx="9001000" cy="3257720"/>
        </p:xfrm>
        <a:graphic>
          <a:graphicData uri="http://schemas.openxmlformats.org/drawingml/2006/table">
            <a:tbl>
              <a:tblPr>
                <a:tableStyleId>{5C22544A-7EE6-4342-B048-85BDC9FD1C3A}</a:tableStyleId>
              </a:tblPr>
              <a:tblGrid>
                <a:gridCol w="637370">
                  <a:extLst>
                    <a:ext uri="{9D8B030D-6E8A-4147-A177-3AD203B41FA5}">
                      <a16:colId xmlns:a16="http://schemas.microsoft.com/office/drawing/2014/main" val="1096605092"/>
                    </a:ext>
                  </a:extLst>
                </a:gridCol>
                <a:gridCol w="1203750">
                  <a:extLst>
                    <a:ext uri="{9D8B030D-6E8A-4147-A177-3AD203B41FA5}">
                      <a16:colId xmlns:a16="http://schemas.microsoft.com/office/drawing/2014/main" val="1714653431"/>
                    </a:ext>
                  </a:extLst>
                </a:gridCol>
                <a:gridCol w="691490">
                  <a:extLst>
                    <a:ext uri="{9D8B030D-6E8A-4147-A177-3AD203B41FA5}">
                      <a16:colId xmlns:a16="http://schemas.microsoft.com/office/drawing/2014/main" val="2905017876"/>
                    </a:ext>
                  </a:extLst>
                </a:gridCol>
                <a:gridCol w="894438">
                  <a:extLst>
                    <a:ext uri="{9D8B030D-6E8A-4147-A177-3AD203B41FA5}">
                      <a16:colId xmlns:a16="http://schemas.microsoft.com/office/drawing/2014/main" val="4291711140"/>
                    </a:ext>
                  </a:extLst>
                </a:gridCol>
                <a:gridCol w="894438">
                  <a:extLst>
                    <a:ext uri="{9D8B030D-6E8A-4147-A177-3AD203B41FA5}">
                      <a16:colId xmlns:a16="http://schemas.microsoft.com/office/drawing/2014/main" val="1668644550"/>
                    </a:ext>
                  </a:extLst>
                </a:gridCol>
                <a:gridCol w="4679514">
                  <a:extLst>
                    <a:ext uri="{9D8B030D-6E8A-4147-A177-3AD203B41FA5}">
                      <a16:colId xmlns:a16="http://schemas.microsoft.com/office/drawing/2014/main" val="3561485105"/>
                    </a:ext>
                  </a:extLst>
                </a:gridCol>
              </a:tblGrid>
              <a:tr h="209868">
                <a:tc>
                  <a:txBody>
                    <a:bodyPr/>
                    <a:lstStyle/>
                    <a:p>
                      <a:pPr algn="l" fontAlgn="ctr"/>
                      <a:r>
                        <a:rPr lang="zh-TW" altLang="en-US" sz="900" u="none" strike="noStrike" dirty="0">
                          <a:effectLst/>
                          <a:latin typeface="Candara" panose="020E0502030303020204" pitchFamily="34" charset="0"/>
                        </a:rPr>
                        <a:t>　</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900" u="none" strike="noStrike" dirty="0">
                          <a:effectLst/>
                          <a:latin typeface="Candara" panose="020E0502030303020204" pitchFamily="34" charset="0"/>
                        </a:rPr>
                        <a:t>　</a:t>
                      </a:r>
                      <a:r>
                        <a:rPr lang="en-US" altLang="zh-TW" sz="900" u="none" strike="noStrike" dirty="0">
                          <a:effectLst/>
                          <a:latin typeface="Candara" panose="020E0502030303020204" pitchFamily="34" charset="0"/>
                        </a:rPr>
                        <a:t>ITEM</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effectLst/>
                          <a:latin typeface="Candara" panose="020E0502030303020204" pitchFamily="34" charset="0"/>
                        </a:rPr>
                        <a:t>2023</a:t>
                      </a:r>
                      <a:endParaRPr lang="en-US" altLang="zh-TW"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effectLst/>
                          <a:latin typeface="Candara" panose="020E0502030303020204" pitchFamily="34" charset="0"/>
                        </a:rPr>
                        <a:t>2024</a:t>
                      </a:r>
                      <a:endParaRPr lang="en-US" altLang="zh-TW"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effectLst/>
                          <a:latin typeface="Candara" panose="020E0502030303020204" pitchFamily="34" charset="0"/>
                        </a:rPr>
                        <a:t>Diff</a:t>
                      </a:r>
                      <a:endParaRPr lang="en-US"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Action Plan</a:t>
                      </a:r>
                      <a:r>
                        <a:rPr lang="zh-TW" altLang="en-US" sz="800" b="1" u="none" strike="noStrike" dirty="0">
                          <a:solidFill>
                            <a:schemeClr val="tx1"/>
                          </a:solidFill>
                          <a:effectLst/>
                          <a:latin typeface="Candara" panose="020E0502030303020204" pitchFamily="34" charset="0"/>
                        </a:rPr>
                        <a:t> </a:t>
                      </a:r>
                      <a:r>
                        <a:rPr lang="en-US" altLang="zh-TW" sz="800" b="1" u="none" strike="noStrike" dirty="0">
                          <a:solidFill>
                            <a:schemeClr val="tx1"/>
                          </a:solidFill>
                          <a:effectLst/>
                          <a:latin typeface="Candara" panose="020E0502030303020204" pitchFamily="34" charset="0"/>
                        </a:rPr>
                        <a:t>in 2025</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96723"/>
                  </a:ext>
                </a:extLst>
              </a:tr>
              <a:tr h="609532">
                <a:tc rowSpan="3">
                  <a:txBody>
                    <a:bodyPr/>
                    <a:lstStyle/>
                    <a:p>
                      <a:pPr algn="ctr" fontAlgn="ctr"/>
                      <a:r>
                        <a:rPr lang="en-US" sz="1050" b="0" u="none" strike="noStrike" dirty="0">
                          <a:effectLst/>
                          <a:latin typeface="Candara" panose="020E0502030303020204" pitchFamily="34" charset="0"/>
                        </a:rPr>
                        <a:t>OPD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u="none" strike="noStrike" dirty="0">
                          <a:effectLst/>
                          <a:latin typeface="Candara" panose="020E0502030303020204" pitchFamily="34" charset="0"/>
                        </a:rPr>
                        <a:t>BOA</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8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80089"/>
                  </a:ext>
                </a:extLst>
              </a:tr>
              <a:tr h="194296">
                <a:tc vMerge="1">
                  <a:txBody>
                    <a:bodyPr/>
                    <a:lstStyle/>
                    <a:p>
                      <a:endParaRPr lang="zh-TW" altLang="en-US"/>
                    </a:p>
                  </a:txBody>
                  <a:tcPr/>
                </a:tc>
                <a:tc>
                  <a:txBody>
                    <a:bodyPr/>
                    <a:lstStyle/>
                    <a:p>
                      <a:pPr algn="ctr" fontAlgn="ctr"/>
                      <a:r>
                        <a:rPr lang="en-US" sz="1050" b="0" u="none" strike="noStrike" dirty="0">
                          <a:effectLst/>
                          <a:latin typeface="Candara" panose="020E0502030303020204" pitchFamily="34" charset="0"/>
                        </a:rPr>
                        <a:t>Port Stay</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rgbClr val="FF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455894"/>
                  </a:ext>
                </a:extLst>
              </a:tr>
              <a:tr h="354456">
                <a:tc vMerge="1">
                  <a:txBody>
                    <a:bodyPr/>
                    <a:lstStyle/>
                    <a:p>
                      <a:endParaRPr lang="zh-TW" altLang="en-US"/>
                    </a:p>
                  </a:txBody>
                  <a:tcPr/>
                </a:tc>
                <a:tc>
                  <a:txBody>
                    <a:bodyPr/>
                    <a:lstStyle/>
                    <a:p>
                      <a:pPr algn="ctr" fontAlgn="ctr"/>
                      <a:r>
                        <a:rPr lang="en-US" sz="1050" b="0" u="none" strike="noStrike" dirty="0">
                          <a:effectLst/>
                          <a:latin typeface="Candara" panose="020E0502030303020204" pitchFamily="34" charset="0"/>
                        </a:rPr>
                        <a:t>Productivity</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652007"/>
                  </a:ext>
                </a:extLst>
              </a:tr>
              <a:tr h="248211">
                <a:tc rowSpan="3">
                  <a:txBody>
                    <a:bodyPr/>
                    <a:lstStyle/>
                    <a:p>
                      <a:pPr algn="ctr" fontAlgn="ctr"/>
                      <a:r>
                        <a:rPr lang="en-US" sz="1050" b="0" u="none" strike="noStrike" dirty="0">
                          <a:effectLst/>
                          <a:latin typeface="Candara" panose="020E0502030303020204" pitchFamily="34" charset="0"/>
                        </a:rPr>
                        <a:t>OCD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u="none" strike="noStrike" dirty="0">
                          <a:effectLst/>
                          <a:latin typeface="Candara" panose="020E0502030303020204" pitchFamily="34" charset="0"/>
                        </a:rPr>
                        <a:t>Incentive</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FF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rgbClr val="FF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53598"/>
                  </a:ext>
                </a:extLst>
              </a:tr>
              <a:tr h="891090">
                <a:tc vMerge="1">
                  <a:txBody>
                    <a:bodyPr/>
                    <a:lstStyle/>
                    <a:p>
                      <a:endParaRPr lang="zh-TW" altLang="en-US"/>
                    </a:p>
                  </a:txBody>
                  <a:tcPr/>
                </a:tc>
                <a:tc>
                  <a:txBody>
                    <a:bodyPr/>
                    <a:lstStyle/>
                    <a:p>
                      <a:pPr algn="ctr" fontAlgn="ctr"/>
                      <a:r>
                        <a:rPr lang="en-US" sz="1050" b="0" u="none" strike="noStrike">
                          <a:effectLst/>
                          <a:latin typeface="Candara" panose="020E0502030303020204" pitchFamily="34" charset="0"/>
                        </a:rPr>
                        <a:t>Empty Storage</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altLang="zh-TW" sz="900" u="none" strike="noStrike" dirty="0">
                        <a:effectLst/>
                        <a:latin typeface="Candara" panose="020E050203030302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8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457558"/>
                  </a:ext>
                </a:extLst>
              </a:tr>
              <a:tr h="750267">
                <a:tc vMerge="1">
                  <a:txBody>
                    <a:bodyPr/>
                    <a:lstStyle/>
                    <a:p>
                      <a:endParaRPr lang="zh-TW" altLang="en-US"/>
                    </a:p>
                  </a:txBody>
                  <a:tcPr/>
                </a:tc>
                <a:tc>
                  <a:txBody>
                    <a:bodyPr/>
                    <a:lstStyle/>
                    <a:p>
                      <a:pPr algn="ctr" fontAlgn="ctr"/>
                      <a:r>
                        <a:rPr lang="en-US" sz="1050" b="0" u="none" strike="noStrike">
                          <a:effectLst/>
                          <a:latin typeface="Candara" panose="020E0502030303020204" pitchFamily="34" charset="0"/>
                        </a:rPr>
                        <a:t>Rate Reduction</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8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20168"/>
                  </a:ext>
                </a:extLst>
              </a:tr>
            </a:tbl>
          </a:graphicData>
        </a:graphic>
      </p:graphicFrame>
      <p:sp>
        <p:nvSpPr>
          <p:cNvPr id="5" name="Google Shape;452;p46">
            <a:extLst>
              <a:ext uri="{FF2B5EF4-FFF2-40B4-BE49-F238E27FC236}">
                <a16:creationId xmlns:a16="http://schemas.microsoft.com/office/drawing/2014/main" id="{FF02FEB0-6F18-02B0-8B10-F8748E7AFC83}"/>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38</a:t>
            </a:fld>
            <a:endParaRPr lang="en-US" sz="1000" dirty="0"/>
          </a:p>
        </p:txBody>
      </p:sp>
      <p:sp>
        <p:nvSpPr>
          <p:cNvPr id="6" name="文字方塊 5">
            <a:extLst>
              <a:ext uri="{FF2B5EF4-FFF2-40B4-BE49-F238E27FC236}">
                <a16:creationId xmlns:a16="http://schemas.microsoft.com/office/drawing/2014/main" id="{00304D44-07D7-114B-45E9-956049BC1A29}"/>
              </a:ext>
            </a:extLst>
          </p:cNvPr>
          <p:cNvSpPr txBox="1"/>
          <p:nvPr/>
        </p:nvSpPr>
        <p:spPr>
          <a:xfrm>
            <a:off x="120878" y="4064097"/>
            <a:ext cx="8928992" cy="1215717"/>
          </a:xfrm>
          <a:prstGeom prst="rect">
            <a:avLst/>
          </a:prstGeom>
          <a:noFill/>
        </p:spPr>
        <p:txBody>
          <a:bodyPr wrap="square" rtlCol="0">
            <a:spAutoFit/>
          </a:bodyPr>
          <a:lstStyle/>
          <a:p>
            <a:r>
              <a:rPr lang="en-US" altLang="zh-TW" dirty="0"/>
              <a:t>Topic</a:t>
            </a:r>
          </a:p>
          <a:p>
            <a:r>
              <a:rPr lang="en-US" altLang="zh-TW" sz="1100" dirty="0"/>
              <a:t>Terminal info update (expansion/dredge/crane)</a:t>
            </a:r>
          </a:p>
          <a:p>
            <a:pPr marL="628650" lvl="1" indent="-171450">
              <a:buFont typeface="Wingdings" panose="05000000000000000000" pitchFamily="2" charset="2"/>
              <a:buChar char="l"/>
            </a:pPr>
            <a:r>
              <a:rPr lang="en-US" altLang="zh-TW" sz="1100" dirty="0"/>
              <a:t>A</a:t>
            </a:r>
          </a:p>
          <a:p>
            <a:pPr marL="628650" lvl="1" indent="-171450">
              <a:buFont typeface="Wingdings" panose="05000000000000000000" pitchFamily="2" charset="2"/>
              <a:buChar char="l"/>
            </a:pPr>
            <a:r>
              <a:rPr lang="en-US" altLang="zh-TW" sz="1100" dirty="0"/>
              <a:t>B</a:t>
            </a:r>
          </a:p>
          <a:p>
            <a:endParaRPr lang="en-US" altLang="zh-TW" sz="1100" dirty="0"/>
          </a:p>
          <a:p>
            <a:endParaRPr lang="zh-TW" altLang="en-US" sz="1100" dirty="0"/>
          </a:p>
        </p:txBody>
      </p:sp>
    </p:spTree>
    <p:extLst>
      <p:ext uri="{BB962C8B-B14F-4D97-AF65-F5344CB8AC3E}">
        <p14:creationId xmlns:p14="http://schemas.microsoft.com/office/powerpoint/2010/main" val="21487762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9144000" cy="5143500"/>
          </a:xfrm>
          <a:prstGeom prst="rect">
            <a:avLst/>
          </a:prstGeom>
          <a:solidFill>
            <a:srgbClr val="0076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 name="梯形 2"/>
          <p:cNvSpPr/>
          <p:nvPr/>
        </p:nvSpPr>
        <p:spPr>
          <a:xfrm>
            <a:off x="2674800" y="1707654"/>
            <a:ext cx="1170000" cy="216024"/>
          </a:xfrm>
          <a:prstGeom prst="trapezoid">
            <a:avLst>
              <a:gd name="adj" fmla="val 40432"/>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 name="矩形 3"/>
          <p:cNvSpPr/>
          <p:nvPr/>
        </p:nvSpPr>
        <p:spPr>
          <a:xfrm>
            <a:off x="2209800" y="1838821"/>
            <a:ext cx="6934200" cy="1257117"/>
          </a:xfrm>
          <a:prstGeom prst="rect">
            <a:avLst/>
          </a:prstGeom>
          <a:solidFill>
            <a:schemeClr val="bg1"/>
          </a:solidFill>
          <a:ln w="12700" cap="flat" cmpd="sng" algn="ctr">
            <a:noFill/>
            <a:prstDash val="solid"/>
            <a:miter lim="800000"/>
          </a:ln>
          <a:effectLst/>
        </p:spPr>
        <p:txBody>
          <a:bodyPr lIns="1116000" tIns="0" bIns="3600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srgbClr val="00A28B"/>
              </a:solidFill>
              <a:effectLst/>
              <a:uLnTx/>
              <a:uFillTx/>
              <a:latin typeface="华文中宋" panose="02010600040101010101" pitchFamily="2" charset="-122"/>
              <a:ea typeface="华文中宋" panose="02010600040101010101" pitchFamily="2" charset="-122"/>
              <a:cs typeface="+mn-cs"/>
            </a:endParaRPr>
          </a:p>
        </p:txBody>
      </p:sp>
      <p:sp>
        <p:nvSpPr>
          <p:cNvPr id="5" name="任意多边形 8"/>
          <p:cNvSpPr>
            <a:spLocks/>
          </p:cNvSpPr>
          <p:nvPr/>
        </p:nvSpPr>
        <p:spPr bwMode="auto">
          <a:xfrm>
            <a:off x="2763666" y="1707655"/>
            <a:ext cx="993775" cy="1011237"/>
          </a:xfrm>
          <a:custGeom>
            <a:avLst/>
            <a:gdLst>
              <a:gd name="T0" fmla="*/ 0 w 993531"/>
              <a:gd name="T1" fmla="*/ 0 h 1011115"/>
              <a:gd name="T2" fmla="*/ 993775 w 993531"/>
              <a:gd name="T3" fmla="*/ 0 h 1011115"/>
              <a:gd name="T4" fmla="*/ 496888 w 993531"/>
              <a:gd name="T5" fmla="*/ 1011237 h 1011115"/>
              <a:gd name="T6" fmla="*/ 0 60000 65536"/>
              <a:gd name="T7" fmla="*/ 0 60000 65536"/>
              <a:gd name="T8" fmla="*/ 0 60000 65536"/>
              <a:gd name="T9" fmla="*/ 0 w 993531"/>
              <a:gd name="T10" fmla="*/ 0 h 1011115"/>
              <a:gd name="T11" fmla="*/ 993531 w 993531"/>
              <a:gd name="T12" fmla="*/ 1011115 h 1011115"/>
            </a:gdLst>
            <a:ahLst/>
            <a:cxnLst>
              <a:cxn ang="T6">
                <a:pos x="T0" y="T1"/>
              </a:cxn>
              <a:cxn ang="T7">
                <a:pos x="T2" y="T3"/>
              </a:cxn>
              <a:cxn ang="T8">
                <a:pos x="T4" y="T5"/>
              </a:cxn>
            </a:cxnLst>
            <a:rect l="T9" t="T10" r="T11" b="T12"/>
            <a:pathLst>
              <a:path w="993531" h="1011115">
                <a:moveTo>
                  <a:pt x="0" y="0"/>
                </a:moveTo>
                <a:lnTo>
                  <a:pt x="993531" y="0"/>
                </a:lnTo>
                <a:lnTo>
                  <a:pt x="496766" y="1011115"/>
                </a:lnTo>
                <a:lnTo>
                  <a:pt x="0" y="0"/>
                </a:lnTo>
                <a:close/>
              </a:path>
            </a:pathLst>
          </a:custGeom>
          <a:solidFill>
            <a:schemeClr val="accent6">
              <a:lumMod val="75000"/>
            </a:schemeClr>
          </a:solidFill>
          <a:ln w="12700" algn="ctr">
            <a:noFill/>
            <a:miter lim="800000"/>
            <a:headEnd/>
            <a:tailEnd/>
          </a:ln>
        </p:spPr>
        <p:txBody>
          <a:bodyPr tIns="0" bIns="360000" anchor="ctr"/>
          <a:lstStyle/>
          <a:p>
            <a:pPr marL="0" marR="0" lvl="0" indent="0" algn="ctr" defTabSz="914400" rtl="0" eaLnBrk="1" fontAlgn="auto" latinLnBrk="0" hangingPunct="1">
              <a:lnSpc>
                <a:spcPct val="100000"/>
              </a:lnSpc>
              <a:spcBef>
                <a:spcPts val="2400"/>
              </a:spcBef>
              <a:spcAft>
                <a:spcPts val="0"/>
              </a:spcAft>
              <a:buClr>
                <a:srgbClr val="4F81BD"/>
              </a:buClr>
              <a:buSzPct val="60000"/>
              <a:buFontTx/>
              <a:buNone/>
              <a:tabLst/>
              <a:defRPr/>
            </a:pPr>
            <a:r>
              <a:rPr kumimoji="0" lang="en-US" altLang="zh-CN" sz="4400" b="1" i="0" u="none" strike="noStrike" kern="1200" cap="none" spc="0" normalizeH="0" baseline="0" noProof="0" dirty="0">
                <a:ln>
                  <a:noFill/>
                </a:ln>
                <a:solidFill>
                  <a:prstClr val="white"/>
                </a:solidFill>
                <a:effectLst/>
                <a:uLnTx/>
                <a:uFillTx/>
                <a:latin typeface="Vijaya" pitchFamily="34" charset="0"/>
                <a:ea typeface="华文中宋" pitchFamily="2" charset="-122"/>
                <a:cs typeface="Vijaya" pitchFamily="34" charset="0"/>
              </a:rPr>
              <a:t>07</a:t>
            </a:r>
            <a:endParaRPr kumimoji="0" lang="zh-CN" altLang="en-US" sz="4400" b="1" i="0" u="none" strike="noStrike" kern="1200" cap="none" spc="0" normalizeH="0" baseline="0" noProof="0" dirty="0">
              <a:ln>
                <a:noFill/>
              </a:ln>
              <a:solidFill>
                <a:prstClr val="white"/>
              </a:solidFill>
              <a:effectLst/>
              <a:uLnTx/>
              <a:uFillTx/>
              <a:latin typeface="Vijaya" pitchFamily="34" charset="0"/>
              <a:ea typeface="华文中宋" pitchFamily="2" charset="-122"/>
              <a:cs typeface="Vijaya" pitchFamily="34" charset="0"/>
            </a:endParaRPr>
          </a:p>
        </p:txBody>
      </p:sp>
      <p:sp>
        <p:nvSpPr>
          <p:cNvPr id="7" name="矩形 6"/>
          <p:cNvSpPr/>
          <p:nvPr/>
        </p:nvSpPr>
        <p:spPr>
          <a:xfrm>
            <a:off x="3867392" y="2051880"/>
            <a:ext cx="4667008"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b="1" dirty="0">
                <a:solidFill>
                  <a:prstClr val="black">
                    <a:lumMod val="85000"/>
                    <a:lumOff val="15000"/>
                  </a:prstClr>
                </a:solidFill>
                <a:latin typeface="DFKai-SB" pitchFamily="65" charset="-120"/>
                <a:ea typeface="DFKai-SB" pitchFamily="65" charset="-120"/>
              </a:rPr>
              <a:t>UMS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b="1" dirty="0">
                <a:solidFill>
                  <a:prstClr val="black">
                    <a:lumMod val="85000"/>
                    <a:lumOff val="15000"/>
                  </a:prstClr>
                </a:solidFill>
                <a:latin typeface="DFKai-SB" pitchFamily="65" charset="-120"/>
                <a:ea typeface="DFKai-SB" pitchFamily="65" charset="-120"/>
              </a:rPr>
              <a:t>(PANAMA)</a:t>
            </a:r>
            <a:endParaRPr kumimoji="0" lang="zh-CN" altLang="en-US" sz="2800" b="0" i="0" u="none" strike="noStrike" kern="1200" cap="none" spc="0" normalizeH="0" baseline="0" noProof="0" dirty="0">
              <a:ln>
                <a:noFill/>
              </a:ln>
              <a:solidFill>
                <a:prstClr val="black">
                  <a:lumMod val="85000"/>
                  <a:lumOff val="15000"/>
                </a:prstClr>
              </a:solidFill>
              <a:effectLst/>
              <a:uLnTx/>
              <a:uFillTx/>
              <a:latin typeface="DFKai-SB" pitchFamily="65" charset="-120"/>
              <a:ea typeface="DFKai-SB" pitchFamily="65" charset="-120"/>
              <a:cs typeface="+mn-cs"/>
            </a:endParaRPr>
          </a:p>
        </p:txBody>
      </p:sp>
      <p:sp>
        <p:nvSpPr>
          <p:cNvPr id="2" name="Slide Number Placeholder 1"/>
          <p:cNvSpPr>
            <a:spLocks noGrp="1"/>
          </p:cNvSpPr>
          <p:nvPr>
            <p:ph type="sldNum" sz="quarter" idx="4294967295"/>
          </p:nvPr>
        </p:nvSpPr>
        <p:spPr>
          <a:xfrm>
            <a:off x="7010400" y="4883720"/>
            <a:ext cx="2133600" cy="273844"/>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36D82E-CE9F-4850-9751-B326B49AD240}" type="slidenum">
              <a:rPr kumimoji="0" lang="en-US" sz="1200" b="0" i="0" u="none" strike="noStrike" kern="1200" cap="none" spc="0" normalizeH="0" baseline="0" noProof="0" smtClean="0">
                <a:ln>
                  <a:noFill/>
                </a:ln>
                <a:solidFill>
                  <a:schemeClr val="bg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schemeClr val="bg1"/>
              </a:solidFill>
              <a:effectLst/>
              <a:uLnTx/>
              <a:uFillTx/>
              <a:latin typeface="Calibri"/>
              <a:ea typeface="+mn-ea"/>
              <a:cs typeface="+mn-cs"/>
            </a:endParaRPr>
          </a:p>
        </p:txBody>
      </p:sp>
    </p:spTree>
    <p:extLst>
      <p:ext uri="{BB962C8B-B14F-4D97-AF65-F5344CB8AC3E}">
        <p14:creationId xmlns:p14="http://schemas.microsoft.com/office/powerpoint/2010/main" val="121657147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787609324"/>
              </p:ext>
            </p:extLst>
          </p:nvPr>
        </p:nvGraphicFramePr>
        <p:xfrm>
          <a:off x="132314" y="699542"/>
          <a:ext cx="8883832" cy="4184178"/>
        </p:xfrm>
        <a:graphic>
          <a:graphicData uri="http://schemas.openxmlformats.org/drawingml/2006/table">
            <a:tbl>
              <a:tblPr/>
              <a:tblGrid>
                <a:gridCol w="479246">
                  <a:extLst>
                    <a:ext uri="{9D8B030D-6E8A-4147-A177-3AD203B41FA5}">
                      <a16:colId xmlns:a16="http://schemas.microsoft.com/office/drawing/2014/main" val="20000"/>
                    </a:ext>
                  </a:extLst>
                </a:gridCol>
                <a:gridCol w="1152128">
                  <a:extLst>
                    <a:ext uri="{9D8B030D-6E8A-4147-A177-3AD203B41FA5}">
                      <a16:colId xmlns:a16="http://schemas.microsoft.com/office/drawing/2014/main" val="20001"/>
                    </a:ext>
                  </a:extLst>
                </a:gridCol>
                <a:gridCol w="360040">
                  <a:extLst>
                    <a:ext uri="{9D8B030D-6E8A-4147-A177-3AD203B41FA5}">
                      <a16:colId xmlns:a16="http://schemas.microsoft.com/office/drawing/2014/main" val="20006"/>
                    </a:ext>
                  </a:extLst>
                </a:gridCol>
                <a:gridCol w="864096">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576064">
                  <a:extLst>
                    <a:ext uri="{9D8B030D-6E8A-4147-A177-3AD203B41FA5}">
                      <a16:colId xmlns:a16="http://schemas.microsoft.com/office/drawing/2014/main" val="20004"/>
                    </a:ext>
                  </a:extLst>
                </a:gridCol>
                <a:gridCol w="648072">
                  <a:extLst>
                    <a:ext uri="{9D8B030D-6E8A-4147-A177-3AD203B41FA5}">
                      <a16:colId xmlns:a16="http://schemas.microsoft.com/office/drawing/2014/main" val="2800999351"/>
                    </a:ext>
                  </a:extLst>
                </a:gridCol>
                <a:gridCol w="3940090">
                  <a:extLst>
                    <a:ext uri="{9D8B030D-6E8A-4147-A177-3AD203B41FA5}">
                      <a16:colId xmlns:a16="http://schemas.microsoft.com/office/drawing/2014/main" val="20005"/>
                    </a:ext>
                  </a:extLst>
                </a:gridCol>
              </a:tblGrid>
              <a:tr h="494191">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Subject</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Segments</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a:t>
                      </a:r>
                      <a:r>
                        <a:rPr lang="en-US" altLang="zh-TW" sz="800" b="0" i="0" u="none" strike="noStrike" dirty="0">
                          <a:solidFill>
                            <a:schemeClr val="tx1"/>
                          </a:solidFill>
                          <a:effectLst/>
                          <a:latin typeface="DFKai-SB" pitchFamily="65" charset="-120"/>
                          <a:ea typeface="DFKai-SB" pitchFamily="65" charset="-120"/>
                        </a:rPr>
                        <a:t>4</a:t>
                      </a:r>
                      <a:r>
                        <a:rPr lang="de-DE" altLang="zh-TW" sz="8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dirty="0">
                          <a:solidFill>
                            <a:schemeClr val="tx1"/>
                          </a:solidFill>
                          <a:effectLst/>
                          <a:latin typeface="DFKai-SB" pitchFamily="65" charset="-120"/>
                          <a:ea typeface="DFKai-SB" pitchFamily="65" charset="-120"/>
                        </a:rPr>
                        <a:t>Achievement</a:t>
                      </a:r>
                    </a:p>
                    <a:p>
                      <a:pPr algn="ctr" rtl="0" fontAlgn="ctr"/>
                      <a:r>
                        <a:rPr lang="de-DE" altLang="zh-TW" sz="800" b="0" i="0" u="none" strike="noStrike"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&amp;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2025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301386">
                <a:tc vMerge="1">
                  <a:txBody>
                    <a:bodyPr/>
                    <a:lstStyle/>
                    <a:p>
                      <a:endParaRPr lang="de-DE"/>
                    </a:p>
                  </a:txBody>
                  <a:tcPr/>
                </a:tc>
                <a:tc vMerge="1">
                  <a:txBody>
                    <a:bodyPr/>
                    <a:lstStyle/>
                    <a:p>
                      <a:endParaRPr lang="de-DE"/>
                    </a:p>
                  </a:txBody>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1071474">
                <a:tc rowSpan="3">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Trade</a:t>
                      </a:r>
                      <a:r>
                        <a:rPr lang="en-US" altLang="zh-TW" sz="1000" b="0" i="0" u="none" strike="noStrike" baseline="0" dirty="0">
                          <a:solidFill>
                            <a:srgbClr val="000000"/>
                          </a:solidFill>
                          <a:effectLst/>
                          <a:latin typeface="DFKai-SB" pitchFamily="65" charset="-120"/>
                          <a:ea typeface="DFKai-SB" pitchFamily="65" charset="-120"/>
                        </a:rPr>
                        <a:t> Lane</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900" b="1" i="0" u="none" strike="noStrike" dirty="0">
                          <a:solidFill>
                            <a:schemeClr val="tx1"/>
                          </a:solidFill>
                          <a:effectLst/>
                          <a:latin typeface="DFKai-SB" pitchFamily="65" charset="-120"/>
                          <a:ea typeface="DFKai-SB" pitchFamily="65" charset="-120"/>
                        </a:rPr>
                        <a:t>F.E. =&gt; </a:t>
                      </a:r>
                      <a:r>
                        <a:rPr lang="en-US" altLang="zh-TW" sz="900" b="1" i="0" u="none" strike="noStrike" dirty="0">
                          <a:solidFill>
                            <a:srgbClr val="FF0000"/>
                          </a:solidFill>
                          <a:effectLst/>
                          <a:latin typeface="DFKai-SB" pitchFamily="65" charset="-120"/>
                          <a:ea typeface="DFKai-SB" pitchFamily="65" charset="-120"/>
                        </a:rPr>
                        <a:t>CR+NI</a:t>
                      </a:r>
                      <a:r>
                        <a:rPr lang="en-US" altLang="zh-TW" sz="900" b="1" i="0" u="none" strike="noStrike" baseline="0" dirty="0">
                          <a:solidFill>
                            <a:schemeClr val="tx1"/>
                          </a:solidFill>
                          <a:effectLst/>
                          <a:latin typeface="DFKai-SB" pitchFamily="65" charset="-120"/>
                          <a:ea typeface="DFKai-SB" pitchFamily="65" charset="-120"/>
                        </a:rPr>
                        <a:t> IMP.</a:t>
                      </a:r>
                    </a:p>
                    <a:p>
                      <a:pPr algn="ctr" rtl="0" fontAlgn="ctr"/>
                      <a:r>
                        <a:rPr lang="en-US" altLang="zh-TW" sz="900" b="0" i="0" u="none" strike="noStrike" baseline="0" dirty="0">
                          <a:solidFill>
                            <a:schemeClr val="tx1"/>
                          </a:solidFill>
                          <a:effectLst/>
                          <a:latin typeface="DFKai-SB" pitchFamily="65" charset="-120"/>
                          <a:ea typeface="DFKai-SB" pitchFamily="65" charset="-120"/>
                        </a:rPr>
                        <a:t>(C</a:t>
                      </a:r>
                      <a:r>
                        <a:rPr lang="de-DE" altLang="zh-TW" sz="900" b="0" i="0" u="none" strike="noStrike" baseline="0" dirty="0">
                          <a:solidFill>
                            <a:schemeClr val="tx1"/>
                          </a:solidFill>
                          <a:effectLst/>
                          <a:latin typeface="DFKai-SB" pitchFamily="65" charset="-120"/>
                          <a:ea typeface="DFKai-SB" pitchFamily="65" charset="-120"/>
                        </a:rPr>
                        <a:t> Tr</a:t>
                      </a:r>
                      <a:r>
                        <a:rPr lang="fr-FR" altLang="zh-TW" sz="900" b="0" i="0" u="none" strike="noStrike" baseline="0" dirty="0" err="1">
                          <a:solidFill>
                            <a:schemeClr val="tx1"/>
                          </a:solidFill>
                          <a:effectLst/>
                          <a:latin typeface="DFKai-SB" pitchFamily="65" charset="-120"/>
                          <a:ea typeface="DFKai-SB" pitchFamily="65" charset="-120"/>
                        </a:rPr>
                        <a:t>ade</a:t>
                      </a:r>
                      <a:r>
                        <a:rPr lang="fr-FR" altLang="zh-TW" sz="900" b="0" i="0" u="none" strike="noStrike" baseline="0" dirty="0">
                          <a:solidFill>
                            <a:schemeClr val="tx1"/>
                          </a:solidFill>
                          <a:effectLst/>
                          <a:latin typeface="DFKai-SB" pitchFamily="65" charset="-120"/>
                          <a:ea typeface="DFKai-SB" pitchFamily="65" charset="-120"/>
                        </a:rPr>
                        <a:t>)</a:t>
                      </a:r>
                      <a:endParaRPr lang="de-DE" altLang="zh-TW" sz="9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LAD</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900" b="0" i="0" u="none" strike="noStrike" dirty="0">
                          <a:solidFill>
                            <a:schemeClr val="tx1"/>
                          </a:solidFill>
                          <a:effectLst/>
                          <a:latin typeface="DFKai-SB" panose="03000509000000000000" pitchFamily="65" charset="-120"/>
                          <a:ea typeface="DFKai-SB" panose="03000509000000000000" pitchFamily="65" charset="-120"/>
                        </a:rPr>
                        <a:t>127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900" b="0" i="0" u="none" strike="noStrike" dirty="0">
                          <a:solidFill>
                            <a:schemeClr val="tx1"/>
                          </a:solidFill>
                          <a:effectLst/>
                          <a:latin typeface="DFKai-SB" panose="03000509000000000000" pitchFamily="65" charset="-120"/>
                          <a:ea typeface="DFKai-SB" panose="03000509000000000000" pitchFamily="65" charset="-120"/>
                        </a:rPr>
                        <a:t>212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900" b="0" i="0" u="none" strike="noStrike" dirty="0">
                          <a:solidFill>
                            <a:schemeClr val="tx1"/>
                          </a:solidFill>
                          <a:effectLst/>
                          <a:latin typeface="DFKai-SB" panose="03000509000000000000" pitchFamily="65" charset="-120"/>
                          <a:ea typeface="DFKai-SB" panose="03000509000000000000" pitchFamily="65" charset="-120"/>
                        </a:rPr>
                        <a:t>167%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zh-TW" sz="900" b="0" i="0" u="none" strike="noStrike" dirty="0">
                          <a:solidFill>
                            <a:schemeClr val="tx1"/>
                          </a:solidFill>
                          <a:effectLst/>
                          <a:latin typeface="DFKai-SB" panose="03000509000000000000" pitchFamily="65" charset="-120"/>
                          <a:ea typeface="DFKai-SB" panose="03000509000000000000" pitchFamily="65" charset="-120"/>
                        </a:rPr>
                        <a:t>245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de-DE" sz="1000" b="0" i="0" u="none" strike="noStrike" dirty="0">
                        <a:solidFill>
                          <a:schemeClr val="tx1"/>
                        </a:solidFill>
                        <a:effectLst/>
                        <a:latin typeface="DFKai-SB" panose="03000509000000000000" pitchFamily="65" charset="-120"/>
                        <a:ea typeface="DFKai-SB" panose="03000509000000000000" pitchFamily="65" charset="-120"/>
                        <a:cs typeface="+mn-cs"/>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r h="1128410">
                <a:tc vMerge="1">
                  <a:txBody>
                    <a:bodyPr/>
                    <a:lstStyle/>
                    <a:p>
                      <a:endParaRPr lang="de-DE"/>
                    </a:p>
                  </a:txBody>
                  <a:tcPr/>
                </a:tc>
                <a:tc>
                  <a:txBody>
                    <a:bodyPr/>
                    <a:lstStyle/>
                    <a:p>
                      <a:pPr algn="ctr" rtl="0" fontAlgn="ctr"/>
                      <a:r>
                        <a:rPr lang="en-US" altLang="zh-TW" sz="900" b="1" i="0" u="none" strike="noStrike" dirty="0">
                          <a:solidFill>
                            <a:schemeClr val="tx1"/>
                          </a:solidFill>
                          <a:effectLst/>
                          <a:latin typeface="DFKai-SB" pitchFamily="65" charset="-120"/>
                          <a:ea typeface="DFKai-SB" pitchFamily="65" charset="-120"/>
                        </a:rPr>
                        <a:t>F.E. =&gt; </a:t>
                      </a:r>
                      <a:r>
                        <a:rPr lang="en-US" altLang="zh-TW" sz="900" b="1" i="0" u="none" strike="noStrike" dirty="0">
                          <a:solidFill>
                            <a:srgbClr val="FF0000"/>
                          </a:solidFill>
                          <a:effectLst/>
                          <a:latin typeface="DFKai-SB" pitchFamily="65" charset="-120"/>
                          <a:ea typeface="DFKai-SB" pitchFamily="65" charset="-120"/>
                        </a:rPr>
                        <a:t>CR+NI</a:t>
                      </a:r>
                      <a:r>
                        <a:rPr lang="en-US" altLang="zh-TW" sz="900" b="1" i="0" u="none" strike="noStrike" baseline="0" dirty="0">
                          <a:solidFill>
                            <a:schemeClr val="tx1"/>
                          </a:solidFill>
                          <a:effectLst/>
                          <a:latin typeface="DFKai-SB" pitchFamily="65" charset="-120"/>
                          <a:ea typeface="DFKai-SB" pitchFamily="65" charset="-120"/>
                        </a:rPr>
                        <a:t> IMP.</a:t>
                      </a:r>
                    </a:p>
                    <a:p>
                      <a:pPr algn="ctr" rtl="0" fontAlgn="ctr"/>
                      <a:r>
                        <a:rPr lang="en-US" altLang="zh-TW" sz="900" b="0" i="0" u="none" strike="noStrike" baseline="0" dirty="0">
                          <a:solidFill>
                            <a:schemeClr val="tx1"/>
                          </a:solidFill>
                          <a:effectLst/>
                          <a:latin typeface="DFKai-SB" pitchFamily="65" charset="-120"/>
                          <a:ea typeface="DFKai-SB" pitchFamily="65" charset="-120"/>
                        </a:rPr>
                        <a:t>(Q</a:t>
                      </a:r>
                      <a:r>
                        <a:rPr lang="de-DE" altLang="zh-TW" sz="900" b="0" i="0" u="none" strike="noStrike" baseline="0" dirty="0">
                          <a:solidFill>
                            <a:schemeClr val="tx1"/>
                          </a:solidFill>
                          <a:effectLst/>
                          <a:latin typeface="DFKai-SB" pitchFamily="65" charset="-120"/>
                          <a:ea typeface="DFKai-SB" pitchFamily="65" charset="-120"/>
                        </a:rPr>
                        <a:t> Tr</a:t>
                      </a:r>
                      <a:r>
                        <a:rPr lang="fr-FR" altLang="zh-TW" sz="900" b="0" i="0" u="none" strike="noStrike" baseline="0" dirty="0" err="1">
                          <a:solidFill>
                            <a:schemeClr val="tx1"/>
                          </a:solidFill>
                          <a:effectLst/>
                          <a:latin typeface="DFKai-SB" pitchFamily="65" charset="-120"/>
                          <a:ea typeface="DFKai-SB" pitchFamily="65" charset="-120"/>
                        </a:rPr>
                        <a:t>ade</a:t>
                      </a:r>
                      <a:r>
                        <a:rPr lang="fr-FR" altLang="zh-TW" sz="900" b="0" i="0" u="none" strike="noStrike" baseline="0" dirty="0">
                          <a:solidFill>
                            <a:schemeClr val="tx1"/>
                          </a:solidFill>
                          <a:effectLst/>
                          <a:latin typeface="DFKai-SB" pitchFamily="65" charset="-120"/>
                          <a:ea typeface="DFKai-SB" pitchFamily="65" charset="-120"/>
                        </a:rPr>
                        <a:t>)</a:t>
                      </a:r>
                      <a:endParaRPr lang="de-DE" altLang="zh-TW" sz="9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LAD</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900" b="0" i="0" u="none" strike="noStrike" dirty="0">
                          <a:solidFill>
                            <a:schemeClr val="tx1"/>
                          </a:solidFill>
                          <a:effectLst/>
                          <a:latin typeface="DFKai-SB" panose="03000509000000000000" pitchFamily="65" charset="-120"/>
                          <a:ea typeface="DFKai-SB" panose="03000509000000000000" pitchFamily="65" charset="-120"/>
                        </a:rPr>
                        <a:t>6,221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900" b="0" i="0" u="none" strike="noStrike" dirty="0">
                          <a:solidFill>
                            <a:schemeClr val="tx1"/>
                          </a:solidFill>
                          <a:effectLst/>
                          <a:latin typeface="DFKai-SB" panose="03000509000000000000" pitchFamily="65" charset="-120"/>
                          <a:ea typeface="DFKai-SB" panose="03000509000000000000" pitchFamily="65" charset="-120"/>
                        </a:rPr>
                        <a:t>6,354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900" b="0" i="0" u="none" strike="noStrike" dirty="0">
                          <a:solidFill>
                            <a:schemeClr val="tx1"/>
                          </a:solidFill>
                          <a:effectLst/>
                          <a:latin typeface="DFKai-SB" panose="03000509000000000000" pitchFamily="65" charset="-120"/>
                          <a:ea typeface="DFKai-SB" panose="03000509000000000000" pitchFamily="65" charset="-120"/>
                        </a:rPr>
                        <a:t>102%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zh-TW" sz="900" b="0" i="0" u="none" strike="noStrike" dirty="0">
                          <a:solidFill>
                            <a:schemeClr val="tx1"/>
                          </a:solidFill>
                          <a:effectLst/>
                          <a:latin typeface="DFKai-SB" panose="03000509000000000000" pitchFamily="65" charset="-120"/>
                          <a:ea typeface="DFKai-SB" panose="03000509000000000000" pitchFamily="65" charset="-120"/>
                        </a:rPr>
                        <a:t>7,265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rtl="0" fontAlgn="ct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3"/>
                  </a:ext>
                </a:extLst>
              </a:tr>
              <a:tr h="1188717">
                <a:tc vMerge="1">
                  <a:txBody>
                    <a:bodyPr/>
                    <a:lstStyle/>
                    <a:p>
                      <a:endParaRPr lang="fr-FR"/>
                    </a:p>
                  </a:txBody>
                  <a:tcPr/>
                </a:tc>
                <a:tc>
                  <a:txBody>
                    <a:bodyPr/>
                    <a:lstStyle/>
                    <a:p>
                      <a:pPr algn="ctr" rtl="0" fontAlgn="ctr"/>
                      <a:r>
                        <a:rPr lang="en-US" altLang="zh-TW" sz="900" b="1" i="0" u="none" strike="noStrike" dirty="0">
                          <a:solidFill>
                            <a:srgbClr val="FF0000"/>
                          </a:solidFill>
                          <a:effectLst/>
                          <a:latin typeface="DFKai-SB" pitchFamily="65" charset="-120"/>
                          <a:ea typeface="DFKai-SB" pitchFamily="65" charset="-120"/>
                        </a:rPr>
                        <a:t>CR+NI </a:t>
                      </a:r>
                      <a:r>
                        <a:rPr lang="en-US" altLang="zh-TW" sz="900" b="1" i="0" u="none" strike="noStrike" dirty="0">
                          <a:solidFill>
                            <a:schemeClr val="tx1"/>
                          </a:solidFill>
                          <a:effectLst/>
                          <a:latin typeface="DFKai-SB" pitchFamily="65" charset="-120"/>
                          <a:ea typeface="DFKai-SB" pitchFamily="65" charset="-120"/>
                        </a:rPr>
                        <a:t>EXP.</a:t>
                      </a:r>
                      <a:r>
                        <a:rPr lang="zh-TW" altLang="en-US" sz="900" b="1" i="0" u="none" strike="noStrike" baseline="0" dirty="0">
                          <a:solidFill>
                            <a:schemeClr val="tx1"/>
                          </a:solidFill>
                          <a:effectLst/>
                          <a:latin typeface="DFKai-SB" pitchFamily="65" charset="-120"/>
                          <a:ea typeface="DFKai-SB" pitchFamily="65" charset="-120"/>
                        </a:rPr>
                        <a:t> </a:t>
                      </a:r>
                      <a:r>
                        <a:rPr lang="en-US" altLang="zh-TW" sz="900" b="1" i="0" u="none" strike="noStrike" baseline="0" dirty="0">
                          <a:solidFill>
                            <a:schemeClr val="tx1"/>
                          </a:solidFill>
                          <a:effectLst/>
                          <a:latin typeface="DFKai-SB" pitchFamily="65" charset="-120"/>
                          <a:ea typeface="DFKai-SB" pitchFamily="65" charset="-120"/>
                        </a:rPr>
                        <a:t>=&gt; F.E.</a:t>
                      </a:r>
                      <a:endParaRPr lang="fr-FR" altLang="zh-TW" sz="900" b="1" i="0" u="none" strike="noStrike" dirty="0">
                        <a:solidFill>
                          <a:schemeClr val="tx1"/>
                        </a:solidFill>
                        <a:effectLst/>
                        <a:latin typeface="DFKai-SB" pitchFamily="65" charset="-120"/>
                        <a:ea typeface="DFKai-SB" pitchFamily="65" charset="-120"/>
                      </a:endParaRPr>
                    </a:p>
                    <a:p>
                      <a:pPr algn="ctr" rtl="0" fontAlgn="ctr"/>
                      <a:r>
                        <a:rPr lang="en-US" altLang="zh-TW" sz="900" b="0" i="0" u="none" strike="noStrike" dirty="0">
                          <a:solidFill>
                            <a:schemeClr val="tx1"/>
                          </a:solidFill>
                          <a:effectLst/>
                          <a:latin typeface="DFKai-SB" pitchFamily="65" charset="-120"/>
                          <a:ea typeface="DFKai-SB" pitchFamily="65" charset="-120"/>
                        </a:rPr>
                        <a:t>(CF</a:t>
                      </a:r>
                      <a:r>
                        <a:rPr lang="de-DE" altLang="zh-TW" sz="900" b="0" i="0" u="none" strike="noStrike" baseline="0" dirty="0">
                          <a:solidFill>
                            <a:schemeClr val="tx1"/>
                          </a:solidFill>
                          <a:effectLst/>
                          <a:latin typeface="DFKai-SB" pitchFamily="65" charset="-120"/>
                          <a:ea typeface="DFKai-SB" pitchFamily="65" charset="-120"/>
                        </a:rPr>
                        <a:t> Tr</a:t>
                      </a:r>
                      <a:r>
                        <a:rPr lang="fr-FR" altLang="zh-TW" sz="900" b="0" i="0" u="none" strike="noStrike" baseline="0" dirty="0" err="1">
                          <a:solidFill>
                            <a:schemeClr val="tx1"/>
                          </a:solidFill>
                          <a:effectLst/>
                          <a:latin typeface="DFKai-SB" pitchFamily="65" charset="-120"/>
                          <a:ea typeface="DFKai-SB" pitchFamily="65" charset="-120"/>
                        </a:rPr>
                        <a:t>ade</a:t>
                      </a:r>
                      <a:r>
                        <a:rPr lang="fr-FR" altLang="zh-TW" sz="900" b="0" i="0" u="none" strike="noStrike" baseline="0" dirty="0">
                          <a:solidFill>
                            <a:schemeClr val="tx1"/>
                          </a:solidFill>
                          <a:effectLst/>
                          <a:latin typeface="DFKai-SB" pitchFamily="65" charset="-120"/>
                          <a:ea typeface="DFKai-SB" pitchFamily="65" charset="-120"/>
                        </a:rPr>
                        <a:t>)</a:t>
                      </a:r>
                      <a:endParaRPr lang="de-DE" altLang="zh-TW" sz="9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LAD</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900" b="0" i="0" u="none" strike="noStrike" dirty="0">
                          <a:solidFill>
                            <a:schemeClr val="tx1"/>
                          </a:solidFill>
                          <a:effectLst/>
                          <a:latin typeface="DFKai-SB" panose="03000509000000000000" pitchFamily="65" charset="-120"/>
                          <a:ea typeface="DFKai-SB" panose="03000509000000000000" pitchFamily="65" charset="-120"/>
                        </a:rPr>
                        <a:t>5,483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900" b="0" i="0" u="none" strike="noStrike" dirty="0">
                          <a:solidFill>
                            <a:schemeClr val="tx1"/>
                          </a:solidFill>
                          <a:effectLst/>
                          <a:latin typeface="DFKai-SB" panose="03000509000000000000" pitchFamily="65" charset="-120"/>
                          <a:ea typeface="DFKai-SB" panose="03000509000000000000" pitchFamily="65" charset="-120"/>
                        </a:rPr>
                        <a:t>5,106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900" b="0" i="0" u="none" strike="noStrike" dirty="0">
                          <a:solidFill>
                            <a:srgbClr val="FF0000"/>
                          </a:solidFill>
                          <a:effectLst/>
                          <a:latin typeface="DFKai-SB" panose="03000509000000000000" pitchFamily="65" charset="-120"/>
                          <a:ea typeface="DFKai-SB" panose="03000509000000000000" pitchFamily="65" charset="-120"/>
                        </a:rPr>
                        <a:t>93%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zh-TW" sz="900" b="0" i="0" u="none" strike="noStrike" dirty="0">
                          <a:solidFill>
                            <a:schemeClr val="tx1"/>
                          </a:solidFill>
                          <a:effectLst/>
                          <a:latin typeface="DFKai-SB" panose="03000509000000000000" pitchFamily="65" charset="-120"/>
                          <a:ea typeface="DFKai-SB" panose="03000509000000000000" pitchFamily="65" charset="-120"/>
                        </a:rPr>
                        <a:t>5,140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rtl="0" fontAlgn="ct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4"/>
                  </a:ext>
                </a:extLst>
              </a:tr>
            </a:tbl>
          </a:graphicData>
        </a:graphic>
      </p:graphicFrame>
      <p:sp>
        <p:nvSpPr>
          <p:cNvPr id="7"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4</a:t>
            </a:fld>
            <a:endParaRPr lang="en-US" sz="1200" dirty="0">
              <a:solidFill>
                <a:prstClr val="black"/>
              </a:solidFill>
              <a:latin typeface="Calibri"/>
            </a:endParaRPr>
          </a:p>
        </p:txBody>
      </p:sp>
      <p:sp>
        <p:nvSpPr>
          <p:cNvPr id="2" name="Title 11">
            <a:extLst>
              <a:ext uri="{FF2B5EF4-FFF2-40B4-BE49-F238E27FC236}">
                <a16:creationId xmlns:a16="http://schemas.microsoft.com/office/drawing/2014/main" id="{E6F4305D-85C4-6518-59AB-EA76C07348B2}"/>
              </a:ext>
            </a:extLst>
          </p:cNvPr>
          <p:cNvSpPr txBox="1">
            <a:spLocks/>
          </p:cNvSpPr>
          <p:nvPr/>
        </p:nvSpPr>
        <p:spPr>
          <a:xfrm>
            <a:off x="104257" y="66576"/>
            <a:ext cx="89354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(CR+NI)</a:t>
            </a:r>
            <a:endParaRPr lang="en-US" sz="2400" b="1" dirty="0">
              <a:solidFill>
                <a:srgbClr val="FFFF00"/>
              </a:solidFill>
              <a:latin typeface="DFKai-SB" pitchFamily="65" charset="-120"/>
              <a:ea typeface="DFKai-SB" pitchFamily="65" charset="-120"/>
            </a:endParaRPr>
          </a:p>
        </p:txBody>
      </p:sp>
      <p:sp>
        <p:nvSpPr>
          <p:cNvPr id="6" name="CuadroTexto 5">
            <a:extLst>
              <a:ext uri="{FF2B5EF4-FFF2-40B4-BE49-F238E27FC236}">
                <a16:creationId xmlns:a16="http://schemas.microsoft.com/office/drawing/2014/main" id="{140C57DD-84C2-811A-EB76-7A43212DBC16}"/>
              </a:ext>
            </a:extLst>
          </p:cNvPr>
          <p:cNvSpPr txBox="1"/>
          <p:nvPr/>
        </p:nvSpPr>
        <p:spPr>
          <a:xfrm>
            <a:off x="5070996" y="2586747"/>
            <a:ext cx="3940690" cy="256094"/>
          </a:xfrm>
          <a:prstGeom prst="rect">
            <a:avLst/>
          </a:prstGeom>
          <a:noFill/>
        </p:spPr>
        <p:txBody>
          <a:bodyPr wrap="square" rtlCol="0">
            <a:spAutoFit/>
          </a:bodyPr>
          <a:lstStyle/>
          <a:p>
            <a:endParaRPr lang="es-CR" sz="1000" dirty="0"/>
          </a:p>
        </p:txBody>
      </p:sp>
    </p:spTree>
    <p:extLst>
      <p:ext uri="{BB962C8B-B14F-4D97-AF65-F5344CB8AC3E}">
        <p14:creationId xmlns:p14="http://schemas.microsoft.com/office/powerpoint/2010/main" val="1533155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360659420"/>
              </p:ext>
            </p:extLst>
          </p:nvPr>
        </p:nvGraphicFramePr>
        <p:xfrm>
          <a:off x="132314" y="699542"/>
          <a:ext cx="8968289" cy="3680588"/>
        </p:xfrm>
        <a:graphic>
          <a:graphicData uri="http://schemas.openxmlformats.org/drawingml/2006/table">
            <a:tbl>
              <a:tblPr/>
              <a:tblGrid>
                <a:gridCol w="468402">
                  <a:extLst>
                    <a:ext uri="{9D8B030D-6E8A-4147-A177-3AD203B41FA5}">
                      <a16:colId xmlns:a16="http://schemas.microsoft.com/office/drawing/2014/main" val="20000"/>
                    </a:ext>
                  </a:extLst>
                </a:gridCol>
                <a:gridCol w="985301">
                  <a:extLst>
                    <a:ext uri="{9D8B030D-6E8A-4147-A177-3AD203B41FA5}">
                      <a16:colId xmlns:a16="http://schemas.microsoft.com/office/drawing/2014/main" val="20001"/>
                    </a:ext>
                  </a:extLst>
                </a:gridCol>
                <a:gridCol w="492650">
                  <a:extLst>
                    <a:ext uri="{9D8B030D-6E8A-4147-A177-3AD203B41FA5}">
                      <a16:colId xmlns:a16="http://schemas.microsoft.com/office/drawing/2014/main" val="20006"/>
                    </a:ext>
                  </a:extLst>
                </a:gridCol>
                <a:gridCol w="844544">
                  <a:extLst>
                    <a:ext uri="{9D8B030D-6E8A-4147-A177-3AD203B41FA5}">
                      <a16:colId xmlns:a16="http://schemas.microsoft.com/office/drawing/2014/main" val="20002"/>
                    </a:ext>
                  </a:extLst>
                </a:gridCol>
                <a:gridCol w="844544">
                  <a:extLst>
                    <a:ext uri="{9D8B030D-6E8A-4147-A177-3AD203B41FA5}">
                      <a16:colId xmlns:a16="http://schemas.microsoft.com/office/drawing/2014/main" val="20003"/>
                    </a:ext>
                  </a:extLst>
                </a:gridCol>
                <a:gridCol w="623888">
                  <a:extLst>
                    <a:ext uri="{9D8B030D-6E8A-4147-A177-3AD203B41FA5}">
                      <a16:colId xmlns:a16="http://schemas.microsoft.com/office/drawing/2014/main" val="20004"/>
                    </a:ext>
                  </a:extLst>
                </a:gridCol>
                <a:gridCol w="858024">
                  <a:extLst>
                    <a:ext uri="{9D8B030D-6E8A-4147-A177-3AD203B41FA5}">
                      <a16:colId xmlns:a16="http://schemas.microsoft.com/office/drawing/2014/main" val="2800999351"/>
                    </a:ext>
                  </a:extLst>
                </a:gridCol>
                <a:gridCol w="3850936">
                  <a:extLst>
                    <a:ext uri="{9D8B030D-6E8A-4147-A177-3AD203B41FA5}">
                      <a16:colId xmlns:a16="http://schemas.microsoft.com/office/drawing/2014/main" val="20005"/>
                    </a:ext>
                  </a:extLst>
                </a:gridCol>
              </a:tblGrid>
              <a:tr h="494191">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Subject</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Segments</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a:t>
                      </a:r>
                      <a:r>
                        <a:rPr lang="en-US" altLang="zh-TW" sz="800" b="0" i="0" u="none" strike="noStrike" dirty="0">
                          <a:solidFill>
                            <a:schemeClr val="tx1"/>
                          </a:solidFill>
                          <a:effectLst/>
                          <a:latin typeface="DFKai-SB" pitchFamily="65" charset="-120"/>
                          <a:ea typeface="DFKai-SB" pitchFamily="65" charset="-120"/>
                        </a:rPr>
                        <a:t>4</a:t>
                      </a:r>
                      <a:r>
                        <a:rPr lang="de-DE" altLang="zh-TW" sz="8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dirty="0">
                          <a:solidFill>
                            <a:schemeClr val="tx1"/>
                          </a:solidFill>
                          <a:effectLst/>
                          <a:latin typeface="DFKai-SB" pitchFamily="65" charset="-120"/>
                          <a:ea typeface="DFKai-SB" pitchFamily="65" charset="-120"/>
                        </a:rPr>
                        <a:t>Achievement</a:t>
                      </a:r>
                    </a:p>
                    <a:p>
                      <a:pPr algn="ctr" rtl="0" fontAlgn="ctr"/>
                      <a:r>
                        <a:rPr lang="de-DE" altLang="zh-TW" sz="800" b="0" i="0" u="none" strike="noStrike"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&amp;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2025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301386">
                <a:tc vMerge="1">
                  <a:txBody>
                    <a:bodyPr/>
                    <a:lstStyle/>
                    <a:p>
                      <a:endParaRPr lang="de-DE"/>
                    </a:p>
                  </a:txBody>
                  <a:tcPr/>
                </a:tc>
                <a:tc vMerge="1">
                  <a:txBody>
                    <a:bodyPr/>
                    <a:lstStyle/>
                    <a:p>
                      <a:endParaRPr lang="de-DE"/>
                    </a:p>
                  </a:txBody>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1071474">
                <a:tc rowSpan="3">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Trade</a:t>
                      </a:r>
                      <a:r>
                        <a:rPr lang="en-US" altLang="zh-TW" sz="1000" b="0" i="0" u="none" strike="noStrike" baseline="0" dirty="0">
                          <a:solidFill>
                            <a:srgbClr val="000000"/>
                          </a:solidFill>
                          <a:effectLst/>
                          <a:latin typeface="DFKai-SB" pitchFamily="65" charset="-120"/>
                          <a:ea typeface="DFKai-SB" pitchFamily="65" charset="-120"/>
                        </a:rPr>
                        <a:t> Lane</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1000" b="1" i="0" u="none" strike="noStrike" dirty="0">
                          <a:solidFill>
                            <a:schemeClr val="tx1"/>
                          </a:solidFill>
                          <a:effectLst/>
                          <a:latin typeface="DFKai-SB" pitchFamily="65" charset="-120"/>
                          <a:ea typeface="DFKai-SB" pitchFamily="65" charset="-120"/>
                        </a:rPr>
                        <a:t>F.E. =&gt; </a:t>
                      </a:r>
                      <a:r>
                        <a:rPr lang="en-US" altLang="zh-TW" sz="1000" b="1" i="0" u="none" strike="noStrike" dirty="0">
                          <a:solidFill>
                            <a:srgbClr val="FF0000"/>
                          </a:solidFill>
                          <a:effectLst/>
                          <a:latin typeface="DFKai-SB" pitchFamily="65" charset="-120"/>
                          <a:ea typeface="DFKai-SB" pitchFamily="65" charset="-120"/>
                        </a:rPr>
                        <a:t>PA</a:t>
                      </a:r>
                      <a:r>
                        <a:rPr lang="en-US" altLang="zh-TW" sz="1000" b="1" i="0" u="none" strike="noStrike" baseline="0" dirty="0">
                          <a:solidFill>
                            <a:schemeClr val="tx1"/>
                          </a:solidFill>
                          <a:effectLst/>
                          <a:latin typeface="DFKai-SB" pitchFamily="65" charset="-120"/>
                          <a:ea typeface="DFKai-SB" pitchFamily="65" charset="-120"/>
                        </a:rPr>
                        <a:t> IMP.</a:t>
                      </a:r>
                    </a:p>
                    <a:p>
                      <a:pPr algn="ctr" rtl="0" fontAlgn="ctr"/>
                      <a:r>
                        <a:rPr lang="en-US" altLang="zh-TW" sz="1000" b="0" i="0" u="none" strike="noStrike" baseline="0" dirty="0">
                          <a:solidFill>
                            <a:schemeClr val="tx1"/>
                          </a:solidFill>
                          <a:effectLst/>
                          <a:latin typeface="DFKai-SB" pitchFamily="65" charset="-120"/>
                          <a:ea typeface="DFKai-SB" pitchFamily="65" charset="-120"/>
                        </a:rPr>
                        <a:t>(C</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endParaRPr lang="de-DE" altLang="zh-TW"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LAD</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15,512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17,444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112%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16,415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228600" marR="0" lvl="0" indent="-228600" algn="l" defTabSz="914400" rtl="0" eaLnBrk="1" fontAlgn="ctr" latinLnBrk="0" hangingPunct="1">
                        <a:lnSpc>
                          <a:spcPct val="100000"/>
                        </a:lnSpc>
                        <a:spcBef>
                          <a:spcPts val="0"/>
                        </a:spcBef>
                        <a:spcAft>
                          <a:spcPts val="0"/>
                        </a:spcAft>
                        <a:buClrTx/>
                        <a:buSzTx/>
                        <a:buFontTx/>
                        <a:buAutoNum type="arabicPeriod"/>
                        <a:tabLst/>
                        <a:defRPr/>
                      </a:pPr>
                      <a:endParaRPr lang="en-US" sz="900" b="0" i="0" u="none" strike="noStrike" baseline="0" dirty="0">
                        <a:solidFill>
                          <a:schemeClr val="tx1"/>
                        </a:solidFill>
                        <a:effectLst/>
                        <a:latin typeface="DFKai-SB" panose="03000509000000000000" pitchFamily="65" charset="-120"/>
                        <a:ea typeface="DFKai-SB" panose="03000509000000000000" pitchFamily="65" charset="-120"/>
                        <a:cs typeface="+mn-cs"/>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r h="624820">
                <a:tc vMerge="1">
                  <a:txBody>
                    <a:bodyPr/>
                    <a:lstStyle/>
                    <a:p>
                      <a:endParaRPr lang="de-DE"/>
                    </a:p>
                  </a:txBody>
                  <a:tcPr/>
                </a:tc>
                <a:tc>
                  <a:txBody>
                    <a:bodyPr/>
                    <a:lstStyle/>
                    <a:p>
                      <a:pPr algn="ctr" rtl="0" fontAlgn="ctr"/>
                      <a:r>
                        <a:rPr lang="en-US" altLang="zh-TW" sz="1000" b="1" i="0" u="none" strike="noStrike" baseline="0" dirty="0">
                          <a:solidFill>
                            <a:srgbClr val="FF0000"/>
                          </a:solidFill>
                          <a:effectLst/>
                          <a:latin typeface="DFKai-SB" pitchFamily="65" charset="-120"/>
                          <a:ea typeface="DFKai-SB" pitchFamily="65" charset="-120"/>
                        </a:rPr>
                        <a:t>PA</a:t>
                      </a:r>
                      <a:r>
                        <a:rPr lang="zh-TW" altLang="en-US" sz="1000" b="1" i="0" u="none" strike="noStrike" baseline="0" dirty="0">
                          <a:solidFill>
                            <a:schemeClr val="tx1"/>
                          </a:solidFill>
                          <a:effectLst/>
                          <a:latin typeface="DFKai-SB" pitchFamily="65" charset="-120"/>
                          <a:ea typeface="DFKai-SB" pitchFamily="65" charset="-120"/>
                        </a:rPr>
                        <a:t> </a:t>
                      </a:r>
                      <a:r>
                        <a:rPr lang="en-US" altLang="zh-TW" sz="1000" b="1" i="0" u="none" strike="noStrike" baseline="0" dirty="0">
                          <a:solidFill>
                            <a:schemeClr val="tx1"/>
                          </a:solidFill>
                          <a:effectLst/>
                          <a:latin typeface="DFKai-SB" pitchFamily="65" charset="-120"/>
                          <a:ea typeface="DFKai-SB" pitchFamily="65" charset="-120"/>
                          <a:sym typeface="Wingdings" pitchFamily="2" charset="2"/>
                        </a:rPr>
                        <a:t></a:t>
                      </a:r>
                      <a:r>
                        <a:rPr lang="zh-TW" altLang="en-US" sz="1000" b="1" i="0" u="none" strike="noStrike" baseline="0" dirty="0">
                          <a:solidFill>
                            <a:schemeClr val="tx1"/>
                          </a:solidFill>
                          <a:effectLst/>
                          <a:latin typeface="DFKai-SB" pitchFamily="65" charset="-120"/>
                          <a:ea typeface="DFKai-SB" pitchFamily="65" charset="-120"/>
                          <a:sym typeface="Wingdings" pitchFamily="2" charset="2"/>
                        </a:rPr>
                        <a:t> </a:t>
                      </a:r>
                      <a:r>
                        <a:rPr lang="en-US" altLang="zh-TW" sz="1000" b="1" i="0" u="none" strike="noStrike" baseline="0" dirty="0">
                          <a:solidFill>
                            <a:schemeClr val="tx1"/>
                          </a:solidFill>
                          <a:effectLst/>
                          <a:latin typeface="DFKai-SB" pitchFamily="65" charset="-120"/>
                          <a:ea typeface="DFKai-SB" pitchFamily="65" charset="-120"/>
                          <a:sym typeface="Wingdings" pitchFamily="2" charset="2"/>
                        </a:rPr>
                        <a:t>USEC</a:t>
                      </a:r>
                      <a:endParaRPr lang="fr-FR" altLang="zh-TW" sz="1000" b="1" i="0" u="none" strike="noStrike" dirty="0">
                        <a:solidFill>
                          <a:schemeClr val="tx1"/>
                        </a:solidFill>
                        <a:effectLst/>
                        <a:latin typeface="DFKai-SB" pitchFamily="65" charset="-120"/>
                        <a:ea typeface="DFKai-SB" pitchFamily="65" charset="-120"/>
                      </a:endParaRPr>
                    </a:p>
                    <a:p>
                      <a:pPr algn="ctr" rtl="0" fontAlgn="ctr"/>
                      <a:r>
                        <a:rPr lang="en-US" altLang="zh-TW" sz="1000" b="0" i="0" u="none" strike="noStrike" dirty="0">
                          <a:solidFill>
                            <a:schemeClr val="tx1"/>
                          </a:solidFill>
                          <a:effectLst/>
                          <a:latin typeface="DFKai-SB" pitchFamily="65" charset="-120"/>
                          <a:ea typeface="DFKai-SB" pitchFamily="65" charset="-120"/>
                        </a:rPr>
                        <a:t>(609+610</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endParaRPr lang="de-DE" altLang="zh-TW"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EGA-ATC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210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138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1000" b="0" i="0" u="none" strike="noStrike" dirty="0">
                          <a:solidFill>
                            <a:srgbClr val="FF0000"/>
                          </a:solidFill>
                          <a:effectLst/>
                          <a:latin typeface="DFKai-SB" panose="03000509000000000000" pitchFamily="65" charset="-120"/>
                          <a:ea typeface="DFKai-SB" panose="03000509000000000000" pitchFamily="65" charset="-120"/>
                        </a:rPr>
                        <a:t>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210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rtl="0" fontAlgn="ctr"/>
                      <a:endParaRPr lang="de-DE" sz="9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3"/>
                  </a:ext>
                </a:extLst>
              </a:tr>
              <a:tr h="1188717">
                <a:tc vMerge="1">
                  <a:txBody>
                    <a:bodyPr/>
                    <a:lstStyle/>
                    <a:p>
                      <a:endParaRPr lang="fr-FR"/>
                    </a:p>
                  </a:txBody>
                  <a:tcPr/>
                </a:tc>
                <a:tc>
                  <a:txBody>
                    <a:bodyPr/>
                    <a:lstStyle/>
                    <a:p>
                      <a:pPr algn="ctr" rtl="0" fontAlgn="ctr"/>
                      <a:r>
                        <a:rPr lang="en-US" altLang="zh-TW" sz="1000" b="1" i="0" u="none" strike="noStrike" dirty="0">
                          <a:solidFill>
                            <a:srgbClr val="FF0000"/>
                          </a:solidFill>
                          <a:effectLst/>
                          <a:latin typeface="DFKai-SB" pitchFamily="65" charset="-120"/>
                          <a:ea typeface="DFKai-SB" pitchFamily="65" charset="-120"/>
                        </a:rPr>
                        <a:t>PA</a:t>
                      </a:r>
                      <a:r>
                        <a:rPr lang="en-US" altLang="zh-TW" sz="1000" b="1" i="0" u="none" strike="noStrike" dirty="0">
                          <a:solidFill>
                            <a:schemeClr val="tx1"/>
                          </a:solidFill>
                          <a:effectLst/>
                          <a:latin typeface="DFKai-SB" pitchFamily="65" charset="-120"/>
                          <a:ea typeface="DFKai-SB" pitchFamily="65" charset="-120"/>
                        </a:rPr>
                        <a:t> </a:t>
                      </a:r>
                      <a:r>
                        <a:rPr lang="fr-FR" altLang="zh-TW" sz="1000" b="1" i="0" u="none" strike="noStrike" dirty="0">
                          <a:solidFill>
                            <a:schemeClr val="tx1"/>
                          </a:solidFill>
                          <a:effectLst/>
                          <a:latin typeface="DFKai-SB" pitchFamily="65" charset="-120"/>
                          <a:ea typeface="DFKai-SB" pitchFamily="65" charset="-120"/>
                          <a:sym typeface="Wingdings" pitchFamily="2" charset="2"/>
                        </a:rPr>
                        <a:t></a:t>
                      </a:r>
                      <a:r>
                        <a:rPr lang="fr-FR" altLang="zh-TW" sz="1000" b="1" i="0" u="none" strike="noStrike" dirty="0">
                          <a:solidFill>
                            <a:schemeClr val="tx1"/>
                          </a:solidFill>
                          <a:effectLst/>
                          <a:latin typeface="DFKai-SB" pitchFamily="65" charset="-120"/>
                          <a:ea typeface="DFKai-SB" pitchFamily="65" charset="-120"/>
                        </a:rPr>
                        <a:t> CARI</a:t>
                      </a:r>
                    </a:p>
                    <a:p>
                      <a:pPr algn="ctr" rtl="0" fontAlgn="ctr"/>
                      <a:r>
                        <a:rPr lang="en-US" altLang="zh-TW" sz="1000" b="0" i="0" u="none" strike="noStrike" dirty="0">
                          <a:solidFill>
                            <a:schemeClr val="tx1"/>
                          </a:solidFill>
                          <a:effectLst/>
                          <a:latin typeface="DFKai-SB" pitchFamily="65" charset="-120"/>
                          <a:ea typeface="DFKai-SB" pitchFamily="65" charset="-120"/>
                        </a:rPr>
                        <a:t>(CC</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EGA-ATC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5,700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4881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1000" b="0" i="0" u="none" strike="noStrike" dirty="0">
                          <a:solidFill>
                            <a:srgbClr val="FF0000"/>
                          </a:solidFill>
                          <a:effectLst/>
                          <a:latin typeface="DFKai-SB" panose="03000509000000000000" pitchFamily="65" charset="-120"/>
                          <a:ea typeface="DFKai-SB" panose="03000509000000000000" pitchFamily="65" charset="-120"/>
                        </a:rPr>
                        <a:t>86%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5,500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228600" indent="-228600" algn="l" rtl="0" fontAlgn="ctr">
                        <a:buAutoNum type="arabicPeriod"/>
                      </a:pPr>
                      <a:endParaRPr lang="de-DE" sz="9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4"/>
                  </a:ext>
                </a:extLst>
              </a:tr>
            </a:tbl>
          </a:graphicData>
        </a:graphic>
      </p:graphicFrame>
      <p:sp>
        <p:nvSpPr>
          <p:cNvPr id="7" name="Slide Number Placeholder 1"/>
          <p:cNvSpPr txBox="1">
            <a:spLocks/>
          </p:cNvSpPr>
          <p:nvPr/>
        </p:nvSpPr>
        <p:spPr>
          <a:xfrm>
            <a:off x="7010400" y="4948014"/>
            <a:ext cx="2001286" cy="2095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40</a:t>
            </a:fld>
            <a:endParaRPr lang="en-US" sz="1200" dirty="0">
              <a:solidFill>
                <a:prstClr val="black"/>
              </a:solidFill>
              <a:latin typeface="Calibri"/>
            </a:endParaRPr>
          </a:p>
        </p:txBody>
      </p:sp>
      <p:sp>
        <p:nvSpPr>
          <p:cNvPr id="2" name="Title 11">
            <a:extLst>
              <a:ext uri="{FF2B5EF4-FFF2-40B4-BE49-F238E27FC236}">
                <a16:creationId xmlns:a16="http://schemas.microsoft.com/office/drawing/2014/main" id="{E6F4305D-85C4-6518-59AB-EA76C07348B2}"/>
              </a:ext>
            </a:extLst>
          </p:cNvPr>
          <p:cNvSpPr txBox="1">
            <a:spLocks/>
          </p:cNvSpPr>
          <p:nvPr/>
        </p:nvSpPr>
        <p:spPr>
          <a:xfrm>
            <a:off x="104257" y="66576"/>
            <a:ext cx="89354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(PA)</a:t>
            </a:r>
            <a:endParaRPr lang="en-US" sz="2400" b="1" dirty="0">
              <a:solidFill>
                <a:srgbClr val="FFFF00"/>
              </a:solidFill>
              <a:latin typeface="DFKai-SB" pitchFamily="65" charset="-120"/>
              <a:ea typeface="DFKai-SB" pitchFamily="65" charset="-120"/>
            </a:endParaRPr>
          </a:p>
        </p:txBody>
      </p:sp>
    </p:spTree>
    <p:extLst>
      <p:ext uri="{BB962C8B-B14F-4D97-AF65-F5344CB8AC3E}">
        <p14:creationId xmlns:p14="http://schemas.microsoft.com/office/powerpoint/2010/main" val="6369721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567279351"/>
              </p:ext>
            </p:extLst>
          </p:nvPr>
        </p:nvGraphicFramePr>
        <p:xfrm>
          <a:off x="135467" y="751456"/>
          <a:ext cx="8904277" cy="4132264"/>
        </p:xfrm>
        <a:graphic>
          <a:graphicData uri="http://schemas.openxmlformats.org/drawingml/2006/table">
            <a:tbl>
              <a:tblPr/>
              <a:tblGrid>
                <a:gridCol w="480349">
                  <a:extLst>
                    <a:ext uri="{9D8B030D-6E8A-4147-A177-3AD203B41FA5}">
                      <a16:colId xmlns:a16="http://schemas.microsoft.com/office/drawing/2014/main" val="20000"/>
                    </a:ext>
                  </a:extLst>
                </a:gridCol>
                <a:gridCol w="1082606">
                  <a:extLst>
                    <a:ext uri="{9D8B030D-6E8A-4147-A177-3AD203B41FA5}">
                      <a16:colId xmlns:a16="http://schemas.microsoft.com/office/drawing/2014/main" val="20001"/>
                    </a:ext>
                  </a:extLst>
                </a:gridCol>
                <a:gridCol w="433042">
                  <a:extLst>
                    <a:ext uri="{9D8B030D-6E8A-4147-A177-3AD203B41FA5}">
                      <a16:colId xmlns:a16="http://schemas.microsoft.com/office/drawing/2014/main" val="20006"/>
                    </a:ext>
                  </a:extLst>
                </a:gridCol>
                <a:gridCol w="866085">
                  <a:extLst>
                    <a:ext uri="{9D8B030D-6E8A-4147-A177-3AD203B41FA5}">
                      <a16:colId xmlns:a16="http://schemas.microsoft.com/office/drawing/2014/main" val="20002"/>
                    </a:ext>
                  </a:extLst>
                </a:gridCol>
                <a:gridCol w="866085">
                  <a:extLst>
                    <a:ext uri="{9D8B030D-6E8A-4147-A177-3AD203B41FA5}">
                      <a16:colId xmlns:a16="http://schemas.microsoft.com/office/drawing/2014/main" val="20003"/>
                    </a:ext>
                  </a:extLst>
                </a:gridCol>
                <a:gridCol w="577390">
                  <a:extLst>
                    <a:ext uri="{9D8B030D-6E8A-4147-A177-3AD203B41FA5}">
                      <a16:colId xmlns:a16="http://schemas.microsoft.com/office/drawing/2014/main" val="20004"/>
                    </a:ext>
                  </a:extLst>
                </a:gridCol>
                <a:gridCol w="721737">
                  <a:extLst>
                    <a:ext uri="{9D8B030D-6E8A-4147-A177-3AD203B41FA5}">
                      <a16:colId xmlns:a16="http://schemas.microsoft.com/office/drawing/2014/main" val="1790420291"/>
                    </a:ext>
                  </a:extLst>
                </a:gridCol>
                <a:gridCol w="3876983">
                  <a:extLst>
                    <a:ext uri="{9D8B030D-6E8A-4147-A177-3AD203B41FA5}">
                      <a16:colId xmlns:a16="http://schemas.microsoft.com/office/drawing/2014/main" val="20005"/>
                    </a:ext>
                  </a:extLst>
                </a:gridCol>
              </a:tblGrid>
              <a:tr h="539169">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Subject</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Segments</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a:t>
                      </a:r>
                      <a:r>
                        <a:rPr lang="en-US" altLang="zh-TW" sz="800" b="0" i="0" u="none" strike="noStrike" dirty="0">
                          <a:solidFill>
                            <a:schemeClr val="tx1"/>
                          </a:solidFill>
                          <a:effectLst/>
                          <a:latin typeface="DFKai-SB" pitchFamily="65" charset="-120"/>
                          <a:ea typeface="DFKai-SB" pitchFamily="65" charset="-120"/>
                        </a:rPr>
                        <a:t>4</a:t>
                      </a:r>
                      <a:r>
                        <a:rPr lang="de-DE" altLang="zh-TW" sz="8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dirty="0">
                          <a:solidFill>
                            <a:schemeClr val="tx1"/>
                          </a:solidFill>
                          <a:effectLst/>
                          <a:latin typeface="DFKai-SB" pitchFamily="65" charset="-120"/>
                          <a:ea typeface="DFKai-SB" pitchFamily="65" charset="-120"/>
                        </a:rPr>
                        <a:t>Achievement</a:t>
                      </a:r>
                    </a:p>
                    <a:p>
                      <a:pPr algn="ctr" rtl="0" fontAlgn="ctr"/>
                      <a:r>
                        <a:rPr lang="de-DE" altLang="zh-TW" sz="800" b="0" i="0" u="none" strike="noStrike"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&amp;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2025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302296">
                <a:tc vMerge="1">
                  <a:txBody>
                    <a:bodyPr/>
                    <a:lstStyle/>
                    <a:p>
                      <a:endParaRPr lang="de-DE"/>
                    </a:p>
                  </a:txBody>
                  <a:tcPr/>
                </a:tc>
                <a:tc vMerge="1">
                  <a:txBody>
                    <a:bodyPr/>
                    <a:lstStyle/>
                    <a:p>
                      <a:endParaRPr lang="de-DE"/>
                    </a:p>
                  </a:txBody>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1606969">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Trade</a:t>
                      </a:r>
                      <a:r>
                        <a:rPr lang="en-US" altLang="zh-TW" sz="1000" b="0" i="0" u="none" strike="noStrike" baseline="0" dirty="0">
                          <a:solidFill>
                            <a:srgbClr val="000000"/>
                          </a:solidFill>
                          <a:effectLst/>
                          <a:latin typeface="DFKai-SB" pitchFamily="65" charset="-120"/>
                          <a:ea typeface="DFKai-SB" pitchFamily="65" charset="-120"/>
                        </a:rPr>
                        <a:t> Lane</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1000" b="1" i="0" u="none" strike="noStrike" dirty="0">
                          <a:solidFill>
                            <a:srgbClr val="FF0000"/>
                          </a:solidFill>
                          <a:effectLst/>
                          <a:latin typeface="DFKai-SB" pitchFamily="65" charset="-120"/>
                          <a:ea typeface="DFKai-SB" pitchFamily="65" charset="-120"/>
                        </a:rPr>
                        <a:t>PA</a:t>
                      </a:r>
                      <a:r>
                        <a:rPr lang="en-US" altLang="zh-TW" sz="1000" b="1" i="0" u="none" strike="noStrike" dirty="0">
                          <a:solidFill>
                            <a:schemeClr val="tx1"/>
                          </a:solidFill>
                          <a:effectLst/>
                          <a:latin typeface="DFKai-SB" pitchFamily="65" charset="-120"/>
                          <a:ea typeface="DFKai-SB" pitchFamily="65" charset="-120"/>
                        </a:rPr>
                        <a:t> </a:t>
                      </a:r>
                      <a:r>
                        <a:rPr lang="fr-FR" altLang="zh-TW" sz="1000" b="1" i="0" u="none" strike="noStrike" dirty="0">
                          <a:solidFill>
                            <a:schemeClr val="tx1"/>
                          </a:solidFill>
                          <a:effectLst/>
                          <a:latin typeface="DFKai-SB" pitchFamily="65" charset="-120"/>
                          <a:ea typeface="DFKai-SB" pitchFamily="65" charset="-120"/>
                          <a:sym typeface="Wingdings" pitchFamily="2" charset="2"/>
                        </a:rPr>
                        <a:t> WCSA</a:t>
                      </a:r>
                      <a:r>
                        <a:rPr lang="fr-FR" altLang="zh-TW" sz="1000" b="1" i="0" u="none" strike="noStrike" dirty="0">
                          <a:solidFill>
                            <a:schemeClr val="tx1"/>
                          </a:solidFill>
                          <a:effectLst/>
                          <a:latin typeface="DFKai-SB" pitchFamily="65" charset="-120"/>
                          <a:ea typeface="DFKai-SB" pitchFamily="65" charset="-120"/>
                        </a:rPr>
                        <a:t> </a:t>
                      </a:r>
                    </a:p>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1000" b="0" i="0" u="none" strike="noStrike" dirty="0">
                          <a:solidFill>
                            <a:schemeClr val="tx1"/>
                          </a:solidFill>
                          <a:effectLst/>
                          <a:latin typeface="DFKai-SB" pitchFamily="65" charset="-120"/>
                          <a:ea typeface="DFKai-SB" pitchFamily="65" charset="-120"/>
                        </a:rPr>
                        <a:t>(CW+WC</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ELA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1000" dirty="0">
                          <a:solidFill>
                            <a:schemeClr val="dk1"/>
                          </a:solidFill>
                          <a:latin typeface="DFKai-SB"/>
                          <a:ea typeface="DFKai-SB"/>
                          <a:cs typeface="DFKai-SB"/>
                          <a:sym typeface="DFKai-SB"/>
                        </a:rPr>
                        <a:t>310</a:t>
                      </a:r>
                      <a:endParaRPr sz="1000"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altLang="zh-TW" sz="1000" dirty="0">
                          <a:solidFill>
                            <a:schemeClr val="dk1"/>
                          </a:solidFill>
                          <a:latin typeface="DFKai-SB"/>
                          <a:ea typeface="DFKai-SB"/>
                          <a:cs typeface="DFKai-SB"/>
                          <a:sym typeface="DFKai-SB"/>
                        </a:rPr>
                        <a:t>289</a:t>
                      </a:r>
                      <a:endParaRPr sz="1000"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altLang="zh-TW" sz="1000" b="0" i="0" u="none" strike="noStrike" dirty="0">
                          <a:solidFill>
                            <a:srgbClr val="FF0000"/>
                          </a:solidFill>
                          <a:latin typeface="DFKai-SB"/>
                          <a:ea typeface="DFKai-SB"/>
                          <a:cs typeface="DFKai-SB"/>
                          <a:sym typeface="DFKai-SB"/>
                        </a:rPr>
                        <a:t>93%</a:t>
                      </a:r>
                      <a:endParaRPr sz="1000" b="0" i="0" u="none" strike="noStrike" dirty="0">
                        <a:solidFill>
                          <a:srgbClr val="FF0000"/>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None/>
                      </a:pPr>
                      <a:r>
                        <a:rPr lang="en-US" sz="1000" dirty="0">
                          <a:solidFill>
                            <a:schemeClr val="dk1"/>
                          </a:solidFill>
                          <a:latin typeface="DFKai-SB"/>
                          <a:ea typeface="DFKai-SB"/>
                          <a:cs typeface="DFKai-SB"/>
                          <a:sym typeface="DFKai-SB"/>
                        </a:rPr>
                        <a:t>310</a:t>
                      </a:r>
                      <a:endParaRPr sz="1000"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228600" indent="-228600" algn="l" rtl="0" fontAlgn="ctr">
                        <a:buAutoNum type="arabicPeriod"/>
                      </a:pP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r h="1683830">
                <a:tc vMerge="1">
                  <a:txBody>
                    <a:bodyPr/>
                    <a:lstStyle/>
                    <a:p>
                      <a:endParaRPr lang="fr-FR"/>
                    </a:p>
                  </a:txBody>
                  <a:tcPr/>
                </a:tc>
                <a:tc>
                  <a:txBody>
                    <a:bodyPr/>
                    <a:lstStyle/>
                    <a:p>
                      <a:pPr algn="ctr" rtl="0" fontAlgn="ctr"/>
                      <a:r>
                        <a:rPr lang="en-US" altLang="zh-TW" sz="1000" b="1" i="0" u="none" strike="noStrike" dirty="0">
                          <a:solidFill>
                            <a:srgbClr val="FF0000"/>
                          </a:solidFill>
                          <a:effectLst/>
                          <a:latin typeface="DFKai-SB" pitchFamily="65" charset="-120"/>
                          <a:ea typeface="DFKai-SB" pitchFamily="65" charset="-120"/>
                        </a:rPr>
                        <a:t>PA</a:t>
                      </a:r>
                      <a:r>
                        <a:rPr lang="en-US" altLang="zh-TW" sz="1000" b="1" i="0" u="none" strike="noStrike" dirty="0">
                          <a:solidFill>
                            <a:schemeClr val="tx1"/>
                          </a:solidFill>
                          <a:effectLst/>
                          <a:latin typeface="DFKai-SB" pitchFamily="65" charset="-120"/>
                          <a:ea typeface="DFKai-SB" pitchFamily="65" charset="-120"/>
                        </a:rPr>
                        <a:t> </a:t>
                      </a:r>
                      <a:r>
                        <a:rPr lang="en-US" altLang="zh-TW" sz="1000" b="1" i="0" u="none" strike="noStrike" dirty="0">
                          <a:solidFill>
                            <a:schemeClr val="tx1"/>
                          </a:solidFill>
                          <a:effectLst/>
                          <a:latin typeface="DFKai-SB" pitchFamily="65" charset="-120"/>
                          <a:ea typeface="DFKai-SB" pitchFamily="65" charset="-120"/>
                          <a:sym typeface="Wingdings" pitchFamily="2" charset="2"/>
                        </a:rPr>
                        <a:t> WCCA+CARO</a:t>
                      </a:r>
                      <a:endParaRPr lang="de-DE" sz="1000" b="1" i="0" u="none" strike="noStrike" dirty="0">
                        <a:solidFill>
                          <a:schemeClr val="tx1"/>
                        </a:solidFill>
                        <a:effectLst/>
                        <a:latin typeface="DFKai-SB" pitchFamily="65" charset="-120"/>
                        <a:ea typeface="DFKai-SB" pitchFamily="65" charset="-120"/>
                      </a:endParaRPr>
                    </a:p>
                    <a:p>
                      <a:pPr algn="ctr" rtl="0" fontAlgn="ctr"/>
                      <a:r>
                        <a:rPr lang="de-DE" sz="1000" b="0" i="0" u="none" strike="noStrike" dirty="0">
                          <a:solidFill>
                            <a:schemeClr val="tx1"/>
                          </a:solidFill>
                          <a:effectLst/>
                          <a:latin typeface="DFKai-SB" pitchFamily="65" charset="-120"/>
                          <a:ea typeface="DFKai-SB" pitchFamily="65" charset="-120"/>
                        </a:rPr>
                        <a:t>(CB</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ELA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dirty="0">
                          <a:latin typeface="DFKai-SB"/>
                          <a:ea typeface="DFKai-SB"/>
                          <a:cs typeface="DFKai-SB"/>
                          <a:sym typeface="DFKai-SB"/>
                        </a:rPr>
                        <a:t>950</a:t>
                      </a:r>
                      <a:endParaRPr sz="1000" b="0" i="0" u="none" strike="noStrike" dirty="0">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altLang="zh-TW" sz="1000" dirty="0">
                          <a:solidFill>
                            <a:schemeClr val="dk1"/>
                          </a:solidFill>
                          <a:latin typeface="DFKai-SB"/>
                          <a:ea typeface="DFKai-SB"/>
                          <a:cs typeface="DFKai-SB"/>
                          <a:sym typeface="DFKai-SB"/>
                        </a:rPr>
                        <a:t>291</a:t>
                      </a:r>
                      <a:endParaRPr sz="1000"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altLang="zh-TW" sz="1000" b="0" i="0" u="none" strike="noStrike" dirty="0">
                          <a:solidFill>
                            <a:srgbClr val="FF0000"/>
                          </a:solidFill>
                          <a:latin typeface="DFKai-SB"/>
                          <a:ea typeface="DFKai-SB"/>
                          <a:cs typeface="DFKai-SB"/>
                          <a:sym typeface="DFKai-SB"/>
                        </a:rPr>
                        <a:t>31%</a:t>
                      </a:r>
                      <a:endParaRPr sz="1000" b="0" i="0" u="none" strike="noStrike" dirty="0">
                        <a:solidFill>
                          <a:srgbClr val="FF0000"/>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SzPts val="1000"/>
                        <a:buFont typeface="Arial"/>
                        <a:buNone/>
                      </a:pPr>
                      <a:r>
                        <a:rPr lang="en-US" sz="1000" b="0" i="0" u="none" strike="noStrike" dirty="0">
                          <a:latin typeface="DFKai-SB"/>
                          <a:ea typeface="DFKai-SB"/>
                          <a:cs typeface="DFKai-SB"/>
                          <a:sym typeface="DFKai-SB"/>
                        </a:rPr>
                        <a:t>350</a:t>
                      </a:r>
                      <a:endParaRPr sz="1000" b="0" i="0" u="none" strike="noStrike" dirty="0">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228600" indent="-228600" algn="l" rtl="0" fontAlgn="ctr">
                        <a:buAutoNum type="arabicPeriod"/>
                      </a:pP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5"/>
                  </a:ext>
                </a:extLst>
              </a:tr>
            </a:tbl>
          </a:graphicData>
        </a:graphic>
      </p:graphicFrame>
      <p:sp>
        <p:nvSpPr>
          <p:cNvPr id="7"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41</a:t>
            </a:fld>
            <a:endParaRPr lang="en-US" sz="1200" dirty="0">
              <a:solidFill>
                <a:prstClr val="black"/>
              </a:solidFill>
              <a:latin typeface="Calibri"/>
            </a:endParaRPr>
          </a:p>
        </p:txBody>
      </p:sp>
      <p:sp>
        <p:nvSpPr>
          <p:cNvPr id="2" name="Title 11">
            <a:extLst>
              <a:ext uri="{FF2B5EF4-FFF2-40B4-BE49-F238E27FC236}">
                <a16:creationId xmlns:a16="http://schemas.microsoft.com/office/drawing/2014/main" id="{B3F4F920-066C-52FF-61B7-047C8DD8C79A}"/>
              </a:ext>
            </a:extLst>
          </p:cNvPr>
          <p:cNvSpPr txBox="1">
            <a:spLocks/>
          </p:cNvSpPr>
          <p:nvPr/>
        </p:nvSpPr>
        <p:spPr>
          <a:xfrm>
            <a:off x="104257" y="66576"/>
            <a:ext cx="89354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(PA)</a:t>
            </a:r>
            <a:endParaRPr lang="en-US" sz="2400" b="1" dirty="0">
              <a:solidFill>
                <a:srgbClr val="FFFF00"/>
              </a:solidFill>
              <a:latin typeface="DFKai-SB" pitchFamily="65" charset="-120"/>
              <a:ea typeface="DFKai-SB" pitchFamily="65" charset="-120"/>
            </a:endParaRPr>
          </a:p>
        </p:txBody>
      </p:sp>
    </p:spTree>
    <p:extLst>
      <p:ext uri="{BB962C8B-B14F-4D97-AF65-F5344CB8AC3E}">
        <p14:creationId xmlns:p14="http://schemas.microsoft.com/office/powerpoint/2010/main" val="33579522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26554E-3362-884D-A510-3E88D4D7DAAE}"/>
            </a:ext>
          </a:extLst>
        </p:cNvPr>
        <p:cNvGrpSpPr/>
        <p:nvPr/>
      </p:nvGrpSpPr>
      <p:grpSpPr>
        <a:xfrm>
          <a:off x="0" y="0"/>
          <a:ext cx="0" cy="0"/>
          <a:chOff x="0" y="0"/>
          <a:chExt cx="0" cy="0"/>
        </a:xfrm>
      </p:grpSpPr>
      <p:sp>
        <p:nvSpPr>
          <p:cNvPr id="7" name="Title 11">
            <a:extLst>
              <a:ext uri="{FF2B5EF4-FFF2-40B4-BE49-F238E27FC236}">
                <a16:creationId xmlns:a16="http://schemas.microsoft.com/office/drawing/2014/main" id="{6E0DE360-1416-4CB4-9CBA-9504291256B2}"/>
              </a:ext>
            </a:extLst>
          </p:cNvPr>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(PA)</a:t>
            </a:r>
            <a:endParaRPr lang="en-US" sz="2400" b="1" dirty="0">
              <a:solidFill>
                <a:srgbClr val="FFFF00"/>
              </a:solidFill>
              <a:latin typeface="DFKai-SB" pitchFamily="65" charset="-120"/>
              <a:ea typeface="DFKai-SB" pitchFamily="65" charset="-120"/>
            </a:endParaRPr>
          </a:p>
        </p:txBody>
      </p:sp>
      <p:sp>
        <p:nvSpPr>
          <p:cNvPr id="5" name="Slide Number Placeholder 1">
            <a:extLst>
              <a:ext uri="{FF2B5EF4-FFF2-40B4-BE49-F238E27FC236}">
                <a16:creationId xmlns:a16="http://schemas.microsoft.com/office/drawing/2014/main" id="{8652578A-C828-BD1E-D2D5-9C8A40A16B5A}"/>
              </a:ext>
            </a:extLst>
          </p:cNvPr>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42</a:t>
            </a:fld>
            <a:endParaRPr lang="en-US" sz="1200" dirty="0">
              <a:solidFill>
                <a:prstClr val="black"/>
              </a:solidFill>
              <a:latin typeface="Calibri"/>
            </a:endParaRPr>
          </a:p>
        </p:txBody>
      </p:sp>
      <p:sp>
        <p:nvSpPr>
          <p:cNvPr id="3" name="文字方塊 2">
            <a:extLst>
              <a:ext uri="{FF2B5EF4-FFF2-40B4-BE49-F238E27FC236}">
                <a16:creationId xmlns:a16="http://schemas.microsoft.com/office/drawing/2014/main" id="{C569A048-342E-3FB1-30CD-4773D712E224}"/>
              </a:ext>
            </a:extLst>
          </p:cNvPr>
          <p:cNvSpPr txBox="1"/>
          <p:nvPr/>
        </p:nvSpPr>
        <p:spPr>
          <a:xfrm>
            <a:off x="114400" y="646348"/>
            <a:ext cx="9029600" cy="338554"/>
          </a:xfrm>
          <a:prstGeom prst="rect">
            <a:avLst/>
          </a:prstGeom>
          <a:noFill/>
        </p:spPr>
        <p:txBody>
          <a:bodyPr wrap="square" rtlCol="0">
            <a:spAutoFit/>
          </a:bodyPr>
          <a:lstStyle/>
          <a:p>
            <a:r>
              <a:rPr lang="en-US" sz="1600" b="1" dirty="0">
                <a:latin typeface="Candara" panose="020E0502030303020204" pitchFamily="34" charset="0"/>
              </a:rPr>
              <a:t>Commercial side: </a:t>
            </a:r>
          </a:p>
        </p:txBody>
      </p:sp>
      <p:sp>
        <p:nvSpPr>
          <p:cNvPr id="8" name="文字方塊 7">
            <a:extLst>
              <a:ext uri="{FF2B5EF4-FFF2-40B4-BE49-F238E27FC236}">
                <a16:creationId xmlns:a16="http://schemas.microsoft.com/office/drawing/2014/main" id="{9D7BC5D0-B81F-193D-4FC7-E6D5B6FC0E7A}"/>
              </a:ext>
            </a:extLst>
          </p:cNvPr>
          <p:cNvSpPr txBox="1"/>
          <p:nvPr/>
        </p:nvSpPr>
        <p:spPr>
          <a:xfrm>
            <a:off x="-1575" y="2968952"/>
            <a:ext cx="2321469" cy="338554"/>
          </a:xfrm>
          <a:prstGeom prst="rect">
            <a:avLst/>
          </a:prstGeom>
          <a:noFill/>
        </p:spPr>
        <p:txBody>
          <a:bodyPr wrap="none" rtlCol="0">
            <a:spAutoFit/>
          </a:bodyPr>
          <a:lstStyle/>
          <a:p>
            <a:r>
              <a:rPr lang="en-US" sz="1600" b="1" dirty="0">
                <a:latin typeface="Candara" panose="020E0502030303020204" pitchFamily="34" charset="0"/>
              </a:rPr>
              <a:t>Future Plan Suggestion: </a:t>
            </a:r>
          </a:p>
        </p:txBody>
      </p:sp>
    </p:spTree>
    <p:extLst>
      <p:ext uri="{BB962C8B-B14F-4D97-AF65-F5344CB8AC3E}">
        <p14:creationId xmlns:p14="http://schemas.microsoft.com/office/powerpoint/2010/main" val="37513298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8EFDB8-5CFA-27B7-8871-5EEAE6FAF5B3}"/>
            </a:ext>
          </a:extLst>
        </p:cNvPr>
        <p:cNvGrpSpPr/>
        <p:nvPr/>
      </p:nvGrpSpPr>
      <p:grpSpPr>
        <a:xfrm>
          <a:off x="0" y="0"/>
          <a:ext cx="0" cy="0"/>
          <a:chOff x="0" y="0"/>
          <a:chExt cx="0" cy="0"/>
        </a:xfrm>
      </p:grpSpPr>
      <p:sp>
        <p:nvSpPr>
          <p:cNvPr id="7" name="Title 11">
            <a:extLst>
              <a:ext uri="{FF2B5EF4-FFF2-40B4-BE49-F238E27FC236}">
                <a16:creationId xmlns:a16="http://schemas.microsoft.com/office/drawing/2014/main" id="{AB5F63A8-0341-DC49-2971-17D870F8A406}"/>
              </a:ext>
            </a:extLst>
          </p:cNvPr>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(PA)</a:t>
            </a:r>
            <a:endParaRPr lang="en-US" sz="2400" b="1" dirty="0">
              <a:solidFill>
                <a:srgbClr val="FFFF00"/>
              </a:solidFill>
              <a:latin typeface="DFKai-SB" pitchFamily="65" charset="-120"/>
              <a:ea typeface="DFKai-SB" pitchFamily="65" charset="-120"/>
            </a:endParaRPr>
          </a:p>
        </p:txBody>
      </p:sp>
      <p:sp>
        <p:nvSpPr>
          <p:cNvPr id="5" name="Slide Number Placeholder 1">
            <a:extLst>
              <a:ext uri="{FF2B5EF4-FFF2-40B4-BE49-F238E27FC236}">
                <a16:creationId xmlns:a16="http://schemas.microsoft.com/office/drawing/2014/main" id="{5CD7686F-4344-CE8B-4692-E88AE3AA805C}"/>
              </a:ext>
            </a:extLst>
          </p:cNvPr>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43</a:t>
            </a:fld>
            <a:endParaRPr lang="en-US" sz="1200" dirty="0">
              <a:solidFill>
                <a:prstClr val="black"/>
              </a:solidFill>
              <a:latin typeface="Calibri"/>
            </a:endParaRPr>
          </a:p>
        </p:txBody>
      </p:sp>
      <p:sp>
        <p:nvSpPr>
          <p:cNvPr id="3" name="文字方塊 2">
            <a:extLst>
              <a:ext uri="{FF2B5EF4-FFF2-40B4-BE49-F238E27FC236}">
                <a16:creationId xmlns:a16="http://schemas.microsoft.com/office/drawing/2014/main" id="{D9EBBC45-CCF5-CEEF-E6E3-C3B63113AB5F}"/>
              </a:ext>
            </a:extLst>
          </p:cNvPr>
          <p:cNvSpPr txBox="1"/>
          <p:nvPr/>
        </p:nvSpPr>
        <p:spPr>
          <a:xfrm>
            <a:off x="179512" y="771550"/>
            <a:ext cx="8784976" cy="3016210"/>
          </a:xfrm>
          <a:prstGeom prst="rect">
            <a:avLst/>
          </a:prstGeom>
          <a:noFill/>
        </p:spPr>
        <p:txBody>
          <a:bodyPr wrap="square" rtlCol="0" anchor="t">
            <a:spAutoFit/>
          </a:bodyPr>
          <a:lstStyle/>
          <a:p>
            <a:pPr marL="285750" indent="-285750">
              <a:buFont typeface="Arial" panose="020B0604020202020204" pitchFamily="34" charset="0"/>
              <a:buChar char="•"/>
            </a:pPr>
            <a:r>
              <a:rPr lang="en-US" dirty="0">
                <a:latin typeface="Candara" panose="020E0502030303020204" pitchFamily="34" charset="0"/>
              </a:rPr>
              <a:t>Future market forecast</a:t>
            </a:r>
            <a:r>
              <a:rPr lang="zh-TW" altLang="en-US" dirty="0">
                <a:latin typeface="Candara" panose="020E0502030303020204" pitchFamily="34" charset="0"/>
              </a:rPr>
              <a:t> </a:t>
            </a:r>
            <a:r>
              <a:rPr lang="en-US" altLang="zh-TW" dirty="0">
                <a:latin typeface="Candara" panose="020E0502030303020204" pitchFamily="34" charset="0"/>
              </a:rPr>
              <a:t>in 2025</a:t>
            </a:r>
            <a:r>
              <a:rPr lang="en-US" dirty="0">
                <a:latin typeface="Candara" panose="020E0502030303020204" pitchFamily="34" charset="0"/>
              </a:rPr>
              <a:t> (Pessimistic / Optimistic / Remain the same)?</a:t>
            </a:r>
          </a:p>
          <a:p>
            <a:endParaRPr lang="en-US" dirty="0">
              <a:latin typeface="Candara" panose="020E0502030303020204" pitchFamily="34" charset="0"/>
            </a:endParaRPr>
          </a:p>
          <a:p>
            <a:endParaRPr lang="en-US" dirty="0">
              <a:latin typeface="Candara" panose="020E0502030303020204" pitchFamily="34" charset="0"/>
            </a:endParaRPr>
          </a:p>
          <a:p>
            <a:endParaRPr lang="en-US" dirty="0">
              <a:latin typeface="Candara" panose="020E0502030303020204" pitchFamily="34" charset="0"/>
            </a:endParaRPr>
          </a:p>
          <a:p>
            <a:endParaRPr lang="en-US" dirty="0">
              <a:latin typeface="Candara" panose="020E0502030303020204" pitchFamily="34" charset="0"/>
            </a:endParaRPr>
          </a:p>
          <a:p>
            <a:pPr marL="285750" indent="-285750">
              <a:buFont typeface="Arial" pitchFamily="34" charset="0"/>
              <a:buChar char="•"/>
            </a:pPr>
            <a:r>
              <a:rPr lang="en-US" altLang="zh-TW" dirty="0">
                <a:latin typeface="Candara" panose="020E0502030303020204" pitchFamily="34" charset="0"/>
              </a:rPr>
              <a:t>E</a:t>
            </a:r>
            <a:r>
              <a:rPr lang="en-US" dirty="0">
                <a:latin typeface="Candara" panose="020E0502030303020204" pitchFamily="34" charset="0"/>
              </a:rPr>
              <a:t>conomic background.</a:t>
            </a:r>
          </a:p>
          <a:p>
            <a:pPr marL="285750" indent="-285750">
              <a:buFont typeface="Arial" pitchFamily="34" charset="0"/>
              <a:buChar char="•"/>
            </a:pPr>
            <a:endParaRPr lang="en-US" sz="1200" dirty="0">
              <a:solidFill>
                <a:schemeClr val="accent1">
                  <a:lumMod val="75000"/>
                </a:schemeClr>
              </a:solidFill>
              <a:latin typeface="Candara" panose="020E0502030303020204" pitchFamily="34" charset="0"/>
              <a:ea typeface="DFKai-SB" panose="03000509000000000000"/>
            </a:endParaRPr>
          </a:p>
          <a:p>
            <a:pPr lvl="1" algn="just"/>
            <a:endParaRPr lang="en-US" sz="1000" dirty="0">
              <a:latin typeface="Candara" panose="020E0502030303020204" pitchFamily="34" charset="0"/>
            </a:endParaRPr>
          </a:p>
          <a:p>
            <a:pPr lvl="1" algn="just"/>
            <a:endParaRPr lang="en-US" sz="1000" dirty="0">
              <a:latin typeface="Candara" panose="020E0502030303020204" pitchFamily="34" charset="0"/>
            </a:endParaRPr>
          </a:p>
          <a:p>
            <a:pPr marL="285750" indent="-285750">
              <a:buFont typeface="Arial" pitchFamily="34" charset="0"/>
              <a:buChar char="•"/>
            </a:pPr>
            <a:r>
              <a:rPr lang="en-US" dirty="0">
                <a:latin typeface="Candara" panose="020E0502030303020204" pitchFamily="34" charset="0"/>
              </a:rPr>
              <a:t>Market share and Loading volume prospect </a:t>
            </a:r>
            <a:r>
              <a:rPr lang="en-US" altLang="zh-TW" dirty="0">
                <a:latin typeface="Candara" panose="020E0502030303020204" pitchFamily="34" charset="0"/>
              </a:rPr>
              <a:t>2025</a:t>
            </a:r>
            <a:r>
              <a:rPr lang="en-US" dirty="0">
                <a:latin typeface="Candara" panose="020E0502030303020204" pitchFamily="34" charset="0"/>
              </a:rPr>
              <a:t> (Long Haul)</a:t>
            </a:r>
          </a:p>
          <a:p>
            <a:pPr marL="285750" indent="-285750">
              <a:buFont typeface="Arial" pitchFamily="34" charset="0"/>
              <a:buChar char="•"/>
            </a:pPr>
            <a:endParaRPr lang="en-US" sz="1400" dirty="0">
              <a:solidFill>
                <a:schemeClr val="accent1">
                  <a:lumMod val="75000"/>
                </a:schemeClr>
              </a:solidFill>
              <a:latin typeface="Candara" panose="020E0502030303020204" pitchFamily="34" charset="0"/>
            </a:endParaRPr>
          </a:p>
          <a:p>
            <a:endParaRPr lang="en-US" dirty="0"/>
          </a:p>
        </p:txBody>
      </p:sp>
      <p:graphicFrame>
        <p:nvGraphicFramePr>
          <p:cNvPr id="4" name="表格 3">
            <a:extLst>
              <a:ext uri="{FF2B5EF4-FFF2-40B4-BE49-F238E27FC236}">
                <a16:creationId xmlns:a16="http://schemas.microsoft.com/office/drawing/2014/main" id="{F60D5ECA-905E-42D4-CFF5-C0E87C5D5D52}"/>
              </a:ext>
            </a:extLst>
          </p:cNvPr>
          <p:cNvGraphicFramePr>
            <a:graphicFrameLocks noGrp="1"/>
          </p:cNvGraphicFramePr>
          <p:nvPr>
            <p:extLst>
              <p:ext uri="{D42A27DB-BD31-4B8C-83A1-F6EECF244321}">
                <p14:modId xmlns:p14="http://schemas.microsoft.com/office/powerpoint/2010/main" val="296705296"/>
              </p:ext>
            </p:extLst>
          </p:nvPr>
        </p:nvGraphicFramePr>
        <p:xfrm>
          <a:off x="255390" y="1203598"/>
          <a:ext cx="6758880" cy="675421"/>
        </p:xfrm>
        <a:graphic>
          <a:graphicData uri="http://schemas.openxmlformats.org/drawingml/2006/table">
            <a:tbl>
              <a:tblPr firstRow="1" bandRow="1">
                <a:tableStyleId>{5C22544A-7EE6-4342-B048-85BDC9FD1C3A}</a:tableStyleId>
              </a:tblPr>
              <a:tblGrid>
                <a:gridCol w="1689720">
                  <a:extLst>
                    <a:ext uri="{9D8B030D-6E8A-4147-A177-3AD203B41FA5}">
                      <a16:colId xmlns:a16="http://schemas.microsoft.com/office/drawing/2014/main" val="20000"/>
                    </a:ext>
                  </a:extLst>
                </a:gridCol>
                <a:gridCol w="1689720">
                  <a:extLst>
                    <a:ext uri="{9D8B030D-6E8A-4147-A177-3AD203B41FA5}">
                      <a16:colId xmlns:a16="http://schemas.microsoft.com/office/drawing/2014/main" val="20001"/>
                    </a:ext>
                  </a:extLst>
                </a:gridCol>
                <a:gridCol w="1689720">
                  <a:extLst>
                    <a:ext uri="{9D8B030D-6E8A-4147-A177-3AD203B41FA5}">
                      <a16:colId xmlns:a16="http://schemas.microsoft.com/office/drawing/2014/main" val="20002"/>
                    </a:ext>
                  </a:extLst>
                </a:gridCol>
                <a:gridCol w="1689720">
                  <a:extLst>
                    <a:ext uri="{9D8B030D-6E8A-4147-A177-3AD203B41FA5}">
                      <a16:colId xmlns:a16="http://schemas.microsoft.com/office/drawing/2014/main" val="20003"/>
                    </a:ext>
                  </a:extLst>
                </a:gridCol>
              </a:tblGrid>
              <a:tr h="370621">
                <a:tc>
                  <a:txBody>
                    <a:bodyPr/>
                    <a:lstStyle/>
                    <a:p>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400" dirty="0">
                          <a:solidFill>
                            <a:schemeClr val="bg1"/>
                          </a:solidFill>
                          <a:latin typeface="Candara" panose="020E0502030303020204" pitchFamily="34" charset="0"/>
                        </a:rPr>
                        <a:t>Get worse</a:t>
                      </a:r>
                      <a:endParaRPr lang="en-US" sz="1400" dirty="0">
                        <a:solidFill>
                          <a:schemeClr val="bg1"/>
                        </a:solidFill>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latin typeface="Candara" panose="020E0502030303020204" pitchFamily="34" charset="0"/>
                        </a:rPr>
                        <a:t>Improve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latin typeface="Candara" panose="020E0502030303020204" pitchFamily="34" charset="0"/>
                        </a:rPr>
                        <a:t>Stay</a:t>
                      </a:r>
                      <a:r>
                        <a:rPr lang="en-US" sz="1400" baseline="0" dirty="0">
                          <a:solidFill>
                            <a:schemeClr val="bg1"/>
                          </a:solidFill>
                          <a:latin typeface="Candara" panose="020E0502030303020204" pitchFamily="34" charset="0"/>
                        </a:rPr>
                        <a:t> the same</a:t>
                      </a:r>
                      <a:endParaRPr lang="en-US" sz="1400" dirty="0">
                        <a:solidFill>
                          <a:schemeClr val="bg1"/>
                        </a:solidFill>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88032">
                <a:tc>
                  <a:txBody>
                    <a:bodyPr/>
                    <a:lstStyle/>
                    <a:p>
                      <a:pPr algn="ctr"/>
                      <a:r>
                        <a:rPr lang="en-US" sz="1400" dirty="0">
                          <a:latin typeface="Candara" panose="020E0502030303020204" pitchFamily="34" charset="0"/>
                        </a:rPr>
                        <a:t>2025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2213857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55057A-9C5E-C24F-9E26-B80988EBDD93}"/>
            </a:ext>
          </a:extLst>
        </p:cNvPr>
        <p:cNvGrpSpPr/>
        <p:nvPr/>
      </p:nvGrpSpPr>
      <p:grpSpPr>
        <a:xfrm>
          <a:off x="0" y="0"/>
          <a:ext cx="0" cy="0"/>
          <a:chOff x="0" y="0"/>
          <a:chExt cx="0" cy="0"/>
        </a:xfrm>
      </p:grpSpPr>
      <p:sp>
        <p:nvSpPr>
          <p:cNvPr id="4" name="Title 11">
            <a:extLst>
              <a:ext uri="{FF2B5EF4-FFF2-40B4-BE49-F238E27FC236}">
                <a16:creationId xmlns:a16="http://schemas.microsoft.com/office/drawing/2014/main" id="{8F9827E1-A8CA-1A72-D629-90A2DADF4BED}"/>
              </a:ext>
            </a:extLst>
          </p:cNvPr>
          <p:cNvSpPr txBox="1">
            <a:spLocks/>
          </p:cNvSpPr>
          <p:nvPr/>
        </p:nvSpPr>
        <p:spPr>
          <a:xfrm>
            <a:off x="107504"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dirty="0">
                <a:latin typeface="DFKai-SB" pitchFamily="65" charset="-120"/>
                <a:ea typeface="DFKai-SB" pitchFamily="65" charset="-120"/>
              </a:rPr>
              <a:t>ECD/IMD Topic discussion </a:t>
            </a:r>
            <a:r>
              <a:rPr lang="en-US" altLang="zh-TW" sz="2400" b="1" kern="0" dirty="0">
                <a:solidFill>
                  <a:srgbClr val="FFFF00"/>
                </a:solidFill>
                <a:latin typeface="DFKai-SB" pitchFamily="65" charset="-120"/>
                <a:ea typeface="DFKai-SB" pitchFamily="65" charset="-120"/>
              </a:rPr>
              <a:t>(PA)</a:t>
            </a:r>
            <a:endParaRPr lang="en-US" sz="2400" b="1" kern="0" dirty="0">
              <a:solidFill>
                <a:srgbClr val="FFFF00"/>
              </a:solidFill>
              <a:latin typeface="DFKai-SB" pitchFamily="65" charset="-120"/>
              <a:ea typeface="DFKai-SB" pitchFamily="65" charset="-120"/>
            </a:endParaRPr>
          </a:p>
        </p:txBody>
      </p:sp>
      <p:graphicFrame>
        <p:nvGraphicFramePr>
          <p:cNvPr id="2" name="表格 1">
            <a:extLst>
              <a:ext uri="{FF2B5EF4-FFF2-40B4-BE49-F238E27FC236}">
                <a16:creationId xmlns:a16="http://schemas.microsoft.com/office/drawing/2014/main" id="{617E96AF-4070-8DA7-79DE-A98C7CA2D1E2}"/>
              </a:ext>
            </a:extLst>
          </p:cNvPr>
          <p:cNvGraphicFramePr>
            <a:graphicFrameLocks noGrp="1"/>
          </p:cNvGraphicFramePr>
          <p:nvPr>
            <p:extLst>
              <p:ext uri="{D42A27DB-BD31-4B8C-83A1-F6EECF244321}">
                <p14:modId xmlns:p14="http://schemas.microsoft.com/office/powerpoint/2010/main" val="335762060"/>
              </p:ext>
            </p:extLst>
          </p:nvPr>
        </p:nvGraphicFramePr>
        <p:xfrm>
          <a:off x="107504" y="779016"/>
          <a:ext cx="8928992" cy="3330161"/>
        </p:xfrm>
        <a:graphic>
          <a:graphicData uri="http://schemas.openxmlformats.org/drawingml/2006/table">
            <a:tbl>
              <a:tblPr>
                <a:tableStyleId>{5C22544A-7EE6-4342-B048-85BDC9FD1C3A}</a:tableStyleId>
              </a:tblPr>
              <a:tblGrid>
                <a:gridCol w="832827">
                  <a:extLst>
                    <a:ext uri="{9D8B030D-6E8A-4147-A177-3AD203B41FA5}">
                      <a16:colId xmlns:a16="http://schemas.microsoft.com/office/drawing/2014/main" val="1096605092"/>
                    </a:ext>
                  </a:extLst>
                </a:gridCol>
                <a:gridCol w="1310678">
                  <a:extLst>
                    <a:ext uri="{9D8B030D-6E8A-4147-A177-3AD203B41FA5}">
                      <a16:colId xmlns:a16="http://schemas.microsoft.com/office/drawing/2014/main" val="1714653431"/>
                    </a:ext>
                  </a:extLst>
                </a:gridCol>
                <a:gridCol w="952839">
                  <a:extLst>
                    <a:ext uri="{9D8B030D-6E8A-4147-A177-3AD203B41FA5}">
                      <a16:colId xmlns:a16="http://schemas.microsoft.com/office/drawing/2014/main" val="2905017876"/>
                    </a:ext>
                  </a:extLst>
                </a:gridCol>
                <a:gridCol w="864096">
                  <a:extLst>
                    <a:ext uri="{9D8B030D-6E8A-4147-A177-3AD203B41FA5}">
                      <a16:colId xmlns:a16="http://schemas.microsoft.com/office/drawing/2014/main" val="4291711140"/>
                    </a:ext>
                  </a:extLst>
                </a:gridCol>
                <a:gridCol w="1008111">
                  <a:extLst>
                    <a:ext uri="{9D8B030D-6E8A-4147-A177-3AD203B41FA5}">
                      <a16:colId xmlns:a16="http://schemas.microsoft.com/office/drawing/2014/main" val="1668644550"/>
                    </a:ext>
                  </a:extLst>
                </a:gridCol>
                <a:gridCol w="3960441">
                  <a:extLst>
                    <a:ext uri="{9D8B030D-6E8A-4147-A177-3AD203B41FA5}">
                      <a16:colId xmlns:a16="http://schemas.microsoft.com/office/drawing/2014/main" val="3561485105"/>
                    </a:ext>
                  </a:extLst>
                </a:gridCol>
              </a:tblGrid>
              <a:tr h="140465">
                <a:tc rowSpan="5">
                  <a:txBody>
                    <a:bodyPr/>
                    <a:lstStyle/>
                    <a:p>
                      <a:pPr algn="l" fontAlgn="ctr"/>
                      <a:r>
                        <a:rPr lang="zh-TW" altLang="en-US" sz="900" u="none" strike="noStrike" dirty="0">
                          <a:solidFill>
                            <a:schemeClr val="tx1"/>
                          </a:solidFill>
                          <a:effectLst/>
                          <a:latin typeface="Candara" panose="020E0502030303020204" pitchFamily="34" charset="0"/>
                        </a:rPr>
                        <a:t>　</a:t>
                      </a:r>
                    </a:p>
                    <a:p>
                      <a:pPr algn="ctr" fontAlgn="ctr"/>
                      <a:r>
                        <a:rPr lang="en-US" altLang="zh-TW" sz="1050" b="0" u="none" strike="noStrike" dirty="0">
                          <a:solidFill>
                            <a:schemeClr val="tx1"/>
                          </a:solidFill>
                          <a:effectLst/>
                          <a:latin typeface="Candara" panose="020E0502030303020204" pitchFamily="34" charset="0"/>
                        </a:rPr>
                        <a:t>ECD </a:t>
                      </a:r>
                      <a:r>
                        <a:rPr lang="en-US" sz="1050" b="0" u="none" strike="noStrike" dirty="0">
                          <a:solidFill>
                            <a:schemeClr val="tx1"/>
                          </a:solidFill>
                          <a:effectLst/>
                          <a:latin typeface="Candara" panose="020E0502030303020204" pitchFamily="34" charset="0"/>
                        </a:rPr>
                        <a:t>KPI</a:t>
                      </a:r>
                      <a:endParaRPr lang="en-US" sz="105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900" u="none" strike="noStrike" dirty="0">
                          <a:solidFill>
                            <a:schemeClr val="tx1"/>
                          </a:solidFill>
                          <a:effectLst/>
                          <a:latin typeface="Candara" panose="020E0502030303020204" pitchFamily="34" charset="0"/>
                        </a:rPr>
                        <a:t>　</a:t>
                      </a:r>
                      <a:r>
                        <a:rPr lang="en-US" altLang="zh-TW" sz="900" u="none" strike="noStrike" dirty="0">
                          <a:solidFill>
                            <a:schemeClr val="tx1"/>
                          </a:solidFill>
                          <a:effectLst/>
                          <a:latin typeface="Candara" panose="020E0502030303020204" pitchFamily="34" charset="0"/>
                        </a:rPr>
                        <a:t>ITEM</a:t>
                      </a: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solidFill>
                            <a:schemeClr val="tx1"/>
                          </a:solidFill>
                          <a:effectLst/>
                          <a:latin typeface="Candara" panose="020E0502030303020204" pitchFamily="34" charset="0"/>
                        </a:rPr>
                        <a:t>2023</a:t>
                      </a:r>
                      <a:endParaRPr lang="en-US" altLang="zh-TW"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solidFill>
                            <a:schemeClr val="tx1"/>
                          </a:solidFill>
                          <a:effectLst/>
                          <a:latin typeface="Candara" panose="020E0502030303020204" pitchFamily="34" charset="0"/>
                        </a:rPr>
                        <a:t>2024</a:t>
                      </a:r>
                      <a:endParaRPr lang="en-US" altLang="zh-TW"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Diff</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Action Plan</a:t>
                      </a:r>
                      <a:r>
                        <a:rPr lang="zh-TW" altLang="en-US" sz="800" b="1" u="none" strike="noStrike" dirty="0">
                          <a:solidFill>
                            <a:schemeClr val="tx1"/>
                          </a:solidFill>
                          <a:effectLst/>
                          <a:latin typeface="Candara" panose="020E0502030303020204" pitchFamily="34" charset="0"/>
                        </a:rPr>
                        <a:t> </a:t>
                      </a:r>
                      <a:r>
                        <a:rPr lang="en-US" altLang="zh-TW" sz="800" b="1" u="none" strike="noStrike" dirty="0">
                          <a:solidFill>
                            <a:schemeClr val="tx1"/>
                          </a:solidFill>
                          <a:effectLst/>
                          <a:latin typeface="Candara" panose="020E0502030303020204" pitchFamily="34" charset="0"/>
                        </a:rPr>
                        <a:t>in 2025</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96723"/>
                  </a:ext>
                </a:extLst>
              </a:tr>
              <a:tr h="674903">
                <a:tc vMerge="1">
                  <a:txBody>
                    <a:bodyPr/>
                    <a:lstStyle/>
                    <a:p>
                      <a:pPr algn="ctr" fontAlgn="ctr"/>
                      <a:r>
                        <a:rPr lang="en-US" altLang="zh-TW" sz="1050" b="0" u="none" strike="noStrike" dirty="0">
                          <a:effectLst/>
                        </a:rPr>
                        <a:t>ECD</a:t>
                      </a:r>
                      <a:endParaRPr lang="en-US" sz="1050" b="0" u="none" strike="noStrike" dirty="0">
                        <a:effectLst/>
                      </a:endParaRPr>
                    </a:p>
                    <a:p>
                      <a:pPr algn="ctr" fontAlgn="ctr"/>
                      <a:r>
                        <a:rPr lang="en-US" sz="1050" b="0" u="none" strike="noStrike" dirty="0">
                          <a:effectLst/>
                        </a:rPr>
                        <a:t>KPI</a:t>
                      </a:r>
                      <a:endParaRPr lang="en-US" sz="105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Storage</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80089"/>
                  </a:ext>
                </a:extLst>
              </a:tr>
              <a:tr h="541294">
                <a:tc vMerge="1">
                  <a:txBody>
                    <a:bodyPr/>
                    <a:lstStyle/>
                    <a:p>
                      <a:endParaRPr lang="en-US"/>
                    </a:p>
                  </a:txBody>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Lift on/off</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9480689"/>
                  </a:ext>
                </a:extLst>
              </a:tr>
              <a:tr h="322595">
                <a:tc vMerge="1">
                  <a:txBody>
                    <a:bodyPr/>
                    <a:lstStyle/>
                    <a:p>
                      <a:endParaRPr lang="zh-TW" altLang="en-US"/>
                    </a:p>
                  </a:txBody>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Reposition</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en-US" altLang="zh-TW" sz="900" u="none" strike="noStrike" dirty="0">
                        <a:solidFill>
                          <a:schemeClr val="tx1"/>
                        </a:solidFill>
                        <a:effectLst/>
                        <a:latin typeface="Candara" panose="020E050203030302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10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455894"/>
                  </a:ext>
                </a:extLst>
              </a:tr>
              <a:tr h="322595">
                <a:tc vMerge="1">
                  <a:txBody>
                    <a:bodyPr/>
                    <a:lstStyle/>
                    <a:p>
                      <a:endParaRPr lang="zh-TW" altLang="en-US"/>
                    </a:p>
                  </a:txBody>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M &amp; R</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10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652007"/>
                  </a:ext>
                </a:extLst>
              </a:tr>
              <a:tr h="322595">
                <a:tc rowSpan="3">
                  <a:txBody>
                    <a:bodyPr/>
                    <a:lstStyle/>
                    <a:p>
                      <a:pPr algn="ctr" fontAlgn="ctr"/>
                      <a:r>
                        <a:rPr lang="en-US" altLang="zh-TW" sz="1050" b="0" u="none" strike="noStrike" dirty="0">
                          <a:effectLst/>
                          <a:latin typeface="Candara" panose="020E0502030303020204" pitchFamily="34" charset="0"/>
                        </a:rPr>
                        <a:t>IMD</a:t>
                      </a:r>
                      <a:r>
                        <a:rPr lang="en-US" sz="1050" b="0" u="none" strike="noStrike" dirty="0">
                          <a:effectLst/>
                          <a:latin typeface="Candara" panose="020E0502030303020204" pitchFamily="34" charset="0"/>
                        </a:rPr>
                        <a:t>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Cost </a:t>
                      </a:r>
                      <a:r>
                        <a:rPr lang="en-US" altLang="zh-TW" sz="1050" b="0" i="0" u="none" strike="noStrike" dirty="0">
                          <a:solidFill>
                            <a:srgbClr val="000000"/>
                          </a:solidFill>
                          <a:effectLst/>
                          <a:latin typeface="Candara" panose="020E0502030303020204" pitchFamily="34" charset="0"/>
                          <a:ea typeface="新細明體" panose="02020500000000000000" pitchFamily="18" charset="-120"/>
                        </a:rPr>
                        <a:t>Saving Project</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rgbClr val="FF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53598"/>
                  </a:ext>
                </a:extLst>
              </a:tr>
              <a:tr h="674903">
                <a:tc vMerge="1">
                  <a:txBody>
                    <a:bodyPr/>
                    <a:lstStyle/>
                    <a:p>
                      <a:endParaRPr lang="zh-TW" altLang="en-US"/>
                    </a:p>
                  </a:txBody>
                  <a:tcPr/>
                </a:tc>
                <a:tc>
                  <a:txBody>
                    <a:bodyPr/>
                    <a:lstStyle/>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90% Onboard </a:t>
                      </a:r>
                    </a:p>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within 7 Days</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en-US" altLang="zh-TW" sz="900" u="none" strike="noStrike" dirty="0">
                        <a:effectLst/>
                        <a:highlight>
                          <a:srgbClr val="FFFF00"/>
                        </a:highlight>
                        <a:latin typeface="Candara" panose="020E050203030302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457558"/>
                  </a:ext>
                </a:extLst>
              </a:tr>
              <a:tr h="322595">
                <a:tc vMerge="1">
                  <a:txBody>
                    <a:bodyPr/>
                    <a:lstStyle/>
                    <a:p>
                      <a:endParaRPr lang="zh-TW" altLang="en-US"/>
                    </a:p>
                  </a:txBody>
                  <a:tcPr/>
                </a:tc>
                <a:tc>
                  <a:txBody>
                    <a:bodyPr/>
                    <a:lstStyle/>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No Personal Negligence</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10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20168"/>
                  </a:ext>
                </a:extLst>
              </a:tr>
            </a:tbl>
          </a:graphicData>
        </a:graphic>
      </p:graphicFrame>
      <p:sp>
        <p:nvSpPr>
          <p:cNvPr id="5" name="Google Shape;452;p46">
            <a:extLst>
              <a:ext uri="{FF2B5EF4-FFF2-40B4-BE49-F238E27FC236}">
                <a16:creationId xmlns:a16="http://schemas.microsoft.com/office/drawing/2014/main" id="{8D4653AC-9BB8-12A1-5CCE-D73CB02F20EE}"/>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44</a:t>
            </a:fld>
            <a:endParaRPr lang="en-US" sz="1000" dirty="0"/>
          </a:p>
        </p:txBody>
      </p:sp>
      <p:sp>
        <p:nvSpPr>
          <p:cNvPr id="6" name="文字方塊 5">
            <a:extLst>
              <a:ext uri="{FF2B5EF4-FFF2-40B4-BE49-F238E27FC236}">
                <a16:creationId xmlns:a16="http://schemas.microsoft.com/office/drawing/2014/main" id="{FD202A6B-F6D8-76B2-F764-15EC7502DEC5}"/>
              </a:ext>
            </a:extLst>
          </p:cNvPr>
          <p:cNvSpPr txBox="1"/>
          <p:nvPr/>
        </p:nvSpPr>
        <p:spPr>
          <a:xfrm>
            <a:off x="111870" y="4029703"/>
            <a:ext cx="8928992" cy="1215717"/>
          </a:xfrm>
          <a:prstGeom prst="rect">
            <a:avLst/>
          </a:prstGeom>
          <a:noFill/>
        </p:spPr>
        <p:txBody>
          <a:bodyPr wrap="square" rtlCol="0">
            <a:spAutoFit/>
          </a:bodyPr>
          <a:lstStyle/>
          <a:p>
            <a:r>
              <a:rPr lang="en-US" altLang="zh-TW" dirty="0"/>
              <a:t>Topic </a:t>
            </a:r>
          </a:p>
          <a:p>
            <a:r>
              <a:rPr lang="en-US" altLang="zh-TW" sz="1100" dirty="0"/>
              <a:t>Aged Container Selling / Free Reposition Plan</a:t>
            </a:r>
          </a:p>
          <a:p>
            <a:pPr marL="628650" lvl="1" indent="-171450">
              <a:buFont typeface="Wingdings" panose="05000000000000000000" pitchFamily="2" charset="2"/>
              <a:buChar char="l"/>
            </a:pPr>
            <a:r>
              <a:rPr lang="en-US" altLang="zh-TW" sz="1100" dirty="0"/>
              <a:t>A</a:t>
            </a:r>
          </a:p>
          <a:p>
            <a:pPr marL="628650" lvl="1" indent="-171450">
              <a:buFont typeface="Wingdings" panose="05000000000000000000" pitchFamily="2" charset="2"/>
              <a:buChar char="l"/>
            </a:pPr>
            <a:r>
              <a:rPr lang="en-US" altLang="zh-TW" sz="1100" dirty="0"/>
              <a:t>B</a:t>
            </a:r>
          </a:p>
          <a:p>
            <a:endParaRPr lang="en-US" altLang="zh-TW" sz="1100" dirty="0"/>
          </a:p>
          <a:p>
            <a:endParaRPr lang="zh-TW" altLang="en-US" sz="1100" dirty="0"/>
          </a:p>
        </p:txBody>
      </p:sp>
    </p:spTree>
    <p:extLst>
      <p:ext uri="{BB962C8B-B14F-4D97-AF65-F5344CB8AC3E}">
        <p14:creationId xmlns:p14="http://schemas.microsoft.com/office/powerpoint/2010/main" val="1569653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8A0483-F18A-7831-2638-ECA865014CE1}"/>
            </a:ext>
          </a:extLst>
        </p:cNvPr>
        <p:cNvGrpSpPr/>
        <p:nvPr/>
      </p:nvGrpSpPr>
      <p:grpSpPr>
        <a:xfrm>
          <a:off x="0" y="0"/>
          <a:ext cx="0" cy="0"/>
          <a:chOff x="0" y="0"/>
          <a:chExt cx="0" cy="0"/>
        </a:xfrm>
      </p:grpSpPr>
      <p:sp>
        <p:nvSpPr>
          <p:cNvPr id="4" name="Title 11">
            <a:extLst>
              <a:ext uri="{FF2B5EF4-FFF2-40B4-BE49-F238E27FC236}">
                <a16:creationId xmlns:a16="http://schemas.microsoft.com/office/drawing/2014/main" id="{513A7381-6AC4-3293-6649-1C25A64EF7B9}"/>
              </a:ext>
            </a:extLst>
          </p:cNvPr>
          <p:cNvSpPr txBox="1">
            <a:spLocks/>
          </p:cNvSpPr>
          <p:nvPr/>
        </p:nvSpPr>
        <p:spPr>
          <a:xfrm>
            <a:off x="107504"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dirty="0">
                <a:latin typeface="DFKai-SB" pitchFamily="65" charset="-120"/>
                <a:ea typeface="DFKai-SB" pitchFamily="65" charset="-120"/>
              </a:rPr>
              <a:t>OCD/OPD Topic discussion </a:t>
            </a:r>
            <a:r>
              <a:rPr lang="en-US" altLang="zh-TW" sz="2400" b="1" kern="0" dirty="0">
                <a:solidFill>
                  <a:srgbClr val="FFFF00"/>
                </a:solidFill>
                <a:latin typeface="DFKai-SB" pitchFamily="65" charset="-120"/>
                <a:ea typeface="DFKai-SB" pitchFamily="65" charset="-120"/>
              </a:rPr>
              <a:t>(PA)</a:t>
            </a:r>
            <a:endParaRPr lang="en-US" sz="2400" b="1" kern="0" dirty="0">
              <a:solidFill>
                <a:srgbClr val="FFFF00"/>
              </a:solidFill>
              <a:latin typeface="DFKai-SB" pitchFamily="65" charset="-120"/>
              <a:ea typeface="DFKai-SB" pitchFamily="65" charset="-120"/>
            </a:endParaRPr>
          </a:p>
        </p:txBody>
      </p:sp>
      <p:graphicFrame>
        <p:nvGraphicFramePr>
          <p:cNvPr id="2" name="表格 1">
            <a:extLst>
              <a:ext uri="{FF2B5EF4-FFF2-40B4-BE49-F238E27FC236}">
                <a16:creationId xmlns:a16="http://schemas.microsoft.com/office/drawing/2014/main" id="{8064B170-B913-4545-34FC-2C993BCB7E91}"/>
              </a:ext>
            </a:extLst>
          </p:cNvPr>
          <p:cNvGraphicFramePr>
            <a:graphicFrameLocks noGrp="1"/>
          </p:cNvGraphicFramePr>
          <p:nvPr>
            <p:extLst>
              <p:ext uri="{D42A27DB-BD31-4B8C-83A1-F6EECF244321}">
                <p14:modId xmlns:p14="http://schemas.microsoft.com/office/powerpoint/2010/main" val="3472396139"/>
              </p:ext>
            </p:extLst>
          </p:nvPr>
        </p:nvGraphicFramePr>
        <p:xfrm>
          <a:off x="35496" y="699542"/>
          <a:ext cx="9001000" cy="3257720"/>
        </p:xfrm>
        <a:graphic>
          <a:graphicData uri="http://schemas.openxmlformats.org/drawingml/2006/table">
            <a:tbl>
              <a:tblPr>
                <a:tableStyleId>{5C22544A-7EE6-4342-B048-85BDC9FD1C3A}</a:tableStyleId>
              </a:tblPr>
              <a:tblGrid>
                <a:gridCol w="637370">
                  <a:extLst>
                    <a:ext uri="{9D8B030D-6E8A-4147-A177-3AD203B41FA5}">
                      <a16:colId xmlns:a16="http://schemas.microsoft.com/office/drawing/2014/main" val="1096605092"/>
                    </a:ext>
                  </a:extLst>
                </a:gridCol>
                <a:gridCol w="1203750">
                  <a:extLst>
                    <a:ext uri="{9D8B030D-6E8A-4147-A177-3AD203B41FA5}">
                      <a16:colId xmlns:a16="http://schemas.microsoft.com/office/drawing/2014/main" val="1714653431"/>
                    </a:ext>
                  </a:extLst>
                </a:gridCol>
                <a:gridCol w="691490">
                  <a:extLst>
                    <a:ext uri="{9D8B030D-6E8A-4147-A177-3AD203B41FA5}">
                      <a16:colId xmlns:a16="http://schemas.microsoft.com/office/drawing/2014/main" val="2905017876"/>
                    </a:ext>
                  </a:extLst>
                </a:gridCol>
                <a:gridCol w="894438">
                  <a:extLst>
                    <a:ext uri="{9D8B030D-6E8A-4147-A177-3AD203B41FA5}">
                      <a16:colId xmlns:a16="http://schemas.microsoft.com/office/drawing/2014/main" val="4291711140"/>
                    </a:ext>
                  </a:extLst>
                </a:gridCol>
                <a:gridCol w="894438">
                  <a:extLst>
                    <a:ext uri="{9D8B030D-6E8A-4147-A177-3AD203B41FA5}">
                      <a16:colId xmlns:a16="http://schemas.microsoft.com/office/drawing/2014/main" val="1668644550"/>
                    </a:ext>
                  </a:extLst>
                </a:gridCol>
                <a:gridCol w="4679514">
                  <a:extLst>
                    <a:ext uri="{9D8B030D-6E8A-4147-A177-3AD203B41FA5}">
                      <a16:colId xmlns:a16="http://schemas.microsoft.com/office/drawing/2014/main" val="3561485105"/>
                    </a:ext>
                  </a:extLst>
                </a:gridCol>
              </a:tblGrid>
              <a:tr h="209868">
                <a:tc>
                  <a:txBody>
                    <a:bodyPr/>
                    <a:lstStyle/>
                    <a:p>
                      <a:pPr algn="l" fontAlgn="ctr"/>
                      <a:r>
                        <a:rPr lang="zh-TW" altLang="en-US" sz="900" u="none" strike="noStrike" dirty="0">
                          <a:effectLst/>
                          <a:latin typeface="Candara" panose="020E0502030303020204" pitchFamily="34" charset="0"/>
                        </a:rPr>
                        <a:t>　</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900" u="none" strike="noStrike" dirty="0">
                          <a:effectLst/>
                          <a:latin typeface="Candara" panose="020E0502030303020204" pitchFamily="34" charset="0"/>
                        </a:rPr>
                        <a:t>　</a:t>
                      </a:r>
                      <a:r>
                        <a:rPr lang="en-US" altLang="zh-TW" sz="900" u="none" strike="noStrike" dirty="0">
                          <a:effectLst/>
                          <a:latin typeface="Candara" panose="020E0502030303020204" pitchFamily="34" charset="0"/>
                        </a:rPr>
                        <a:t>ITEM</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effectLst/>
                          <a:latin typeface="Candara" panose="020E0502030303020204" pitchFamily="34" charset="0"/>
                        </a:rPr>
                        <a:t>2023</a:t>
                      </a:r>
                      <a:endParaRPr lang="en-US" altLang="zh-TW"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effectLst/>
                          <a:latin typeface="Candara" panose="020E0502030303020204" pitchFamily="34" charset="0"/>
                        </a:rPr>
                        <a:t>2024</a:t>
                      </a:r>
                      <a:endParaRPr lang="en-US" altLang="zh-TW"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effectLst/>
                          <a:latin typeface="Candara" panose="020E0502030303020204" pitchFamily="34" charset="0"/>
                        </a:rPr>
                        <a:t>Diff</a:t>
                      </a:r>
                      <a:endParaRPr lang="en-US"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Action Plan</a:t>
                      </a:r>
                      <a:r>
                        <a:rPr lang="zh-TW" altLang="en-US" sz="800" b="1" u="none" strike="noStrike" dirty="0">
                          <a:solidFill>
                            <a:schemeClr val="tx1"/>
                          </a:solidFill>
                          <a:effectLst/>
                          <a:latin typeface="Candara" panose="020E0502030303020204" pitchFamily="34" charset="0"/>
                        </a:rPr>
                        <a:t> </a:t>
                      </a:r>
                      <a:r>
                        <a:rPr lang="en-US" altLang="zh-TW" sz="800" b="1" u="none" strike="noStrike" dirty="0">
                          <a:solidFill>
                            <a:schemeClr val="tx1"/>
                          </a:solidFill>
                          <a:effectLst/>
                          <a:latin typeface="Candara" panose="020E0502030303020204" pitchFamily="34" charset="0"/>
                        </a:rPr>
                        <a:t>in 2025</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96723"/>
                  </a:ext>
                </a:extLst>
              </a:tr>
              <a:tr h="609532">
                <a:tc rowSpan="3">
                  <a:txBody>
                    <a:bodyPr/>
                    <a:lstStyle/>
                    <a:p>
                      <a:pPr algn="ctr" fontAlgn="ctr"/>
                      <a:r>
                        <a:rPr lang="en-US" sz="1050" b="0" u="none" strike="noStrike" dirty="0">
                          <a:effectLst/>
                          <a:latin typeface="Candara" panose="020E0502030303020204" pitchFamily="34" charset="0"/>
                        </a:rPr>
                        <a:t>OPD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u="none" strike="noStrike" dirty="0">
                          <a:effectLst/>
                          <a:latin typeface="Candara" panose="020E0502030303020204" pitchFamily="34" charset="0"/>
                        </a:rPr>
                        <a:t>BOA</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8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80089"/>
                  </a:ext>
                </a:extLst>
              </a:tr>
              <a:tr h="194296">
                <a:tc vMerge="1">
                  <a:txBody>
                    <a:bodyPr/>
                    <a:lstStyle/>
                    <a:p>
                      <a:endParaRPr lang="zh-TW" altLang="en-US"/>
                    </a:p>
                  </a:txBody>
                  <a:tcPr/>
                </a:tc>
                <a:tc>
                  <a:txBody>
                    <a:bodyPr/>
                    <a:lstStyle/>
                    <a:p>
                      <a:pPr algn="ctr" fontAlgn="ctr"/>
                      <a:r>
                        <a:rPr lang="en-US" sz="1050" b="0" u="none" strike="noStrike" dirty="0">
                          <a:effectLst/>
                          <a:latin typeface="Candara" panose="020E0502030303020204" pitchFamily="34" charset="0"/>
                        </a:rPr>
                        <a:t>Port Stay</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rgbClr val="FF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455894"/>
                  </a:ext>
                </a:extLst>
              </a:tr>
              <a:tr h="354456">
                <a:tc vMerge="1">
                  <a:txBody>
                    <a:bodyPr/>
                    <a:lstStyle/>
                    <a:p>
                      <a:endParaRPr lang="zh-TW" altLang="en-US"/>
                    </a:p>
                  </a:txBody>
                  <a:tcPr/>
                </a:tc>
                <a:tc>
                  <a:txBody>
                    <a:bodyPr/>
                    <a:lstStyle/>
                    <a:p>
                      <a:pPr algn="ctr" fontAlgn="ctr"/>
                      <a:r>
                        <a:rPr lang="en-US" sz="1050" b="0" u="none" strike="noStrike" dirty="0">
                          <a:effectLst/>
                          <a:latin typeface="Candara" panose="020E0502030303020204" pitchFamily="34" charset="0"/>
                        </a:rPr>
                        <a:t>Productivity</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652007"/>
                  </a:ext>
                </a:extLst>
              </a:tr>
              <a:tr h="248211">
                <a:tc rowSpan="3">
                  <a:txBody>
                    <a:bodyPr/>
                    <a:lstStyle/>
                    <a:p>
                      <a:pPr algn="ctr" fontAlgn="ctr"/>
                      <a:r>
                        <a:rPr lang="en-US" sz="1050" b="0" u="none" strike="noStrike" dirty="0">
                          <a:effectLst/>
                          <a:latin typeface="Candara" panose="020E0502030303020204" pitchFamily="34" charset="0"/>
                        </a:rPr>
                        <a:t>OCD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u="none" strike="noStrike" dirty="0">
                          <a:effectLst/>
                          <a:latin typeface="Candara" panose="020E0502030303020204" pitchFamily="34" charset="0"/>
                        </a:rPr>
                        <a:t>Incentive</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FF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rgbClr val="FF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53598"/>
                  </a:ext>
                </a:extLst>
              </a:tr>
              <a:tr h="891090">
                <a:tc vMerge="1">
                  <a:txBody>
                    <a:bodyPr/>
                    <a:lstStyle/>
                    <a:p>
                      <a:endParaRPr lang="zh-TW" altLang="en-US"/>
                    </a:p>
                  </a:txBody>
                  <a:tcPr/>
                </a:tc>
                <a:tc>
                  <a:txBody>
                    <a:bodyPr/>
                    <a:lstStyle/>
                    <a:p>
                      <a:pPr algn="ctr" fontAlgn="ctr"/>
                      <a:r>
                        <a:rPr lang="en-US" sz="1050" b="0" u="none" strike="noStrike">
                          <a:effectLst/>
                          <a:latin typeface="Candara" panose="020E0502030303020204" pitchFamily="34" charset="0"/>
                        </a:rPr>
                        <a:t>Empty Storage</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altLang="zh-TW" sz="900" u="none" strike="noStrike" dirty="0">
                        <a:effectLst/>
                        <a:latin typeface="Candara" panose="020E050203030302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8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457558"/>
                  </a:ext>
                </a:extLst>
              </a:tr>
              <a:tr h="750267">
                <a:tc vMerge="1">
                  <a:txBody>
                    <a:bodyPr/>
                    <a:lstStyle/>
                    <a:p>
                      <a:endParaRPr lang="zh-TW" altLang="en-US"/>
                    </a:p>
                  </a:txBody>
                  <a:tcPr/>
                </a:tc>
                <a:tc>
                  <a:txBody>
                    <a:bodyPr/>
                    <a:lstStyle/>
                    <a:p>
                      <a:pPr algn="ctr" fontAlgn="ctr"/>
                      <a:r>
                        <a:rPr lang="en-US" sz="1050" b="0" u="none" strike="noStrike">
                          <a:effectLst/>
                          <a:latin typeface="Candara" panose="020E0502030303020204" pitchFamily="34" charset="0"/>
                        </a:rPr>
                        <a:t>Rate Reduction</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8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20168"/>
                  </a:ext>
                </a:extLst>
              </a:tr>
            </a:tbl>
          </a:graphicData>
        </a:graphic>
      </p:graphicFrame>
      <p:sp>
        <p:nvSpPr>
          <p:cNvPr id="5" name="Google Shape;452;p46">
            <a:extLst>
              <a:ext uri="{FF2B5EF4-FFF2-40B4-BE49-F238E27FC236}">
                <a16:creationId xmlns:a16="http://schemas.microsoft.com/office/drawing/2014/main" id="{C4137D22-D199-45B9-40C6-B52A894B6C62}"/>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45</a:t>
            </a:fld>
            <a:endParaRPr lang="en-US" sz="1000" dirty="0"/>
          </a:p>
        </p:txBody>
      </p:sp>
      <p:sp>
        <p:nvSpPr>
          <p:cNvPr id="6" name="文字方塊 5">
            <a:extLst>
              <a:ext uri="{FF2B5EF4-FFF2-40B4-BE49-F238E27FC236}">
                <a16:creationId xmlns:a16="http://schemas.microsoft.com/office/drawing/2014/main" id="{D6E8C59E-590B-8D49-5603-D163B986EA58}"/>
              </a:ext>
            </a:extLst>
          </p:cNvPr>
          <p:cNvSpPr txBox="1"/>
          <p:nvPr/>
        </p:nvSpPr>
        <p:spPr>
          <a:xfrm>
            <a:off x="120878" y="4064097"/>
            <a:ext cx="8928992" cy="1215717"/>
          </a:xfrm>
          <a:prstGeom prst="rect">
            <a:avLst/>
          </a:prstGeom>
          <a:noFill/>
        </p:spPr>
        <p:txBody>
          <a:bodyPr wrap="square" rtlCol="0">
            <a:spAutoFit/>
          </a:bodyPr>
          <a:lstStyle/>
          <a:p>
            <a:r>
              <a:rPr lang="en-US" altLang="zh-TW" dirty="0"/>
              <a:t>Topic</a:t>
            </a:r>
          </a:p>
          <a:p>
            <a:r>
              <a:rPr lang="en-US" altLang="zh-TW" sz="1100" dirty="0"/>
              <a:t>Terminal info update (expansion/dredge/crane)</a:t>
            </a:r>
          </a:p>
          <a:p>
            <a:pPr marL="628650" lvl="1" indent="-171450">
              <a:buFont typeface="Wingdings" panose="05000000000000000000" pitchFamily="2" charset="2"/>
              <a:buChar char="l"/>
            </a:pPr>
            <a:r>
              <a:rPr lang="en-US" altLang="zh-TW" sz="1100" dirty="0"/>
              <a:t>A</a:t>
            </a:r>
          </a:p>
          <a:p>
            <a:pPr marL="628650" lvl="1" indent="-171450">
              <a:buFont typeface="Wingdings" panose="05000000000000000000" pitchFamily="2" charset="2"/>
              <a:buChar char="l"/>
            </a:pPr>
            <a:r>
              <a:rPr lang="en-US" altLang="zh-TW" sz="1100" dirty="0"/>
              <a:t>B</a:t>
            </a:r>
          </a:p>
          <a:p>
            <a:endParaRPr lang="en-US" altLang="zh-TW" sz="1100" dirty="0"/>
          </a:p>
          <a:p>
            <a:endParaRPr lang="zh-TW" altLang="en-US" sz="1100" dirty="0"/>
          </a:p>
        </p:txBody>
      </p:sp>
    </p:spTree>
    <p:extLst>
      <p:ext uri="{BB962C8B-B14F-4D97-AF65-F5344CB8AC3E}">
        <p14:creationId xmlns:p14="http://schemas.microsoft.com/office/powerpoint/2010/main" val="22783679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9144000" cy="5143500"/>
          </a:xfrm>
          <a:prstGeom prst="rect">
            <a:avLst/>
          </a:prstGeom>
          <a:solidFill>
            <a:srgbClr val="0076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 name="梯形 2"/>
          <p:cNvSpPr/>
          <p:nvPr/>
        </p:nvSpPr>
        <p:spPr>
          <a:xfrm>
            <a:off x="2674800" y="1707654"/>
            <a:ext cx="1170000" cy="216024"/>
          </a:xfrm>
          <a:prstGeom prst="trapezoid">
            <a:avLst>
              <a:gd name="adj" fmla="val 40432"/>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 name="矩形 3"/>
          <p:cNvSpPr/>
          <p:nvPr/>
        </p:nvSpPr>
        <p:spPr>
          <a:xfrm>
            <a:off x="2209800" y="1838821"/>
            <a:ext cx="6934200" cy="1257117"/>
          </a:xfrm>
          <a:prstGeom prst="rect">
            <a:avLst/>
          </a:prstGeom>
          <a:solidFill>
            <a:schemeClr val="bg1"/>
          </a:solidFill>
          <a:ln w="12700" cap="flat" cmpd="sng" algn="ctr">
            <a:noFill/>
            <a:prstDash val="solid"/>
            <a:miter lim="800000"/>
          </a:ln>
          <a:effectLst/>
        </p:spPr>
        <p:txBody>
          <a:bodyPr lIns="1116000" tIns="0" bIns="3600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srgbClr val="00A28B"/>
              </a:solidFill>
              <a:effectLst/>
              <a:uLnTx/>
              <a:uFillTx/>
              <a:latin typeface="华文中宋" panose="02010600040101010101" pitchFamily="2" charset="-122"/>
              <a:ea typeface="华文中宋" panose="02010600040101010101" pitchFamily="2" charset="-122"/>
              <a:cs typeface="+mn-cs"/>
            </a:endParaRPr>
          </a:p>
        </p:txBody>
      </p:sp>
      <p:sp>
        <p:nvSpPr>
          <p:cNvPr id="5" name="任意多边形 8"/>
          <p:cNvSpPr>
            <a:spLocks/>
          </p:cNvSpPr>
          <p:nvPr/>
        </p:nvSpPr>
        <p:spPr bwMode="auto">
          <a:xfrm>
            <a:off x="2763666" y="1707655"/>
            <a:ext cx="993775" cy="1011237"/>
          </a:xfrm>
          <a:custGeom>
            <a:avLst/>
            <a:gdLst>
              <a:gd name="T0" fmla="*/ 0 w 993531"/>
              <a:gd name="T1" fmla="*/ 0 h 1011115"/>
              <a:gd name="T2" fmla="*/ 993775 w 993531"/>
              <a:gd name="T3" fmla="*/ 0 h 1011115"/>
              <a:gd name="T4" fmla="*/ 496888 w 993531"/>
              <a:gd name="T5" fmla="*/ 1011237 h 1011115"/>
              <a:gd name="T6" fmla="*/ 0 60000 65536"/>
              <a:gd name="T7" fmla="*/ 0 60000 65536"/>
              <a:gd name="T8" fmla="*/ 0 60000 65536"/>
              <a:gd name="T9" fmla="*/ 0 w 993531"/>
              <a:gd name="T10" fmla="*/ 0 h 1011115"/>
              <a:gd name="T11" fmla="*/ 993531 w 993531"/>
              <a:gd name="T12" fmla="*/ 1011115 h 1011115"/>
            </a:gdLst>
            <a:ahLst/>
            <a:cxnLst>
              <a:cxn ang="T6">
                <a:pos x="T0" y="T1"/>
              </a:cxn>
              <a:cxn ang="T7">
                <a:pos x="T2" y="T3"/>
              </a:cxn>
              <a:cxn ang="T8">
                <a:pos x="T4" y="T5"/>
              </a:cxn>
            </a:cxnLst>
            <a:rect l="T9" t="T10" r="T11" b="T12"/>
            <a:pathLst>
              <a:path w="993531" h="1011115">
                <a:moveTo>
                  <a:pt x="0" y="0"/>
                </a:moveTo>
                <a:lnTo>
                  <a:pt x="993531" y="0"/>
                </a:lnTo>
                <a:lnTo>
                  <a:pt x="496766" y="1011115"/>
                </a:lnTo>
                <a:lnTo>
                  <a:pt x="0" y="0"/>
                </a:lnTo>
                <a:close/>
              </a:path>
            </a:pathLst>
          </a:custGeom>
          <a:solidFill>
            <a:schemeClr val="accent6">
              <a:lumMod val="75000"/>
            </a:schemeClr>
          </a:solidFill>
          <a:ln w="12700" algn="ctr">
            <a:noFill/>
            <a:miter lim="800000"/>
            <a:headEnd/>
            <a:tailEnd/>
          </a:ln>
        </p:spPr>
        <p:txBody>
          <a:bodyPr tIns="0" bIns="360000" anchor="ctr"/>
          <a:lstStyle/>
          <a:p>
            <a:pPr marL="0" marR="0" lvl="0" indent="0" algn="ctr" defTabSz="914400" rtl="0" eaLnBrk="1" fontAlgn="auto" latinLnBrk="0" hangingPunct="1">
              <a:lnSpc>
                <a:spcPct val="100000"/>
              </a:lnSpc>
              <a:spcBef>
                <a:spcPts val="2400"/>
              </a:spcBef>
              <a:spcAft>
                <a:spcPts val="0"/>
              </a:spcAft>
              <a:buClr>
                <a:srgbClr val="4F81BD"/>
              </a:buClr>
              <a:buSzPct val="60000"/>
              <a:buFontTx/>
              <a:buNone/>
              <a:tabLst/>
              <a:defRPr/>
            </a:pPr>
            <a:r>
              <a:rPr lang="en-US" altLang="zh-CN" sz="4400" b="1" dirty="0">
                <a:solidFill>
                  <a:prstClr val="white"/>
                </a:solidFill>
                <a:latin typeface="Vijaya" pitchFamily="34" charset="0"/>
                <a:ea typeface="华文中宋" pitchFamily="2" charset="-122"/>
                <a:cs typeface="Vijaya" pitchFamily="34" charset="0"/>
              </a:rPr>
              <a:t>08</a:t>
            </a:r>
            <a:endParaRPr kumimoji="0" lang="zh-CN" altLang="en-US" sz="4400" b="1" i="0" u="none" strike="noStrike" kern="1200" cap="none" spc="0" normalizeH="0" baseline="0" noProof="0" dirty="0">
              <a:ln>
                <a:noFill/>
              </a:ln>
              <a:solidFill>
                <a:prstClr val="white"/>
              </a:solidFill>
              <a:effectLst/>
              <a:uLnTx/>
              <a:uFillTx/>
              <a:latin typeface="Vijaya" pitchFamily="34" charset="0"/>
              <a:ea typeface="华文中宋" pitchFamily="2" charset="-122"/>
              <a:cs typeface="Vijaya" pitchFamily="34" charset="0"/>
            </a:endParaRPr>
          </a:p>
        </p:txBody>
      </p:sp>
      <p:sp>
        <p:nvSpPr>
          <p:cNvPr id="7" name="矩形 6"/>
          <p:cNvSpPr/>
          <p:nvPr/>
        </p:nvSpPr>
        <p:spPr>
          <a:xfrm>
            <a:off x="3867392" y="2051880"/>
            <a:ext cx="4667008"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b="1" dirty="0">
                <a:solidFill>
                  <a:prstClr val="black">
                    <a:lumMod val="85000"/>
                    <a:lumOff val="15000"/>
                  </a:prstClr>
                </a:solidFill>
                <a:latin typeface="DFKai-SB" pitchFamily="65" charset="-120"/>
                <a:ea typeface="DFKai-SB" pitchFamily="65" charset="-120"/>
              </a:rPr>
              <a:t>PRIS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b="1" dirty="0">
                <a:solidFill>
                  <a:prstClr val="black">
                    <a:lumMod val="85000"/>
                    <a:lumOff val="15000"/>
                  </a:prstClr>
                </a:solidFill>
                <a:latin typeface="DFKai-SB" pitchFamily="65" charset="-120"/>
                <a:ea typeface="DFKai-SB" pitchFamily="65" charset="-120"/>
              </a:rPr>
              <a:t>(PUERTO RICO)</a:t>
            </a:r>
            <a:endParaRPr kumimoji="0" lang="zh-CN" altLang="en-US" sz="2800" b="0" i="0" u="none" strike="noStrike" kern="1200" cap="none" spc="0" normalizeH="0" baseline="0" noProof="0" dirty="0">
              <a:ln>
                <a:noFill/>
              </a:ln>
              <a:solidFill>
                <a:prstClr val="black">
                  <a:lumMod val="85000"/>
                  <a:lumOff val="15000"/>
                </a:prstClr>
              </a:solidFill>
              <a:effectLst/>
              <a:uLnTx/>
              <a:uFillTx/>
              <a:latin typeface="DFKai-SB" pitchFamily="65" charset="-120"/>
              <a:ea typeface="DFKai-SB" pitchFamily="65" charset="-120"/>
              <a:cs typeface="+mn-cs"/>
            </a:endParaRPr>
          </a:p>
        </p:txBody>
      </p:sp>
      <p:sp>
        <p:nvSpPr>
          <p:cNvPr id="2" name="Slide Number Placeholder 1"/>
          <p:cNvSpPr>
            <a:spLocks noGrp="1"/>
          </p:cNvSpPr>
          <p:nvPr>
            <p:ph type="sldNum" sz="quarter" idx="4294967295"/>
          </p:nvPr>
        </p:nvSpPr>
        <p:spPr>
          <a:xfrm>
            <a:off x="7010400" y="4883720"/>
            <a:ext cx="2133600" cy="273844"/>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36D82E-CE9F-4850-9751-B326B49AD240}" type="slidenum">
              <a:rPr kumimoji="0" lang="en-US" sz="1200" b="0" i="0" u="none" strike="noStrike" kern="1200" cap="none" spc="0" normalizeH="0" baseline="0" noProof="0" smtClean="0">
                <a:ln>
                  <a:noFill/>
                </a:ln>
                <a:solidFill>
                  <a:schemeClr val="bg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schemeClr val="bg1"/>
              </a:solidFill>
              <a:effectLst/>
              <a:uLnTx/>
              <a:uFillTx/>
              <a:latin typeface="Calibri"/>
              <a:ea typeface="+mn-ea"/>
              <a:cs typeface="+mn-cs"/>
            </a:endParaRPr>
          </a:p>
        </p:txBody>
      </p:sp>
    </p:spTree>
    <p:extLst>
      <p:ext uri="{BB962C8B-B14F-4D97-AF65-F5344CB8AC3E}">
        <p14:creationId xmlns:p14="http://schemas.microsoft.com/office/powerpoint/2010/main" val="309277870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399033405"/>
              </p:ext>
            </p:extLst>
          </p:nvPr>
        </p:nvGraphicFramePr>
        <p:xfrm>
          <a:off x="132314" y="699542"/>
          <a:ext cx="8883832" cy="3816424"/>
        </p:xfrm>
        <a:graphic>
          <a:graphicData uri="http://schemas.openxmlformats.org/drawingml/2006/table">
            <a:tbl>
              <a:tblPr/>
              <a:tblGrid>
                <a:gridCol w="479246">
                  <a:extLst>
                    <a:ext uri="{9D8B030D-6E8A-4147-A177-3AD203B41FA5}">
                      <a16:colId xmlns:a16="http://schemas.microsoft.com/office/drawing/2014/main" val="20000"/>
                    </a:ext>
                  </a:extLst>
                </a:gridCol>
                <a:gridCol w="1008112">
                  <a:extLst>
                    <a:ext uri="{9D8B030D-6E8A-4147-A177-3AD203B41FA5}">
                      <a16:colId xmlns:a16="http://schemas.microsoft.com/office/drawing/2014/main" val="20001"/>
                    </a:ext>
                  </a:extLst>
                </a:gridCol>
                <a:gridCol w="504056">
                  <a:extLst>
                    <a:ext uri="{9D8B030D-6E8A-4147-A177-3AD203B41FA5}">
                      <a16:colId xmlns:a16="http://schemas.microsoft.com/office/drawing/2014/main" val="20006"/>
                    </a:ext>
                  </a:extLst>
                </a:gridCol>
                <a:gridCol w="864096">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576064">
                  <a:extLst>
                    <a:ext uri="{9D8B030D-6E8A-4147-A177-3AD203B41FA5}">
                      <a16:colId xmlns:a16="http://schemas.microsoft.com/office/drawing/2014/main" val="20004"/>
                    </a:ext>
                  </a:extLst>
                </a:gridCol>
                <a:gridCol w="648072">
                  <a:extLst>
                    <a:ext uri="{9D8B030D-6E8A-4147-A177-3AD203B41FA5}">
                      <a16:colId xmlns:a16="http://schemas.microsoft.com/office/drawing/2014/main" val="2800999351"/>
                    </a:ext>
                  </a:extLst>
                </a:gridCol>
                <a:gridCol w="3940090">
                  <a:extLst>
                    <a:ext uri="{9D8B030D-6E8A-4147-A177-3AD203B41FA5}">
                      <a16:colId xmlns:a16="http://schemas.microsoft.com/office/drawing/2014/main" val="20005"/>
                    </a:ext>
                  </a:extLst>
                </a:gridCol>
              </a:tblGrid>
              <a:tr h="629633">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Subject</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Segments</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a:t>
                      </a:r>
                      <a:r>
                        <a:rPr lang="en-US" altLang="zh-TW" sz="800" b="0" i="0" u="none" strike="noStrike" dirty="0">
                          <a:solidFill>
                            <a:schemeClr val="tx1"/>
                          </a:solidFill>
                          <a:effectLst/>
                          <a:latin typeface="DFKai-SB" pitchFamily="65" charset="-120"/>
                          <a:ea typeface="DFKai-SB" pitchFamily="65" charset="-120"/>
                        </a:rPr>
                        <a:t>4</a:t>
                      </a:r>
                      <a:r>
                        <a:rPr lang="de-DE" altLang="zh-TW" sz="8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dirty="0">
                          <a:solidFill>
                            <a:schemeClr val="tx1"/>
                          </a:solidFill>
                          <a:effectLst/>
                          <a:latin typeface="DFKai-SB" pitchFamily="65" charset="-120"/>
                          <a:ea typeface="DFKai-SB" pitchFamily="65" charset="-120"/>
                        </a:rPr>
                        <a:t>Achievement</a:t>
                      </a:r>
                    </a:p>
                    <a:p>
                      <a:pPr algn="ctr" rtl="0" fontAlgn="ctr"/>
                      <a:r>
                        <a:rPr lang="de-DE" altLang="zh-TW" sz="800" b="0" i="0" u="none" strike="noStrike"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&amp;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2025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383987">
                <a:tc vMerge="1">
                  <a:txBody>
                    <a:bodyPr/>
                    <a:lstStyle/>
                    <a:p>
                      <a:endParaRPr lang="de-DE"/>
                    </a:p>
                  </a:txBody>
                  <a:tcPr/>
                </a:tc>
                <a:tc vMerge="1">
                  <a:txBody>
                    <a:bodyPr/>
                    <a:lstStyle/>
                    <a:p>
                      <a:endParaRPr lang="de-DE"/>
                    </a:p>
                  </a:txBody>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1365132">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Trade</a:t>
                      </a:r>
                      <a:r>
                        <a:rPr lang="en-US" altLang="zh-TW" sz="1000" b="0" i="0" u="none" strike="noStrike" baseline="0" dirty="0">
                          <a:solidFill>
                            <a:srgbClr val="000000"/>
                          </a:solidFill>
                          <a:effectLst/>
                          <a:latin typeface="DFKai-SB" pitchFamily="65" charset="-120"/>
                          <a:ea typeface="DFKai-SB" pitchFamily="65" charset="-120"/>
                        </a:rPr>
                        <a:t> Lane</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1000" b="1" i="0" u="none" strike="noStrike" dirty="0">
                          <a:solidFill>
                            <a:schemeClr val="tx1"/>
                          </a:solidFill>
                          <a:effectLst/>
                          <a:latin typeface="DFKai-SB" pitchFamily="65" charset="-120"/>
                          <a:ea typeface="DFKai-SB" pitchFamily="65" charset="-120"/>
                        </a:rPr>
                        <a:t>F.E. =&gt; </a:t>
                      </a:r>
                      <a:r>
                        <a:rPr lang="en-US" altLang="zh-TW" sz="1000" b="1" i="0" u="none" strike="noStrike" dirty="0">
                          <a:solidFill>
                            <a:srgbClr val="FF0000"/>
                          </a:solidFill>
                          <a:effectLst/>
                          <a:latin typeface="DFKai-SB" pitchFamily="65" charset="-120"/>
                          <a:ea typeface="DFKai-SB" pitchFamily="65" charset="-120"/>
                        </a:rPr>
                        <a:t>PR</a:t>
                      </a:r>
                      <a:r>
                        <a:rPr lang="en-US" altLang="zh-TW" sz="1000" b="1" i="0" u="none" strike="noStrike" baseline="0" dirty="0">
                          <a:solidFill>
                            <a:schemeClr val="tx1"/>
                          </a:solidFill>
                          <a:effectLst/>
                          <a:latin typeface="DFKai-SB" pitchFamily="65" charset="-120"/>
                          <a:ea typeface="DFKai-SB" pitchFamily="65" charset="-120"/>
                        </a:rPr>
                        <a:t> IMP.</a:t>
                      </a:r>
                    </a:p>
                    <a:p>
                      <a:pPr algn="ctr" rtl="0" fontAlgn="ctr"/>
                      <a:r>
                        <a:rPr lang="en-US" altLang="zh-TW" sz="1000" b="0" i="0" u="none" strike="noStrike" baseline="0" dirty="0">
                          <a:solidFill>
                            <a:schemeClr val="tx1"/>
                          </a:solidFill>
                          <a:effectLst/>
                          <a:latin typeface="DFKai-SB" pitchFamily="65" charset="-120"/>
                          <a:ea typeface="DFKai-SB" pitchFamily="65" charset="-120"/>
                        </a:rPr>
                        <a:t>(618</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endParaRPr lang="de-DE" altLang="zh-TW"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LAD</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900" b="0" i="0" u="none" strike="noStrike" dirty="0">
                          <a:solidFill>
                            <a:schemeClr val="tx1"/>
                          </a:solidFill>
                          <a:effectLst/>
                          <a:latin typeface="DFKai-SB" panose="03000509000000000000" pitchFamily="65" charset="-120"/>
                          <a:ea typeface="DFKai-SB" panose="03000509000000000000" pitchFamily="65" charset="-120"/>
                        </a:rPr>
                        <a:t>6,511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900" b="0" i="0" u="none" strike="noStrike" dirty="0">
                          <a:solidFill>
                            <a:schemeClr val="tx1"/>
                          </a:solidFill>
                          <a:effectLst/>
                          <a:latin typeface="DFKai-SB" panose="03000509000000000000" pitchFamily="65" charset="-120"/>
                          <a:ea typeface="DFKai-SB" panose="03000509000000000000" pitchFamily="65" charset="-120"/>
                        </a:rPr>
                        <a:t>9,247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900" b="0" i="0" u="none" strike="noStrike" dirty="0">
                          <a:solidFill>
                            <a:schemeClr val="tx1"/>
                          </a:solidFill>
                          <a:effectLst/>
                          <a:latin typeface="DFKai-SB" panose="03000509000000000000" pitchFamily="65" charset="-120"/>
                          <a:ea typeface="DFKai-SB" panose="03000509000000000000" pitchFamily="65" charset="-120"/>
                        </a:rPr>
                        <a:t>142%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zh-TW" sz="900" b="0" i="0" u="none" strike="noStrike" dirty="0">
                          <a:solidFill>
                            <a:schemeClr val="tx1"/>
                          </a:solidFill>
                          <a:effectLst/>
                          <a:latin typeface="DFKai-SB" panose="03000509000000000000" pitchFamily="65" charset="-120"/>
                          <a:ea typeface="DFKai-SB" panose="03000509000000000000" pitchFamily="65" charset="-120"/>
                        </a:rPr>
                        <a:t>9,800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de-DE" sz="1000" b="0" i="0" u="none" strike="noStrike" dirty="0">
                        <a:solidFill>
                          <a:schemeClr val="tx1"/>
                        </a:solidFill>
                        <a:effectLst/>
                        <a:latin typeface="DFKai-SB" panose="03000509000000000000" pitchFamily="65" charset="-120"/>
                        <a:ea typeface="DFKai-SB" panose="03000509000000000000" pitchFamily="65" charset="-120"/>
                        <a:cs typeface="+mn-cs"/>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r h="1437672">
                <a:tc vMerge="1">
                  <a:txBody>
                    <a:bodyPr/>
                    <a:lstStyle/>
                    <a:p>
                      <a:endParaRPr lang="de-DE"/>
                    </a:p>
                  </a:txBody>
                  <a:tcPr/>
                </a:tc>
                <a:tc>
                  <a:txBody>
                    <a:bodyPr/>
                    <a:lstStyle/>
                    <a:p>
                      <a:pPr algn="ctr" rtl="0" fontAlgn="ctr"/>
                      <a:r>
                        <a:rPr lang="en-US" altLang="zh-TW" sz="1000" b="1" i="0" u="none" strike="noStrike" dirty="0">
                          <a:solidFill>
                            <a:srgbClr val="FF0000"/>
                          </a:solidFill>
                          <a:effectLst/>
                          <a:latin typeface="DFKai-SB" pitchFamily="65" charset="-120"/>
                          <a:ea typeface="DFKai-SB" pitchFamily="65" charset="-120"/>
                        </a:rPr>
                        <a:t>PR</a:t>
                      </a:r>
                      <a:r>
                        <a:rPr lang="en-US" altLang="zh-TW" sz="1000" b="1" i="0" u="none" strike="noStrike" dirty="0">
                          <a:solidFill>
                            <a:schemeClr val="tx1"/>
                          </a:solidFill>
                          <a:effectLst/>
                          <a:latin typeface="DFKai-SB" pitchFamily="65" charset="-120"/>
                          <a:ea typeface="DFKai-SB" pitchFamily="65" charset="-120"/>
                        </a:rPr>
                        <a:t> </a:t>
                      </a:r>
                      <a:r>
                        <a:rPr lang="fr-FR" altLang="zh-TW" sz="1000" b="1" i="0" u="none" strike="noStrike" dirty="0">
                          <a:solidFill>
                            <a:schemeClr val="tx1"/>
                          </a:solidFill>
                          <a:effectLst/>
                          <a:latin typeface="DFKai-SB" pitchFamily="65" charset="-120"/>
                          <a:ea typeface="DFKai-SB" pitchFamily="65" charset="-120"/>
                          <a:sym typeface="Wingdings" pitchFamily="2" charset="2"/>
                        </a:rPr>
                        <a:t></a:t>
                      </a:r>
                      <a:r>
                        <a:rPr lang="fr-FR" altLang="zh-TW" sz="1000" b="1" i="0" u="none" strike="noStrike" dirty="0">
                          <a:solidFill>
                            <a:schemeClr val="tx1"/>
                          </a:solidFill>
                          <a:effectLst/>
                          <a:latin typeface="DFKai-SB" pitchFamily="65" charset="-120"/>
                          <a:ea typeface="DFKai-SB" pitchFamily="65" charset="-120"/>
                        </a:rPr>
                        <a:t> CARI</a:t>
                      </a:r>
                    </a:p>
                    <a:p>
                      <a:pPr algn="ctr" rtl="0" fontAlgn="ctr"/>
                      <a:r>
                        <a:rPr lang="en-US" altLang="zh-TW" sz="1000" b="0" i="0" u="none" strike="noStrike" dirty="0">
                          <a:solidFill>
                            <a:schemeClr val="tx1"/>
                          </a:solidFill>
                          <a:effectLst/>
                          <a:latin typeface="DFKai-SB" pitchFamily="65" charset="-120"/>
                          <a:ea typeface="DFKai-SB" pitchFamily="65" charset="-120"/>
                        </a:rPr>
                        <a:t>(609+610</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EGA-ATC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900" b="0" i="0" u="none" strike="noStrike" dirty="0">
                          <a:solidFill>
                            <a:schemeClr val="tx1"/>
                          </a:solidFill>
                          <a:effectLst/>
                          <a:latin typeface="DFKai-SB" panose="03000509000000000000" pitchFamily="65" charset="-120"/>
                          <a:ea typeface="DFKai-SB" panose="03000509000000000000" pitchFamily="65" charset="-120"/>
                        </a:rPr>
                        <a:t>830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900" b="0" i="0" u="none" strike="noStrike" dirty="0">
                          <a:solidFill>
                            <a:schemeClr val="tx1"/>
                          </a:solidFill>
                          <a:effectLst/>
                          <a:latin typeface="DFKai-SB" panose="03000509000000000000" pitchFamily="65" charset="-120"/>
                          <a:ea typeface="DFKai-SB" panose="03000509000000000000" pitchFamily="65" charset="-120"/>
                        </a:rPr>
                        <a:t>354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900" b="0" i="0" u="none" strike="noStrike" dirty="0">
                          <a:solidFill>
                            <a:srgbClr val="FF0000"/>
                          </a:solidFill>
                          <a:effectLst/>
                          <a:latin typeface="DFKai-SB" panose="03000509000000000000" pitchFamily="65" charset="-120"/>
                          <a:ea typeface="DFKai-SB" panose="03000509000000000000" pitchFamily="65" charset="-120"/>
                        </a:rPr>
                        <a:t>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zh-TW" sz="900" b="0" i="0" u="none" strike="noStrike" dirty="0">
                          <a:solidFill>
                            <a:schemeClr val="tx1"/>
                          </a:solidFill>
                          <a:effectLst/>
                          <a:latin typeface="DFKai-SB" panose="03000509000000000000" pitchFamily="65" charset="-120"/>
                          <a:ea typeface="DFKai-SB" panose="03000509000000000000" pitchFamily="65" charset="-120"/>
                        </a:rPr>
                        <a:t>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rtl="0" fontAlgn="ct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3"/>
                  </a:ext>
                </a:extLst>
              </a:tr>
            </a:tbl>
          </a:graphicData>
        </a:graphic>
      </p:graphicFrame>
      <p:sp>
        <p:nvSpPr>
          <p:cNvPr id="7"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47</a:t>
            </a:fld>
            <a:endParaRPr lang="en-US" sz="1200" dirty="0">
              <a:solidFill>
                <a:prstClr val="black"/>
              </a:solidFill>
              <a:latin typeface="Calibri"/>
            </a:endParaRPr>
          </a:p>
        </p:txBody>
      </p:sp>
      <p:sp>
        <p:nvSpPr>
          <p:cNvPr id="2" name="Title 11">
            <a:extLst>
              <a:ext uri="{FF2B5EF4-FFF2-40B4-BE49-F238E27FC236}">
                <a16:creationId xmlns:a16="http://schemas.microsoft.com/office/drawing/2014/main" id="{E6F4305D-85C4-6518-59AB-EA76C07348B2}"/>
              </a:ext>
            </a:extLst>
          </p:cNvPr>
          <p:cNvSpPr txBox="1">
            <a:spLocks/>
          </p:cNvSpPr>
          <p:nvPr/>
        </p:nvSpPr>
        <p:spPr>
          <a:xfrm>
            <a:off x="104257" y="66576"/>
            <a:ext cx="89354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(PR)</a:t>
            </a:r>
            <a:endParaRPr lang="en-US" sz="2400" b="1" dirty="0">
              <a:solidFill>
                <a:srgbClr val="FFFF00"/>
              </a:solidFill>
              <a:latin typeface="DFKai-SB" pitchFamily="65" charset="-120"/>
              <a:ea typeface="DFKai-SB" pitchFamily="65" charset="-120"/>
            </a:endParaRPr>
          </a:p>
        </p:txBody>
      </p:sp>
    </p:spTree>
    <p:extLst>
      <p:ext uri="{BB962C8B-B14F-4D97-AF65-F5344CB8AC3E}">
        <p14:creationId xmlns:p14="http://schemas.microsoft.com/office/powerpoint/2010/main" val="38849191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222089212"/>
              </p:ext>
            </p:extLst>
          </p:nvPr>
        </p:nvGraphicFramePr>
        <p:xfrm>
          <a:off x="132314" y="689870"/>
          <a:ext cx="8883832" cy="3975148"/>
        </p:xfrm>
        <a:graphic>
          <a:graphicData uri="http://schemas.openxmlformats.org/drawingml/2006/table">
            <a:tbl>
              <a:tblPr/>
              <a:tblGrid>
                <a:gridCol w="479246">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432048">
                  <a:extLst>
                    <a:ext uri="{9D8B030D-6E8A-4147-A177-3AD203B41FA5}">
                      <a16:colId xmlns:a16="http://schemas.microsoft.com/office/drawing/2014/main" val="20006"/>
                    </a:ext>
                  </a:extLst>
                </a:gridCol>
                <a:gridCol w="864096">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576064">
                  <a:extLst>
                    <a:ext uri="{9D8B030D-6E8A-4147-A177-3AD203B41FA5}">
                      <a16:colId xmlns:a16="http://schemas.microsoft.com/office/drawing/2014/main" val="20004"/>
                    </a:ext>
                  </a:extLst>
                </a:gridCol>
                <a:gridCol w="720080">
                  <a:extLst>
                    <a:ext uri="{9D8B030D-6E8A-4147-A177-3AD203B41FA5}">
                      <a16:colId xmlns:a16="http://schemas.microsoft.com/office/drawing/2014/main" val="1790420291"/>
                    </a:ext>
                  </a:extLst>
                </a:gridCol>
                <a:gridCol w="3868082">
                  <a:extLst>
                    <a:ext uri="{9D8B030D-6E8A-4147-A177-3AD203B41FA5}">
                      <a16:colId xmlns:a16="http://schemas.microsoft.com/office/drawing/2014/main" val="20005"/>
                    </a:ext>
                  </a:extLst>
                </a:gridCol>
              </a:tblGrid>
              <a:tr h="513728">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Subject</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Segments</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a:t>
                      </a:r>
                      <a:r>
                        <a:rPr lang="en-US" altLang="zh-TW" sz="800" b="0" i="0" u="none" strike="noStrike" dirty="0">
                          <a:solidFill>
                            <a:schemeClr val="tx1"/>
                          </a:solidFill>
                          <a:effectLst/>
                          <a:latin typeface="DFKai-SB" pitchFamily="65" charset="-120"/>
                          <a:ea typeface="DFKai-SB" pitchFamily="65" charset="-120"/>
                        </a:rPr>
                        <a:t>4</a:t>
                      </a:r>
                      <a:r>
                        <a:rPr lang="de-DE" altLang="zh-TW" sz="8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dirty="0">
                          <a:solidFill>
                            <a:schemeClr val="tx1"/>
                          </a:solidFill>
                          <a:effectLst/>
                          <a:latin typeface="DFKai-SB" pitchFamily="65" charset="-120"/>
                          <a:ea typeface="DFKai-SB" pitchFamily="65" charset="-120"/>
                        </a:rPr>
                        <a:t>Achievement</a:t>
                      </a:r>
                    </a:p>
                    <a:p>
                      <a:pPr algn="ctr" rtl="0" fontAlgn="ctr"/>
                      <a:r>
                        <a:rPr lang="de-DE" altLang="zh-TW" sz="800" b="0" i="0" u="none" strike="noStrike"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&amp;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2025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288032">
                <a:tc vMerge="1">
                  <a:txBody>
                    <a:bodyPr/>
                    <a:lstStyle/>
                    <a:p>
                      <a:endParaRPr lang="de-DE"/>
                    </a:p>
                  </a:txBody>
                  <a:tcPr/>
                </a:tc>
                <a:tc vMerge="1">
                  <a:txBody>
                    <a:bodyPr/>
                    <a:lstStyle/>
                    <a:p>
                      <a:endParaRPr lang="de-DE"/>
                    </a:p>
                  </a:txBody>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1569010">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Trade</a:t>
                      </a:r>
                      <a:r>
                        <a:rPr lang="en-US" altLang="zh-TW" sz="1000" b="0" i="0" u="none" strike="noStrike" baseline="0" dirty="0">
                          <a:solidFill>
                            <a:srgbClr val="000000"/>
                          </a:solidFill>
                          <a:effectLst/>
                          <a:latin typeface="DFKai-SB" pitchFamily="65" charset="-120"/>
                          <a:ea typeface="DFKai-SB" pitchFamily="65" charset="-120"/>
                        </a:rPr>
                        <a:t> Lane</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900" b="1" i="0" u="none" strike="noStrike" dirty="0">
                          <a:solidFill>
                            <a:srgbClr val="FF0000"/>
                          </a:solidFill>
                          <a:effectLst/>
                          <a:latin typeface="DFKai-SB" pitchFamily="65" charset="-120"/>
                          <a:ea typeface="DFKai-SB" pitchFamily="65" charset="-120"/>
                        </a:rPr>
                        <a:t>PR</a:t>
                      </a:r>
                      <a:r>
                        <a:rPr lang="en-US" altLang="zh-TW" sz="900" b="1" i="0" u="none" strike="noStrike" dirty="0">
                          <a:solidFill>
                            <a:schemeClr val="tx1"/>
                          </a:solidFill>
                          <a:effectLst/>
                          <a:latin typeface="DFKai-SB" pitchFamily="65" charset="-120"/>
                          <a:ea typeface="DFKai-SB" pitchFamily="65" charset="-120"/>
                        </a:rPr>
                        <a:t> </a:t>
                      </a:r>
                      <a:r>
                        <a:rPr lang="fr-FR" altLang="zh-TW" sz="900" b="1" i="0" u="none" strike="noStrike" dirty="0">
                          <a:solidFill>
                            <a:schemeClr val="tx1"/>
                          </a:solidFill>
                          <a:effectLst/>
                          <a:latin typeface="DFKai-SB" pitchFamily="65" charset="-120"/>
                          <a:ea typeface="DFKai-SB" pitchFamily="65" charset="-120"/>
                          <a:sym typeface="Wingdings" pitchFamily="2" charset="2"/>
                        </a:rPr>
                        <a:t> WCSA</a:t>
                      </a:r>
                      <a:r>
                        <a:rPr lang="fr-FR" altLang="zh-TW" sz="900" b="1" i="0" u="none" strike="noStrike" dirty="0">
                          <a:solidFill>
                            <a:schemeClr val="tx1"/>
                          </a:solidFill>
                          <a:effectLst/>
                          <a:latin typeface="DFKai-SB" pitchFamily="65" charset="-120"/>
                          <a:ea typeface="DFKai-SB" pitchFamily="65" charset="-120"/>
                        </a:rPr>
                        <a:t> </a:t>
                      </a:r>
                    </a:p>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900" b="0" i="0" u="none" strike="noStrike" dirty="0">
                          <a:solidFill>
                            <a:schemeClr val="tx1"/>
                          </a:solidFill>
                          <a:effectLst/>
                          <a:latin typeface="DFKai-SB" pitchFamily="65" charset="-120"/>
                          <a:ea typeface="DFKai-SB" pitchFamily="65" charset="-120"/>
                        </a:rPr>
                        <a:t>(619+620</a:t>
                      </a:r>
                      <a:r>
                        <a:rPr lang="de-DE" altLang="zh-TW" sz="900" b="0" i="0" u="none" strike="noStrike" baseline="0" dirty="0">
                          <a:solidFill>
                            <a:schemeClr val="tx1"/>
                          </a:solidFill>
                          <a:effectLst/>
                          <a:latin typeface="DFKai-SB" pitchFamily="65" charset="-120"/>
                          <a:ea typeface="DFKai-SB" pitchFamily="65" charset="-120"/>
                        </a:rPr>
                        <a:t> Tr</a:t>
                      </a:r>
                      <a:r>
                        <a:rPr lang="fr-FR" altLang="zh-TW" sz="900" b="0" i="0" u="none" strike="noStrike" baseline="0" dirty="0" err="1">
                          <a:solidFill>
                            <a:schemeClr val="tx1"/>
                          </a:solidFill>
                          <a:effectLst/>
                          <a:latin typeface="DFKai-SB" pitchFamily="65" charset="-120"/>
                          <a:ea typeface="DFKai-SB" pitchFamily="65" charset="-120"/>
                        </a:rPr>
                        <a:t>ade</a:t>
                      </a:r>
                      <a:r>
                        <a:rPr lang="fr-FR" altLang="zh-TW" sz="900" b="0" i="0" u="none" strike="noStrike" baseline="0"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ELA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1000" dirty="0">
                          <a:solidFill>
                            <a:schemeClr val="dk1"/>
                          </a:solidFill>
                          <a:latin typeface="DFKai-SB"/>
                          <a:ea typeface="DFKai-SB"/>
                          <a:cs typeface="DFKai-SB"/>
                          <a:sym typeface="DFKai-SB"/>
                        </a:rPr>
                        <a:t>250</a:t>
                      </a:r>
                      <a:endParaRPr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altLang="zh-TW" sz="1000" b="0" i="0" u="none" strike="noStrike" dirty="0">
                          <a:solidFill>
                            <a:schemeClr val="dk1"/>
                          </a:solidFill>
                          <a:latin typeface="DFKai-SB"/>
                          <a:ea typeface="DFKai-SB"/>
                          <a:cs typeface="DFKai-SB"/>
                          <a:sym typeface="DFKai-SB"/>
                        </a:rPr>
                        <a:t>0</a:t>
                      </a:r>
                      <a:endParaRPr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altLang="zh-TW" sz="1000" b="0" i="0" u="none" strike="noStrike" dirty="0">
                          <a:solidFill>
                            <a:srgbClr val="FF0000"/>
                          </a:solidFill>
                          <a:latin typeface="DFKai-SB"/>
                          <a:ea typeface="DFKai-SB"/>
                          <a:cs typeface="DFKai-SB"/>
                          <a:sym typeface="DFKai-SB"/>
                        </a:rPr>
                        <a:t>0%</a:t>
                      </a:r>
                      <a:endParaRPr sz="1000" b="0" i="0" u="none" strike="noStrike" dirty="0">
                        <a:solidFill>
                          <a:srgbClr val="FF0000"/>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None/>
                      </a:pPr>
                      <a:r>
                        <a:rPr lang="en-US" sz="1000" b="0" i="0" u="none" strike="noStrike" dirty="0">
                          <a:solidFill>
                            <a:schemeClr val="dk1"/>
                          </a:solidFill>
                          <a:latin typeface="DFKai-SB"/>
                          <a:ea typeface="DFKai-SB"/>
                          <a:cs typeface="DFKai-SB"/>
                          <a:sym typeface="DFKai-SB"/>
                        </a:rPr>
                        <a:t>10</a:t>
                      </a:r>
                      <a:endParaRPr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rtl="0" fontAlgn="ct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r h="1604378">
                <a:tc vMerge="1">
                  <a:txBody>
                    <a:bodyPr/>
                    <a:lstStyle/>
                    <a:p>
                      <a:endParaRPr lang="fr-FR"/>
                    </a:p>
                  </a:txBody>
                  <a:tcPr/>
                </a:tc>
                <a:tc>
                  <a:txBody>
                    <a:bodyPr/>
                    <a:lstStyle/>
                    <a:p>
                      <a:pPr algn="ctr" rtl="0" fontAlgn="ctr"/>
                      <a:r>
                        <a:rPr lang="en-US" altLang="zh-TW" sz="900" b="1" i="0" u="none" strike="noStrike" dirty="0">
                          <a:solidFill>
                            <a:srgbClr val="FF0000"/>
                          </a:solidFill>
                          <a:effectLst/>
                          <a:latin typeface="DFKai-SB" pitchFamily="65" charset="-120"/>
                          <a:ea typeface="DFKai-SB" pitchFamily="65" charset="-120"/>
                        </a:rPr>
                        <a:t>PR</a:t>
                      </a:r>
                      <a:r>
                        <a:rPr lang="en-US" altLang="zh-TW" sz="900" b="1" i="0" u="none" strike="noStrike" dirty="0">
                          <a:solidFill>
                            <a:schemeClr val="tx1"/>
                          </a:solidFill>
                          <a:effectLst/>
                          <a:latin typeface="DFKai-SB" pitchFamily="65" charset="-120"/>
                          <a:ea typeface="DFKai-SB" pitchFamily="65" charset="-120"/>
                        </a:rPr>
                        <a:t> </a:t>
                      </a:r>
                      <a:r>
                        <a:rPr lang="en-US" altLang="zh-TW" sz="900" b="1" i="0" u="none" strike="noStrike" dirty="0">
                          <a:solidFill>
                            <a:schemeClr val="tx1"/>
                          </a:solidFill>
                          <a:effectLst/>
                          <a:latin typeface="DFKai-SB" pitchFamily="65" charset="-120"/>
                          <a:ea typeface="DFKai-SB" pitchFamily="65" charset="-120"/>
                          <a:sym typeface="Wingdings" pitchFamily="2" charset="2"/>
                        </a:rPr>
                        <a:t> WCCA+CARO</a:t>
                      </a:r>
                      <a:endParaRPr lang="de-DE" sz="900" b="1" i="0" u="none" strike="noStrike" dirty="0">
                        <a:solidFill>
                          <a:schemeClr val="tx1"/>
                        </a:solidFill>
                        <a:effectLst/>
                        <a:latin typeface="DFKai-SB" pitchFamily="65" charset="-120"/>
                        <a:ea typeface="DFKai-SB" pitchFamily="65" charset="-120"/>
                      </a:endParaRPr>
                    </a:p>
                    <a:p>
                      <a:pPr algn="ctr" rtl="0" fontAlgn="ctr"/>
                      <a:r>
                        <a:rPr lang="de-DE" sz="900" b="0" i="0" u="none" strike="noStrike" dirty="0">
                          <a:solidFill>
                            <a:schemeClr val="tx1"/>
                          </a:solidFill>
                          <a:effectLst/>
                          <a:latin typeface="DFKai-SB" pitchFamily="65" charset="-120"/>
                          <a:ea typeface="DFKai-SB" pitchFamily="65" charset="-120"/>
                        </a:rPr>
                        <a:t>(622+623</a:t>
                      </a:r>
                      <a:r>
                        <a:rPr lang="de-DE" altLang="zh-TW" sz="900" b="0" i="0" u="none" strike="noStrike" baseline="0" dirty="0">
                          <a:solidFill>
                            <a:schemeClr val="tx1"/>
                          </a:solidFill>
                          <a:effectLst/>
                          <a:latin typeface="DFKai-SB" pitchFamily="65" charset="-120"/>
                          <a:ea typeface="DFKai-SB" pitchFamily="65" charset="-120"/>
                        </a:rPr>
                        <a:t> Tr</a:t>
                      </a:r>
                      <a:r>
                        <a:rPr lang="fr-FR" altLang="zh-TW" sz="900" b="0" i="0" u="none" strike="noStrike" baseline="0" dirty="0" err="1">
                          <a:solidFill>
                            <a:schemeClr val="tx1"/>
                          </a:solidFill>
                          <a:effectLst/>
                          <a:latin typeface="DFKai-SB" pitchFamily="65" charset="-120"/>
                          <a:ea typeface="DFKai-SB" pitchFamily="65" charset="-120"/>
                        </a:rPr>
                        <a:t>ade</a:t>
                      </a:r>
                      <a:r>
                        <a:rPr lang="fr-FR" altLang="zh-TW" sz="900" b="0" i="0" u="none" strike="noStrike" baseline="0" dirty="0">
                          <a:solidFill>
                            <a:schemeClr val="tx1"/>
                          </a:solidFill>
                          <a:effectLst/>
                          <a:latin typeface="DFKai-SB" pitchFamily="65" charset="-120"/>
                          <a:ea typeface="DFKai-SB" pitchFamily="65" charset="-120"/>
                        </a:rPr>
                        <a:t>)</a:t>
                      </a:r>
                      <a:endParaRPr lang="de-DE" sz="9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ELA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dirty="0">
                          <a:latin typeface="DFKai-SB"/>
                          <a:ea typeface="DFKai-SB"/>
                          <a:cs typeface="DFKai-SB"/>
                          <a:sym typeface="DFKai-SB"/>
                        </a:rPr>
                        <a:t>850</a:t>
                      </a:r>
                      <a:endParaRPr sz="1000" b="0" i="0" u="none" strike="noStrike" dirty="0">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dirty="0">
                          <a:solidFill>
                            <a:schemeClr val="dk1"/>
                          </a:solidFill>
                          <a:latin typeface="DFKai-SB"/>
                          <a:ea typeface="DFKai-SB"/>
                          <a:cs typeface="DFKai-SB"/>
                          <a:sym typeface="DFKai-SB"/>
                        </a:rPr>
                        <a:t>44</a:t>
                      </a:r>
                      <a:endParaRPr sz="1000"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b="0" i="0" u="none" strike="noStrike" dirty="0">
                          <a:solidFill>
                            <a:srgbClr val="FF0000"/>
                          </a:solidFill>
                          <a:latin typeface="DFKai-SB"/>
                          <a:ea typeface="DFKai-SB"/>
                          <a:cs typeface="DFKai-SB"/>
                          <a:sym typeface="DFKai-SB"/>
                        </a:rPr>
                        <a:t>5%</a:t>
                      </a:r>
                      <a:endParaRPr sz="1000" b="0" i="0" u="none" strike="noStrike" dirty="0">
                        <a:solidFill>
                          <a:srgbClr val="FF0000"/>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SzPts val="1000"/>
                        <a:buFont typeface="Arial"/>
                        <a:buNone/>
                      </a:pPr>
                      <a:r>
                        <a:rPr lang="en-US" sz="1000" b="0" i="0" u="none" strike="noStrike" dirty="0">
                          <a:latin typeface="DFKai-SB"/>
                          <a:ea typeface="DFKai-SB"/>
                          <a:cs typeface="DFKai-SB"/>
                          <a:sym typeface="DFKai-SB"/>
                        </a:rPr>
                        <a:t>70</a:t>
                      </a:r>
                      <a:endParaRPr sz="1000" b="0" i="0" u="none" strike="noStrike" dirty="0">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rtl="0" fontAlgn="ct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5"/>
                  </a:ext>
                </a:extLst>
              </a:tr>
            </a:tbl>
          </a:graphicData>
        </a:graphic>
      </p:graphicFrame>
      <p:sp>
        <p:nvSpPr>
          <p:cNvPr id="7"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48</a:t>
            </a:fld>
            <a:endParaRPr lang="en-US" sz="1200" dirty="0">
              <a:solidFill>
                <a:prstClr val="black"/>
              </a:solidFill>
              <a:latin typeface="Calibri"/>
            </a:endParaRPr>
          </a:p>
        </p:txBody>
      </p:sp>
      <p:sp>
        <p:nvSpPr>
          <p:cNvPr id="2" name="Title 11">
            <a:extLst>
              <a:ext uri="{FF2B5EF4-FFF2-40B4-BE49-F238E27FC236}">
                <a16:creationId xmlns:a16="http://schemas.microsoft.com/office/drawing/2014/main" id="{B3F4F920-066C-52FF-61B7-047C8DD8C79A}"/>
              </a:ext>
            </a:extLst>
          </p:cNvPr>
          <p:cNvSpPr txBox="1">
            <a:spLocks/>
          </p:cNvSpPr>
          <p:nvPr/>
        </p:nvSpPr>
        <p:spPr>
          <a:xfrm>
            <a:off x="104257" y="66576"/>
            <a:ext cx="89354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(PR)</a:t>
            </a:r>
            <a:endParaRPr lang="en-US" sz="2400" b="1" dirty="0">
              <a:solidFill>
                <a:srgbClr val="FFFF00"/>
              </a:solidFill>
              <a:latin typeface="DFKai-SB" pitchFamily="65" charset="-120"/>
              <a:ea typeface="DFKai-SB" pitchFamily="65" charset="-120"/>
            </a:endParaRPr>
          </a:p>
        </p:txBody>
      </p:sp>
    </p:spTree>
    <p:extLst>
      <p:ext uri="{BB962C8B-B14F-4D97-AF65-F5344CB8AC3E}">
        <p14:creationId xmlns:p14="http://schemas.microsoft.com/office/powerpoint/2010/main" val="12846946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9D61A8-5B5C-55DA-D98E-9DB1B5C667D0}"/>
            </a:ext>
          </a:extLst>
        </p:cNvPr>
        <p:cNvGrpSpPr/>
        <p:nvPr/>
      </p:nvGrpSpPr>
      <p:grpSpPr>
        <a:xfrm>
          <a:off x="0" y="0"/>
          <a:ext cx="0" cy="0"/>
          <a:chOff x="0" y="0"/>
          <a:chExt cx="0" cy="0"/>
        </a:xfrm>
      </p:grpSpPr>
      <p:sp>
        <p:nvSpPr>
          <p:cNvPr id="7" name="Title 11">
            <a:extLst>
              <a:ext uri="{FF2B5EF4-FFF2-40B4-BE49-F238E27FC236}">
                <a16:creationId xmlns:a16="http://schemas.microsoft.com/office/drawing/2014/main" id="{E20B267E-193F-455E-7373-B94072D8DCCD}"/>
              </a:ext>
            </a:extLst>
          </p:cNvPr>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(PR)</a:t>
            </a:r>
            <a:endParaRPr lang="en-US" sz="2400" b="1" dirty="0">
              <a:solidFill>
                <a:srgbClr val="FFFF00"/>
              </a:solidFill>
              <a:latin typeface="DFKai-SB" pitchFamily="65" charset="-120"/>
              <a:ea typeface="DFKai-SB" pitchFamily="65" charset="-120"/>
            </a:endParaRPr>
          </a:p>
        </p:txBody>
      </p:sp>
      <p:sp>
        <p:nvSpPr>
          <p:cNvPr id="5" name="Slide Number Placeholder 1">
            <a:extLst>
              <a:ext uri="{FF2B5EF4-FFF2-40B4-BE49-F238E27FC236}">
                <a16:creationId xmlns:a16="http://schemas.microsoft.com/office/drawing/2014/main" id="{F76101ED-8AFC-DF1C-CDAA-9EF96D7DCD26}"/>
              </a:ext>
            </a:extLst>
          </p:cNvPr>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49</a:t>
            </a:fld>
            <a:endParaRPr lang="en-US" sz="1200" dirty="0">
              <a:solidFill>
                <a:prstClr val="black"/>
              </a:solidFill>
              <a:latin typeface="Calibri"/>
            </a:endParaRPr>
          </a:p>
        </p:txBody>
      </p:sp>
      <p:sp>
        <p:nvSpPr>
          <p:cNvPr id="3" name="文字方塊 2">
            <a:extLst>
              <a:ext uri="{FF2B5EF4-FFF2-40B4-BE49-F238E27FC236}">
                <a16:creationId xmlns:a16="http://schemas.microsoft.com/office/drawing/2014/main" id="{C7017787-0F62-BA75-91F2-C4316EC8F6DF}"/>
              </a:ext>
            </a:extLst>
          </p:cNvPr>
          <p:cNvSpPr txBox="1"/>
          <p:nvPr/>
        </p:nvSpPr>
        <p:spPr>
          <a:xfrm>
            <a:off x="114400" y="646348"/>
            <a:ext cx="9029600" cy="338554"/>
          </a:xfrm>
          <a:prstGeom prst="rect">
            <a:avLst/>
          </a:prstGeom>
          <a:noFill/>
        </p:spPr>
        <p:txBody>
          <a:bodyPr wrap="square" rtlCol="0">
            <a:spAutoFit/>
          </a:bodyPr>
          <a:lstStyle/>
          <a:p>
            <a:r>
              <a:rPr lang="en-US" sz="1600" b="1" dirty="0">
                <a:latin typeface="Candara" panose="020E0502030303020204" pitchFamily="34" charset="0"/>
              </a:rPr>
              <a:t>Commercial side: </a:t>
            </a:r>
          </a:p>
        </p:txBody>
      </p:sp>
      <p:sp>
        <p:nvSpPr>
          <p:cNvPr id="8" name="文字方塊 7">
            <a:extLst>
              <a:ext uri="{FF2B5EF4-FFF2-40B4-BE49-F238E27FC236}">
                <a16:creationId xmlns:a16="http://schemas.microsoft.com/office/drawing/2014/main" id="{1E90AA7A-14B4-D718-B0C9-C5C689330DDF}"/>
              </a:ext>
            </a:extLst>
          </p:cNvPr>
          <p:cNvSpPr txBox="1"/>
          <p:nvPr/>
        </p:nvSpPr>
        <p:spPr>
          <a:xfrm>
            <a:off x="-1575" y="2968952"/>
            <a:ext cx="2321469" cy="338554"/>
          </a:xfrm>
          <a:prstGeom prst="rect">
            <a:avLst/>
          </a:prstGeom>
          <a:noFill/>
        </p:spPr>
        <p:txBody>
          <a:bodyPr wrap="none" rtlCol="0">
            <a:spAutoFit/>
          </a:bodyPr>
          <a:lstStyle/>
          <a:p>
            <a:r>
              <a:rPr lang="en-US" sz="1600" b="1" dirty="0">
                <a:latin typeface="Candara" panose="020E0502030303020204" pitchFamily="34" charset="0"/>
              </a:rPr>
              <a:t>Future Plan Suggestion: </a:t>
            </a:r>
          </a:p>
        </p:txBody>
      </p:sp>
    </p:spTree>
    <p:extLst>
      <p:ext uri="{BB962C8B-B14F-4D97-AF65-F5344CB8AC3E}">
        <p14:creationId xmlns:p14="http://schemas.microsoft.com/office/powerpoint/2010/main" val="2096203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110359391"/>
              </p:ext>
            </p:extLst>
          </p:nvPr>
        </p:nvGraphicFramePr>
        <p:xfrm>
          <a:off x="132314" y="689870"/>
          <a:ext cx="8883832" cy="4258144"/>
        </p:xfrm>
        <a:graphic>
          <a:graphicData uri="http://schemas.openxmlformats.org/drawingml/2006/table">
            <a:tbl>
              <a:tblPr/>
              <a:tblGrid>
                <a:gridCol w="479246">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432048">
                  <a:extLst>
                    <a:ext uri="{9D8B030D-6E8A-4147-A177-3AD203B41FA5}">
                      <a16:colId xmlns:a16="http://schemas.microsoft.com/office/drawing/2014/main" val="20006"/>
                    </a:ext>
                  </a:extLst>
                </a:gridCol>
                <a:gridCol w="864096">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576064">
                  <a:extLst>
                    <a:ext uri="{9D8B030D-6E8A-4147-A177-3AD203B41FA5}">
                      <a16:colId xmlns:a16="http://schemas.microsoft.com/office/drawing/2014/main" val="20004"/>
                    </a:ext>
                  </a:extLst>
                </a:gridCol>
                <a:gridCol w="720080">
                  <a:extLst>
                    <a:ext uri="{9D8B030D-6E8A-4147-A177-3AD203B41FA5}">
                      <a16:colId xmlns:a16="http://schemas.microsoft.com/office/drawing/2014/main" val="1790420291"/>
                    </a:ext>
                  </a:extLst>
                </a:gridCol>
                <a:gridCol w="3868082">
                  <a:extLst>
                    <a:ext uri="{9D8B030D-6E8A-4147-A177-3AD203B41FA5}">
                      <a16:colId xmlns:a16="http://schemas.microsoft.com/office/drawing/2014/main" val="20005"/>
                    </a:ext>
                  </a:extLst>
                </a:gridCol>
              </a:tblGrid>
              <a:tr h="384811">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Subject</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Segments</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a:t>
                      </a:r>
                      <a:r>
                        <a:rPr lang="en-US" altLang="zh-TW" sz="800" b="0" i="0" u="none" strike="noStrike" dirty="0">
                          <a:solidFill>
                            <a:schemeClr val="tx1"/>
                          </a:solidFill>
                          <a:effectLst/>
                          <a:latin typeface="DFKai-SB" pitchFamily="65" charset="-120"/>
                          <a:ea typeface="DFKai-SB" pitchFamily="65" charset="-120"/>
                        </a:rPr>
                        <a:t>4</a:t>
                      </a:r>
                      <a:r>
                        <a:rPr lang="de-DE" altLang="zh-TW" sz="8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dirty="0">
                          <a:solidFill>
                            <a:schemeClr val="tx1"/>
                          </a:solidFill>
                          <a:effectLst/>
                          <a:latin typeface="DFKai-SB" pitchFamily="65" charset="-120"/>
                          <a:ea typeface="DFKai-SB" pitchFamily="65" charset="-120"/>
                        </a:rPr>
                        <a:t>Achievement</a:t>
                      </a:r>
                    </a:p>
                    <a:p>
                      <a:pPr algn="ctr" rtl="0" fontAlgn="ctr"/>
                      <a:r>
                        <a:rPr lang="de-DE" altLang="zh-TW" sz="800" b="0" i="0" u="none" strike="noStrike"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&amp;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2025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229608">
                <a:tc vMerge="1">
                  <a:txBody>
                    <a:bodyPr/>
                    <a:lstStyle/>
                    <a:p>
                      <a:endParaRPr lang="de-DE"/>
                    </a:p>
                  </a:txBody>
                  <a:tcPr/>
                </a:tc>
                <a:tc vMerge="1">
                  <a:txBody>
                    <a:bodyPr/>
                    <a:lstStyle/>
                    <a:p>
                      <a:endParaRPr lang="de-DE"/>
                    </a:p>
                  </a:txBody>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944699">
                <a:tc rowSpan="4">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Trade</a:t>
                      </a:r>
                      <a:r>
                        <a:rPr lang="en-US" altLang="zh-TW" sz="1000" b="0" i="0" u="none" strike="noStrike" baseline="0" dirty="0">
                          <a:solidFill>
                            <a:srgbClr val="000000"/>
                          </a:solidFill>
                          <a:effectLst/>
                          <a:latin typeface="DFKai-SB" pitchFamily="65" charset="-120"/>
                          <a:ea typeface="DFKai-SB" pitchFamily="65" charset="-120"/>
                        </a:rPr>
                        <a:t> Lane</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900" b="1" i="0" u="none" strike="noStrike" dirty="0">
                          <a:solidFill>
                            <a:srgbClr val="FF0000"/>
                          </a:solidFill>
                          <a:effectLst/>
                          <a:latin typeface="DFKai-SB" pitchFamily="65" charset="-120"/>
                          <a:ea typeface="DFKai-SB" pitchFamily="65" charset="-120"/>
                        </a:rPr>
                        <a:t>CR+NI</a:t>
                      </a:r>
                      <a:r>
                        <a:rPr lang="zh-TW" altLang="en-US" sz="900" b="1" i="0" u="none" strike="noStrike" baseline="0" dirty="0">
                          <a:solidFill>
                            <a:schemeClr val="tx1"/>
                          </a:solidFill>
                          <a:effectLst/>
                          <a:latin typeface="DFKai-SB" pitchFamily="65" charset="-120"/>
                          <a:ea typeface="DFKai-SB" pitchFamily="65" charset="-120"/>
                        </a:rPr>
                        <a:t> </a:t>
                      </a:r>
                      <a:r>
                        <a:rPr lang="en-US" altLang="zh-TW" sz="900" b="1" i="0" u="none" strike="noStrike" baseline="0" dirty="0">
                          <a:solidFill>
                            <a:schemeClr val="tx1"/>
                          </a:solidFill>
                          <a:effectLst/>
                          <a:latin typeface="DFKai-SB" pitchFamily="65" charset="-120"/>
                          <a:ea typeface="DFKai-SB" pitchFamily="65" charset="-120"/>
                          <a:sym typeface="Wingdings" pitchFamily="2" charset="2"/>
                        </a:rPr>
                        <a:t></a:t>
                      </a:r>
                      <a:r>
                        <a:rPr lang="zh-TW" altLang="en-US" sz="900" b="1" i="0" u="none" strike="noStrike" baseline="0" dirty="0">
                          <a:solidFill>
                            <a:schemeClr val="tx1"/>
                          </a:solidFill>
                          <a:effectLst/>
                          <a:latin typeface="DFKai-SB" pitchFamily="65" charset="-120"/>
                          <a:ea typeface="DFKai-SB" pitchFamily="65" charset="-120"/>
                          <a:sym typeface="Wingdings" pitchFamily="2" charset="2"/>
                        </a:rPr>
                        <a:t> </a:t>
                      </a:r>
                      <a:r>
                        <a:rPr lang="en-US" altLang="zh-TW" sz="900" b="1" i="0" u="none" strike="noStrike" baseline="0" dirty="0">
                          <a:solidFill>
                            <a:schemeClr val="tx1"/>
                          </a:solidFill>
                          <a:effectLst/>
                          <a:latin typeface="DFKai-SB" pitchFamily="65" charset="-120"/>
                          <a:ea typeface="DFKai-SB" pitchFamily="65" charset="-120"/>
                          <a:sym typeface="Wingdings" pitchFamily="2" charset="2"/>
                        </a:rPr>
                        <a:t>USEC</a:t>
                      </a:r>
                      <a:endParaRPr lang="fr-FR" altLang="zh-TW" sz="900" b="1" i="0" u="none" strike="noStrike" dirty="0">
                        <a:solidFill>
                          <a:schemeClr val="tx1"/>
                        </a:solidFill>
                        <a:effectLst/>
                        <a:latin typeface="DFKai-SB" pitchFamily="65" charset="-120"/>
                        <a:ea typeface="DFKai-SB" pitchFamily="65" charset="-120"/>
                      </a:endParaRPr>
                    </a:p>
                    <a:p>
                      <a:pPr algn="ctr" rtl="0" fontAlgn="ctr"/>
                      <a:r>
                        <a:rPr lang="en-US" altLang="zh-TW" sz="900" b="0" i="0" u="none" strike="noStrike" dirty="0">
                          <a:solidFill>
                            <a:schemeClr val="tx1"/>
                          </a:solidFill>
                          <a:effectLst/>
                          <a:latin typeface="DFKai-SB" pitchFamily="65" charset="-120"/>
                          <a:ea typeface="DFKai-SB" pitchFamily="65" charset="-120"/>
                        </a:rPr>
                        <a:t>(609+610</a:t>
                      </a:r>
                      <a:r>
                        <a:rPr lang="de-DE" altLang="zh-TW" sz="900" b="0" i="0" u="none" strike="noStrike" baseline="0" dirty="0">
                          <a:solidFill>
                            <a:schemeClr val="tx1"/>
                          </a:solidFill>
                          <a:effectLst/>
                          <a:latin typeface="DFKai-SB" pitchFamily="65" charset="-120"/>
                          <a:ea typeface="DFKai-SB" pitchFamily="65" charset="-120"/>
                        </a:rPr>
                        <a:t> Tr</a:t>
                      </a:r>
                      <a:r>
                        <a:rPr lang="fr-FR" altLang="zh-TW" sz="900" b="0" i="0" u="none" strike="noStrike" baseline="0" dirty="0" err="1">
                          <a:solidFill>
                            <a:schemeClr val="tx1"/>
                          </a:solidFill>
                          <a:effectLst/>
                          <a:latin typeface="DFKai-SB" pitchFamily="65" charset="-120"/>
                          <a:ea typeface="DFKai-SB" pitchFamily="65" charset="-120"/>
                        </a:rPr>
                        <a:t>ade</a:t>
                      </a:r>
                      <a:r>
                        <a:rPr lang="fr-FR" altLang="zh-TW" sz="900" b="0" i="0" u="none" strike="noStrike" baseline="0" dirty="0">
                          <a:solidFill>
                            <a:schemeClr val="tx1"/>
                          </a:solidFill>
                          <a:effectLst/>
                          <a:latin typeface="DFKai-SB" pitchFamily="65" charset="-120"/>
                          <a:ea typeface="DFKai-SB" pitchFamily="65" charset="-120"/>
                        </a:rPr>
                        <a:t>)</a:t>
                      </a:r>
                      <a:endParaRPr lang="de-DE" altLang="zh-TW" sz="9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900" b="0" i="0" u="none" strike="noStrike" dirty="0">
                          <a:solidFill>
                            <a:schemeClr val="tx1"/>
                          </a:solidFill>
                          <a:effectLst/>
                          <a:latin typeface="DFKai-SB" pitchFamily="65" charset="-120"/>
                          <a:ea typeface="DFKai-SB" pitchFamily="65" charset="-120"/>
                        </a:rPr>
                        <a:t>EGA-ATC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1,000</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de-DE" altLang="zh-TW" sz="900" b="0" i="0" u="none" strike="noStrike" dirty="0">
                          <a:solidFill>
                            <a:schemeClr val="tx1"/>
                          </a:solidFill>
                          <a:effectLst/>
                          <a:latin typeface="DFKai-SB" pitchFamily="65" charset="-120"/>
                          <a:ea typeface="DFKai-SB" pitchFamily="65" charset="-120"/>
                        </a:rPr>
                        <a:t>1,476</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de-DE" altLang="zh-TW" sz="1000" b="0" i="0" u="none" strike="noStrike" dirty="0">
                          <a:solidFill>
                            <a:srgbClr val="FF0000"/>
                          </a:solidFill>
                          <a:effectLst/>
                          <a:latin typeface="DFKai-SB" pitchFamily="65" charset="-120"/>
                          <a:ea typeface="DFKai-SB" pitchFamily="65" charset="-120"/>
                        </a:rPr>
                        <a:t>147%</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1,800</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rtl="0" fontAlgn="ctr"/>
                      <a:r>
                        <a:rPr lang="de-DE" sz="1000" b="0" i="0" u="none" strike="noStrike" dirty="0">
                          <a:solidFill>
                            <a:schemeClr val="tx1"/>
                          </a:solidFill>
                          <a:effectLst/>
                          <a:latin typeface="DFKai-SB" pitchFamily="65" charset="-120"/>
                          <a:ea typeface="DFKai-SB" pitchFamily="65" charset="-120"/>
                        </a:rPr>
                        <a:t> </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r h="965994">
                <a:tc vMerge="1">
                  <a:txBody>
                    <a:bodyPr/>
                    <a:lstStyle/>
                    <a:p>
                      <a:endParaRPr lang="fr-FR"/>
                    </a:p>
                  </a:txBody>
                  <a:tcPr/>
                </a:tc>
                <a:tc>
                  <a:txBody>
                    <a:bodyPr/>
                    <a:lstStyle/>
                    <a:p>
                      <a:pPr algn="ctr" rtl="0" fontAlgn="ctr"/>
                      <a:r>
                        <a:rPr lang="en-US" altLang="zh-TW" sz="900" b="1" i="0" u="none" strike="noStrike" dirty="0">
                          <a:solidFill>
                            <a:srgbClr val="FF0000"/>
                          </a:solidFill>
                          <a:effectLst/>
                          <a:latin typeface="DFKai-SB" pitchFamily="65" charset="-120"/>
                          <a:ea typeface="DFKai-SB" pitchFamily="65" charset="-120"/>
                        </a:rPr>
                        <a:t>CR+NI</a:t>
                      </a:r>
                      <a:r>
                        <a:rPr lang="en-US" altLang="zh-TW" sz="900" b="1" i="0" u="none" strike="noStrike" dirty="0">
                          <a:solidFill>
                            <a:schemeClr val="tx1"/>
                          </a:solidFill>
                          <a:effectLst/>
                          <a:latin typeface="DFKai-SB" pitchFamily="65" charset="-120"/>
                          <a:ea typeface="DFKai-SB" pitchFamily="65" charset="-120"/>
                        </a:rPr>
                        <a:t> </a:t>
                      </a:r>
                      <a:r>
                        <a:rPr lang="fr-FR" altLang="zh-TW" sz="900" b="1" i="0" u="none" strike="noStrike" dirty="0">
                          <a:solidFill>
                            <a:schemeClr val="tx1"/>
                          </a:solidFill>
                          <a:effectLst/>
                          <a:latin typeface="DFKai-SB" pitchFamily="65" charset="-120"/>
                          <a:ea typeface="DFKai-SB" pitchFamily="65" charset="-120"/>
                          <a:sym typeface="Wingdings" pitchFamily="2" charset="2"/>
                        </a:rPr>
                        <a:t></a:t>
                      </a:r>
                      <a:r>
                        <a:rPr lang="fr-FR" altLang="zh-TW" sz="900" b="1" i="0" u="none" strike="noStrike" dirty="0">
                          <a:solidFill>
                            <a:schemeClr val="tx1"/>
                          </a:solidFill>
                          <a:effectLst/>
                          <a:latin typeface="DFKai-SB" pitchFamily="65" charset="-120"/>
                          <a:ea typeface="DFKai-SB" pitchFamily="65" charset="-120"/>
                        </a:rPr>
                        <a:t> CARB+WCCA</a:t>
                      </a:r>
                    </a:p>
                    <a:p>
                      <a:pPr algn="ctr" rtl="0" fontAlgn="ctr"/>
                      <a:r>
                        <a:rPr lang="en-US" altLang="zh-TW" sz="900" b="0" i="0" u="none" strike="noStrike" dirty="0">
                          <a:solidFill>
                            <a:schemeClr val="tx1"/>
                          </a:solidFill>
                          <a:effectLst/>
                          <a:latin typeface="DFKai-SB" pitchFamily="65" charset="-120"/>
                          <a:ea typeface="DFKai-SB" pitchFamily="65" charset="-120"/>
                        </a:rPr>
                        <a:t>(CB</a:t>
                      </a:r>
                      <a:r>
                        <a:rPr lang="de-DE" altLang="zh-TW" sz="900" b="0" i="0" u="none" strike="noStrike" baseline="0" dirty="0">
                          <a:solidFill>
                            <a:schemeClr val="tx1"/>
                          </a:solidFill>
                          <a:effectLst/>
                          <a:latin typeface="DFKai-SB" pitchFamily="65" charset="-120"/>
                          <a:ea typeface="DFKai-SB" pitchFamily="65" charset="-120"/>
                        </a:rPr>
                        <a:t> Tr</a:t>
                      </a:r>
                      <a:r>
                        <a:rPr lang="fr-FR" altLang="zh-TW" sz="900" b="0" i="0" u="none" strike="noStrike" baseline="0" dirty="0" err="1">
                          <a:solidFill>
                            <a:schemeClr val="tx1"/>
                          </a:solidFill>
                          <a:effectLst/>
                          <a:latin typeface="DFKai-SB" pitchFamily="65" charset="-120"/>
                          <a:ea typeface="DFKai-SB" pitchFamily="65" charset="-120"/>
                        </a:rPr>
                        <a:t>ade</a:t>
                      </a:r>
                      <a:r>
                        <a:rPr lang="fr-FR" altLang="zh-TW" sz="900" b="0" i="0" u="none" strike="noStrike" baseline="0" dirty="0">
                          <a:solidFill>
                            <a:schemeClr val="tx1"/>
                          </a:solidFill>
                          <a:effectLst/>
                          <a:latin typeface="DFKai-SB" pitchFamily="65" charset="-120"/>
                          <a:ea typeface="DFKai-SB" pitchFamily="65" charset="-120"/>
                        </a:rPr>
                        <a:t>)</a:t>
                      </a:r>
                      <a:endParaRPr lang="de-DE" sz="9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900" b="0" i="0" u="none" strike="noStrike" dirty="0">
                          <a:solidFill>
                            <a:schemeClr val="tx1"/>
                          </a:solidFill>
                          <a:effectLst/>
                          <a:latin typeface="DFKai-SB" pitchFamily="65" charset="-120"/>
                          <a:ea typeface="DFKai-SB" pitchFamily="65" charset="-120"/>
                        </a:rPr>
                        <a:t>ELA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dirty="0">
                          <a:latin typeface="DFKai-SB"/>
                          <a:ea typeface="DFKai-SB"/>
                          <a:cs typeface="DFKai-SB"/>
                          <a:sym typeface="DFKai-SB"/>
                        </a:rPr>
                        <a:t>2,350</a:t>
                      </a:r>
                      <a:endParaRPr sz="1000" b="0" i="0" u="none" strike="noStrike" dirty="0">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altLang="zh-TW" sz="1000" dirty="0">
                          <a:solidFill>
                            <a:schemeClr val="dk1"/>
                          </a:solidFill>
                          <a:latin typeface="DFKai-SB"/>
                          <a:ea typeface="DFKai-SB"/>
                          <a:cs typeface="DFKai-SB"/>
                          <a:sym typeface="DFKai-SB"/>
                        </a:rPr>
                        <a:t>1,188</a:t>
                      </a:r>
                      <a:endParaRPr sz="1000"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b="0" i="0" u="none" strike="noStrike" dirty="0">
                          <a:solidFill>
                            <a:srgbClr val="FF0000"/>
                          </a:solidFill>
                          <a:latin typeface="DFKai-SB"/>
                          <a:ea typeface="DFKai-SB"/>
                          <a:cs typeface="DFKai-SB"/>
                          <a:sym typeface="DFKai-SB"/>
                        </a:rPr>
                        <a:t>51</a:t>
                      </a:r>
                      <a:r>
                        <a:rPr lang="en-US" altLang="zh-TW" sz="1000" b="0" i="0" u="none" strike="noStrike" dirty="0">
                          <a:solidFill>
                            <a:srgbClr val="FF0000"/>
                          </a:solidFill>
                          <a:latin typeface="DFKai-SB"/>
                          <a:ea typeface="DFKai-SB"/>
                          <a:cs typeface="DFKai-SB"/>
                          <a:sym typeface="DFKai-SB"/>
                        </a:rPr>
                        <a:t>%</a:t>
                      </a:r>
                      <a:endParaRPr sz="1000" b="0" i="0" u="none" strike="noStrike" dirty="0">
                        <a:solidFill>
                          <a:srgbClr val="FF0000"/>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SzPts val="1000"/>
                        <a:buFont typeface="Arial"/>
                        <a:buNone/>
                      </a:pPr>
                      <a:r>
                        <a:rPr lang="en-US" sz="1000" b="0" i="0" u="none" strike="noStrike" dirty="0">
                          <a:latin typeface="DFKai-SB"/>
                          <a:ea typeface="DFKai-SB"/>
                          <a:cs typeface="DFKai-SB"/>
                          <a:sym typeface="DFKai-SB"/>
                        </a:rPr>
                        <a:t>1,350</a:t>
                      </a:r>
                      <a:endParaRPr sz="1000" b="0" i="0" u="none" strike="noStrike" dirty="0">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rtl="0" fontAlgn="ct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5"/>
                  </a:ext>
                </a:extLst>
              </a:tr>
              <a:tr h="965994">
                <a:tc vMerge="1">
                  <a:txBody>
                    <a:bodyPr/>
                    <a:lstStyle/>
                    <a:p>
                      <a:pPr algn="ctr" rtl="0" fontAlgn="ct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rtl="0">
                        <a:lnSpc>
                          <a:spcPct val="100000"/>
                        </a:lnSpc>
                        <a:spcBef>
                          <a:spcPts val="0"/>
                        </a:spcBef>
                        <a:spcAft>
                          <a:spcPts val="0"/>
                        </a:spcAft>
                        <a:buClr>
                          <a:srgbClr val="FF0000"/>
                        </a:buClr>
                        <a:buSzPts val="1000"/>
                        <a:buFont typeface="DFKai-SB"/>
                        <a:buNone/>
                      </a:pPr>
                      <a:r>
                        <a:rPr lang="en-US" sz="900" b="1" i="0" u="none" strike="noStrike" dirty="0">
                          <a:solidFill>
                            <a:srgbClr val="FF0000"/>
                          </a:solidFill>
                          <a:latin typeface="DFKai-SB"/>
                          <a:ea typeface="DFKai-SB"/>
                          <a:cs typeface="DFKai-SB"/>
                          <a:sym typeface="DFKai-SB"/>
                        </a:rPr>
                        <a:t>CR+NI</a:t>
                      </a:r>
                      <a:r>
                        <a:rPr lang="en-US" sz="900" b="1" i="0" u="none" strike="noStrike" dirty="0">
                          <a:solidFill>
                            <a:schemeClr val="dk1"/>
                          </a:solidFill>
                          <a:latin typeface="DFKai-SB"/>
                          <a:ea typeface="DFKai-SB"/>
                          <a:cs typeface="DFKai-SB"/>
                          <a:sym typeface="DFKai-SB"/>
                        </a:rPr>
                        <a:t> ⬄ WCSA </a:t>
                      </a:r>
                      <a:endParaRPr sz="900" dirty="0"/>
                    </a:p>
                    <a:p>
                      <a:pPr marL="0" marR="0" lvl="0" indent="0" algn="ctr" rtl="0">
                        <a:lnSpc>
                          <a:spcPct val="100000"/>
                        </a:lnSpc>
                        <a:spcBef>
                          <a:spcPts val="0"/>
                        </a:spcBef>
                        <a:spcAft>
                          <a:spcPts val="0"/>
                        </a:spcAft>
                        <a:buClr>
                          <a:schemeClr val="dk1"/>
                        </a:buClr>
                        <a:buSzPts val="1000"/>
                        <a:buFont typeface="DFKai-SB"/>
                        <a:buNone/>
                      </a:pPr>
                      <a:r>
                        <a:rPr lang="en-US" sz="900" b="0" i="0" u="none" strike="noStrike" dirty="0">
                          <a:solidFill>
                            <a:schemeClr val="dk1"/>
                          </a:solidFill>
                          <a:latin typeface="DFKai-SB"/>
                          <a:ea typeface="DFKai-SB"/>
                          <a:cs typeface="DFKai-SB"/>
                          <a:sym typeface="DFKai-SB"/>
                        </a:rPr>
                        <a:t>(CW+WC Trade)</a:t>
                      </a:r>
                      <a:endParaRPr sz="900" dirty="0"/>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rtl="0">
                        <a:spcBef>
                          <a:spcPts val="0"/>
                        </a:spcBef>
                        <a:spcAft>
                          <a:spcPts val="0"/>
                        </a:spcAft>
                        <a:buNone/>
                      </a:pPr>
                      <a:r>
                        <a:rPr lang="en-US" sz="900" b="0" i="0" u="none" strike="noStrike" dirty="0">
                          <a:solidFill>
                            <a:schemeClr val="dk1"/>
                          </a:solidFill>
                          <a:latin typeface="DFKai-SB"/>
                          <a:ea typeface="DFKai-SB"/>
                          <a:cs typeface="DFKai-SB"/>
                          <a:sym typeface="DFKai-SB"/>
                        </a:rPr>
                        <a:t>ELA</a:t>
                      </a:r>
                      <a:endParaRPr sz="9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dirty="0">
                          <a:latin typeface="DFKai-SB"/>
                          <a:ea typeface="DFKai-SB"/>
                          <a:cs typeface="DFKai-SB"/>
                          <a:sym typeface="DFKai-SB"/>
                        </a:rPr>
                        <a:t>500</a:t>
                      </a:r>
                      <a:endParaRPr sz="1000" b="0" i="0" u="none" strike="noStrike" dirty="0">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Clr>
                          <a:schemeClr val="dk1"/>
                        </a:buClr>
                        <a:buSzPts val="1000"/>
                        <a:buFont typeface="Arial"/>
                        <a:buNone/>
                      </a:pPr>
                      <a:r>
                        <a:rPr lang="en-US" sz="1000" dirty="0">
                          <a:solidFill>
                            <a:schemeClr val="dk1"/>
                          </a:solidFill>
                          <a:latin typeface="DFKai-SB"/>
                          <a:ea typeface="DFKai-SB"/>
                          <a:cs typeface="DFKai-SB"/>
                          <a:sym typeface="DFKai-SB"/>
                        </a:rPr>
                        <a:t>797</a:t>
                      </a:r>
                      <a:endParaRPr sz="1000"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altLang="zh-TW" sz="1000" b="0" i="0" u="none" strike="noStrike" dirty="0">
                          <a:solidFill>
                            <a:schemeClr val="tx1"/>
                          </a:solidFill>
                          <a:latin typeface="DFKai-SB"/>
                          <a:ea typeface="DFKai-SB"/>
                          <a:cs typeface="DFKai-SB"/>
                          <a:sym typeface="DFKai-SB"/>
                        </a:rPr>
                        <a:t>159%</a:t>
                      </a:r>
                      <a:endParaRPr sz="1000" b="0" i="0" u="none" strike="noStrike" dirty="0">
                        <a:solidFill>
                          <a:schemeClr val="tx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SzPts val="1000"/>
                        <a:buFont typeface="Arial"/>
                        <a:buNone/>
                      </a:pPr>
                      <a:r>
                        <a:rPr lang="en-US" sz="1000" b="0" i="0" u="none" strike="noStrike" dirty="0">
                          <a:latin typeface="DFKai-SB"/>
                          <a:ea typeface="DFKai-SB"/>
                          <a:cs typeface="DFKai-SB"/>
                          <a:sym typeface="DFKai-SB"/>
                        </a:rPr>
                        <a:t>650</a:t>
                      </a:r>
                      <a:endParaRPr sz="1000" b="0" i="0" u="none" strike="noStrike" dirty="0">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rtl="0" fontAlgn="ct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2881027115"/>
                  </a:ext>
                </a:extLst>
              </a:tr>
              <a:tr h="767038">
                <a:tc vMerge="1">
                  <a:txBody>
                    <a:bodyPr/>
                    <a:lstStyle/>
                    <a:p>
                      <a:endParaRPr lang="en-US"/>
                    </a:p>
                  </a:txBody>
                  <a:tcPr/>
                </a:tc>
                <a:tc>
                  <a:txBody>
                    <a:bodyPr/>
                    <a:lstStyle/>
                    <a:p>
                      <a:pPr marL="0" lvl="0" indent="0" algn="ctr" rtl="0">
                        <a:spcBef>
                          <a:spcPts val="0"/>
                        </a:spcBef>
                        <a:spcAft>
                          <a:spcPts val="0"/>
                        </a:spcAft>
                        <a:buClr>
                          <a:srgbClr val="FF0000"/>
                        </a:buClr>
                        <a:buSzPts val="1000"/>
                        <a:buFont typeface="DFKai-SB"/>
                        <a:buNone/>
                      </a:pPr>
                      <a:r>
                        <a:rPr lang="en-US" sz="900" b="1" dirty="0">
                          <a:solidFill>
                            <a:srgbClr val="FF0000"/>
                          </a:solidFill>
                          <a:latin typeface="DFKai-SB"/>
                          <a:ea typeface="DFKai-SB"/>
                          <a:cs typeface="DFKai-SB"/>
                          <a:sym typeface="DFKai-SB"/>
                        </a:rPr>
                        <a:t>CR+NI</a:t>
                      </a:r>
                      <a:r>
                        <a:rPr lang="en-US" sz="900" b="1" dirty="0">
                          <a:solidFill>
                            <a:schemeClr val="dk1"/>
                          </a:solidFill>
                          <a:latin typeface="DFKai-SB"/>
                          <a:ea typeface="DFKai-SB"/>
                          <a:cs typeface="DFKai-SB"/>
                          <a:sym typeface="DFKai-SB"/>
                        </a:rPr>
                        <a:t> ⬄ USEC </a:t>
                      </a:r>
                      <a:endParaRPr sz="900" dirty="0">
                        <a:solidFill>
                          <a:schemeClr val="dk1"/>
                        </a:solidFill>
                      </a:endParaRPr>
                    </a:p>
                    <a:p>
                      <a:pPr marL="0" lvl="0" indent="0" algn="ctr" rtl="0">
                        <a:spcBef>
                          <a:spcPts val="0"/>
                        </a:spcBef>
                        <a:spcAft>
                          <a:spcPts val="0"/>
                        </a:spcAft>
                        <a:buClr>
                          <a:schemeClr val="dk1"/>
                        </a:buClr>
                        <a:buSzPts val="1000"/>
                        <a:buFont typeface="DFKai-SB"/>
                        <a:buNone/>
                      </a:pPr>
                      <a:r>
                        <a:rPr lang="en-US" sz="900" dirty="0">
                          <a:solidFill>
                            <a:schemeClr val="dk1"/>
                          </a:solidFill>
                          <a:latin typeface="DFKai-SB"/>
                          <a:ea typeface="DFKai-SB"/>
                          <a:cs typeface="DFKai-SB"/>
                          <a:sym typeface="DFKai-SB"/>
                        </a:rPr>
                        <a:t>(622+623 Trade)</a:t>
                      </a:r>
                      <a:endParaRPr sz="900" b="1" dirty="0">
                        <a:solidFill>
                          <a:srgbClr val="FF0000"/>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rtl="0">
                        <a:spcBef>
                          <a:spcPts val="0"/>
                        </a:spcBef>
                        <a:spcAft>
                          <a:spcPts val="0"/>
                        </a:spcAft>
                        <a:buNone/>
                      </a:pPr>
                      <a:r>
                        <a:rPr lang="en-US" sz="900" dirty="0">
                          <a:solidFill>
                            <a:schemeClr val="dk1"/>
                          </a:solidFill>
                          <a:latin typeface="DFKai-SB"/>
                          <a:ea typeface="DFKai-SB"/>
                          <a:cs typeface="DFKai-SB"/>
                          <a:sym typeface="DFKai-SB"/>
                        </a:rPr>
                        <a:t>ELA</a:t>
                      </a:r>
                      <a:endParaRPr sz="9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dirty="0">
                          <a:latin typeface="DFKai-SB"/>
                          <a:ea typeface="DFKai-SB"/>
                          <a:cs typeface="DFKai-SB"/>
                          <a:sym typeface="DFKai-SB"/>
                        </a:rPr>
                        <a:t>1,100</a:t>
                      </a:r>
                      <a:endParaRPr sz="1000" dirty="0">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Clr>
                          <a:schemeClr val="dk1"/>
                        </a:buClr>
                        <a:buSzPts val="1000"/>
                        <a:buFont typeface="Arial"/>
                        <a:buNone/>
                      </a:pPr>
                      <a:r>
                        <a:rPr lang="en-US" sz="1000" dirty="0">
                          <a:solidFill>
                            <a:schemeClr val="dk1"/>
                          </a:solidFill>
                          <a:latin typeface="DFKai-SB"/>
                          <a:ea typeface="DFKai-SB"/>
                          <a:cs typeface="DFKai-SB"/>
                          <a:sym typeface="DFKai-SB"/>
                        </a:rPr>
                        <a:t>1,710</a:t>
                      </a:r>
                      <a:endParaRPr sz="1000"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Clr>
                          <a:schemeClr val="dk1"/>
                        </a:buClr>
                        <a:buSzPts val="1000"/>
                        <a:buFont typeface="Arial"/>
                        <a:buNone/>
                      </a:pPr>
                      <a:r>
                        <a:rPr lang="en-US" altLang="zh-TW" sz="1000" dirty="0">
                          <a:solidFill>
                            <a:schemeClr val="tx1"/>
                          </a:solidFill>
                          <a:latin typeface="DFKai-SB"/>
                          <a:ea typeface="DFKai-SB"/>
                          <a:cs typeface="DFKai-SB"/>
                          <a:sym typeface="DFKai-SB"/>
                        </a:rPr>
                        <a:t>155%</a:t>
                      </a:r>
                      <a:endParaRPr sz="1000" dirty="0">
                        <a:solidFill>
                          <a:schemeClr val="tx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SzPts val="1000"/>
                        <a:buFont typeface="Arial"/>
                        <a:buNone/>
                      </a:pPr>
                      <a:r>
                        <a:rPr lang="en-US" sz="1000" dirty="0">
                          <a:latin typeface="DFKai-SB"/>
                          <a:ea typeface="DFKai-SB"/>
                          <a:cs typeface="DFKai-SB"/>
                          <a:sym typeface="DFKai-SB"/>
                        </a:rPr>
                        <a:t>1,500</a:t>
                      </a:r>
                      <a:endParaRPr sz="1000" dirty="0">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rtl="0" fontAlgn="ct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319195640"/>
                  </a:ext>
                </a:extLst>
              </a:tr>
            </a:tbl>
          </a:graphicData>
        </a:graphic>
      </p:graphicFrame>
      <p:sp>
        <p:nvSpPr>
          <p:cNvPr id="7"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5</a:t>
            </a:fld>
            <a:endParaRPr lang="en-US" sz="1200" dirty="0">
              <a:solidFill>
                <a:prstClr val="black"/>
              </a:solidFill>
              <a:latin typeface="Calibri"/>
            </a:endParaRPr>
          </a:p>
        </p:txBody>
      </p:sp>
      <p:sp>
        <p:nvSpPr>
          <p:cNvPr id="2" name="Title 11">
            <a:extLst>
              <a:ext uri="{FF2B5EF4-FFF2-40B4-BE49-F238E27FC236}">
                <a16:creationId xmlns:a16="http://schemas.microsoft.com/office/drawing/2014/main" id="{B3F4F920-066C-52FF-61B7-047C8DD8C79A}"/>
              </a:ext>
            </a:extLst>
          </p:cNvPr>
          <p:cNvSpPr txBox="1">
            <a:spLocks/>
          </p:cNvSpPr>
          <p:nvPr/>
        </p:nvSpPr>
        <p:spPr>
          <a:xfrm>
            <a:off x="104257" y="66576"/>
            <a:ext cx="89354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(CR+NI)</a:t>
            </a:r>
            <a:endParaRPr lang="en-US" sz="2400" b="1" dirty="0">
              <a:solidFill>
                <a:srgbClr val="FFFF00"/>
              </a:solidFill>
              <a:latin typeface="DFKai-SB" pitchFamily="65" charset="-120"/>
              <a:ea typeface="DFKai-SB" pitchFamily="65" charset="-120"/>
            </a:endParaRPr>
          </a:p>
        </p:txBody>
      </p:sp>
    </p:spTree>
    <p:extLst>
      <p:ext uri="{BB962C8B-B14F-4D97-AF65-F5344CB8AC3E}">
        <p14:creationId xmlns:p14="http://schemas.microsoft.com/office/powerpoint/2010/main" val="37338916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85613-ABF7-0DCB-4278-50F431727FE2}"/>
            </a:ext>
          </a:extLst>
        </p:cNvPr>
        <p:cNvGrpSpPr/>
        <p:nvPr/>
      </p:nvGrpSpPr>
      <p:grpSpPr>
        <a:xfrm>
          <a:off x="0" y="0"/>
          <a:ext cx="0" cy="0"/>
          <a:chOff x="0" y="0"/>
          <a:chExt cx="0" cy="0"/>
        </a:xfrm>
      </p:grpSpPr>
      <p:sp>
        <p:nvSpPr>
          <p:cNvPr id="7" name="Title 11">
            <a:extLst>
              <a:ext uri="{FF2B5EF4-FFF2-40B4-BE49-F238E27FC236}">
                <a16:creationId xmlns:a16="http://schemas.microsoft.com/office/drawing/2014/main" id="{6348DAEC-E331-44A9-E407-5C0ABF5280E5}"/>
              </a:ext>
            </a:extLst>
          </p:cNvPr>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(PR)</a:t>
            </a:r>
            <a:endParaRPr lang="en-US" sz="2400" b="1" dirty="0">
              <a:solidFill>
                <a:srgbClr val="FFFF00"/>
              </a:solidFill>
              <a:latin typeface="DFKai-SB" pitchFamily="65" charset="-120"/>
              <a:ea typeface="DFKai-SB" pitchFamily="65" charset="-120"/>
            </a:endParaRPr>
          </a:p>
        </p:txBody>
      </p:sp>
      <p:sp>
        <p:nvSpPr>
          <p:cNvPr id="5" name="Slide Number Placeholder 1">
            <a:extLst>
              <a:ext uri="{FF2B5EF4-FFF2-40B4-BE49-F238E27FC236}">
                <a16:creationId xmlns:a16="http://schemas.microsoft.com/office/drawing/2014/main" id="{A47BFD66-967E-7202-E912-414CE589955A}"/>
              </a:ext>
            </a:extLst>
          </p:cNvPr>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50</a:t>
            </a:fld>
            <a:endParaRPr lang="en-US" sz="1200" dirty="0">
              <a:solidFill>
                <a:prstClr val="black"/>
              </a:solidFill>
              <a:latin typeface="Calibri"/>
            </a:endParaRPr>
          </a:p>
        </p:txBody>
      </p:sp>
      <p:sp>
        <p:nvSpPr>
          <p:cNvPr id="3" name="文字方塊 2">
            <a:extLst>
              <a:ext uri="{FF2B5EF4-FFF2-40B4-BE49-F238E27FC236}">
                <a16:creationId xmlns:a16="http://schemas.microsoft.com/office/drawing/2014/main" id="{09D36DC5-3C3E-259E-61EF-6C0D890C587D}"/>
              </a:ext>
            </a:extLst>
          </p:cNvPr>
          <p:cNvSpPr txBox="1"/>
          <p:nvPr/>
        </p:nvSpPr>
        <p:spPr>
          <a:xfrm>
            <a:off x="179512" y="771550"/>
            <a:ext cx="8784976" cy="3016210"/>
          </a:xfrm>
          <a:prstGeom prst="rect">
            <a:avLst/>
          </a:prstGeom>
          <a:noFill/>
        </p:spPr>
        <p:txBody>
          <a:bodyPr wrap="square" rtlCol="0" anchor="t">
            <a:spAutoFit/>
          </a:bodyPr>
          <a:lstStyle/>
          <a:p>
            <a:pPr marL="285750" indent="-285750">
              <a:buFont typeface="Arial" panose="020B0604020202020204" pitchFamily="34" charset="0"/>
              <a:buChar char="•"/>
            </a:pPr>
            <a:r>
              <a:rPr lang="en-US" dirty="0">
                <a:latin typeface="Candara" panose="020E0502030303020204" pitchFamily="34" charset="0"/>
              </a:rPr>
              <a:t>Future market forecast</a:t>
            </a:r>
            <a:r>
              <a:rPr lang="zh-TW" altLang="en-US" dirty="0">
                <a:latin typeface="Candara" panose="020E0502030303020204" pitchFamily="34" charset="0"/>
              </a:rPr>
              <a:t> </a:t>
            </a:r>
            <a:r>
              <a:rPr lang="en-US" altLang="zh-TW" dirty="0">
                <a:latin typeface="Candara" panose="020E0502030303020204" pitchFamily="34" charset="0"/>
              </a:rPr>
              <a:t>in 2025</a:t>
            </a:r>
            <a:r>
              <a:rPr lang="en-US" dirty="0">
                <a:latin typeface="Candara" panose="020E0502030303020204" pitchFamily="34" charset="0"/>
              </a:rPr>
              <a:t> (Pessimistic / Optimistic / Remain the same)?</a:t>
            </a:r>
          </a:p>
          <a:p>
            <a:endParaRPr lang="en-US" dirty="0">
              <a:latin typeface="Candara" panose="020E0502030303020204" pitchFamily="34" charset="0"/>
            </a:endParaRPr>
          </a:p>
          <a:p>
            <a:endParaRPr lang="en-US" dirty="0">
              <a:latin typeface="Candara" panose="020E0502030303020204" pitchFamily="34" charset="0"/>
            </a:endParaRPr>
          </a:p>
          <a:p>
            <a:endParaRPr lang="en-US" dirty="0">
              <a:latin typeface="Candara" panose="020E0502030303020204" pitchFamily="34" charset="0"/>
            </a:endParaRPr>
          </a:p>
          <a:p>
            <a:endParaRPr lang="en-US" dirty="0">
              <a:latin typeface="Candara" panose="020E0502030303020204" pitchFamily="34" charset="0"/>
            </a:endParaRPr>
          </a:p>
          <a:p>
            <a:pPr marL="285750" indent="-285750">
              <a:buFont typeface="Arial" pitchFamily="34" charset="0"/>
              <a:buChar char="•"/>
            </a:pPr>
            <a:r>
              <a:rPr lang="en-US" altLang="zh-TW" dirty="0">
                <a:latin typeface="Candara" panose="020E0502030303020204" pitchFamily="34" charset="0"/>
              </a:rPr>
              <a:t>E</a:t>
            </a:r>
            <a:r>
              <a:rPr lang="en-US" dirty="0">
                <a:latin typeface="Candara" panose="020E0502030303020204" pitchFamily="34" charset="0"/>
              </a:rPr>
              <a:t>conomic background.</a:t>
            </a:r>
          </a:p>
          <a:p>
            <a:pPr marL="285750" indent="-285750">
              <a:buFont typeface="Arial" pitchFamily="34" charset="0"/>
              <a:buChar char="•"/>
            </a:pPr>
            <a:endParaRPr lang="en-US" sz="1200" dirty="0">
              <a:solidFill>
                <a:schemeClr val="accent1">
                  <a:lumMod val="75000"/>
                </a:schemeClr>
              </a:solidFill>
              <a:latin typeface="Candara" panose="020E0502030303020204" pitchFamily="34" charset="0"/>
              <a:ea typeface="DFKai-SB" panose="03000509000000000000"/>
            </a:endParaRPr>
          </a:p>
          <a:p>
            <a:pPr lvl="1" algn="just"/>
            <a:endParaRPr lang="en-US" sz="1000" dirty="0">
              <a:latin typeface="Candara" panose="020E0502030303020204" pitchFamily="34" charset="0"/>
            </a:endParaRPr>
          </a:p>
          <a:p>
            <a:pPr lvl="1" algn="just"/>
            <a:endParaRPr lang="en-US" sz="1000" dirty="0">
              <a:latin typeface="Candara" panose="020E0502030303020204" pitchFamily="34" charset="0"/>
            </a:endParaRPr>
          </a:p>
          <a:p>
            <a:pPr marL="285750" indent="-285750">
              <a:buFont typeface="Arial" pitchFamily="34" charset="0"/>
              <a:buChar char="•"/>
            </a:pPr>
            <a:r>
              <a:rPr lang="en-US" dirty="0">
                <a:latin typeface="Candara" panose="020E0502030303020204" pitchFamily="34" charset="0"/>
              </a:rPr>
              <a:t>Market share and Loading volume prospect </a:t>
            </a:r>
            <a:r>
              <a:rPr lang="en-US" altLang="zh-TW" dirty="0">
                <a:latin typeface="Candara" panose="020E0502030303020204" pitchFamily="34" charset="0"/>
              </a:rPr>
              <a:t>2025</a:t>
            </a:r>
            <a:r>
              <a:rPr lang="en-US" dirty="0">
                <a:latin typeface="Candara" panose="020E0502030303020204" pitchFamily="34" charset="0"/>
              </a:rPr>
              <a:t> (Long Haul)</a:t>
            </a:r>
          </a:p>
          <a:p>
            <a:pPr marL="285750" indent="-285750">
              <a:buFont typeface="Arial" pitchFamily="34" charset="0"/>
              <a:buChar char="•"/>
            </a:pPr>
            <a:endParaRPr lang="en-US" sz="1400" dirty="0">
              <a:solidFill>
                <a:schemeClr val="accent1">
                  <a:lumMod val="75000"/>
                </a:schemeClr>
              </a:solidFill>
              <a:latin typeface="Candara" panose="020E0502030303020204" pitchFamily="34" charset="0"/>
            </a:endParaRPr>
          </a:p>
          <a:p>
            <a:endParaRPr lang="en-US" dirty="0"/>
          </a:p>
        </p:txBody>
      </p:sp>
      <p:graphicFrame>
        <p:nvGraphicFramePr>
          <p:cNvPr id="4" name="表格 3">
            <a:extLst>
              <a:ext uri="{FF2B5EF4-FFF2-40B4-BE49-F238E27FC236}">
                <a16:creationId xmlns:a16="http://schemas.microsoft.com/office/drawing/2014/main" id="{8B1F06C4-8D99-D017-D220-24D66EDA4012}"/>
              </a:ext>
            </a:extLst>
          </p:cNvPr>
          <p:cNvGraphicFramePr>
            <a:graphicFrameLocks noGrp="1"/>
          </p:cNvGraphicFramePr>
          <p:nvPr/>
        </p:nvGraphicFramePr>
        <p:xfrm>
          <a:off x="255390" y="1203598"/>
          <a:ext cx="6758880" cy="675421"/>
        </p:xfrm>
        <a:graphic>
          <a:graphicData uri="http://schemas.openxmlformats.org/drawingml/2006/table">
            <a:tbl>
              <a:tblPr firstRow="1" bandRow="1">
                <a:tableStyleId>{5C22544A-7EE6-4342-B048-85BDC9FD1C3A}</a:tableStyleId>
              </a:tblPr>
              <a:tblGrid>
                <a:gridCol w="1689720">
                  <a:extLst>
                    <a:ext uri="{9D8B030D-6E8A-4147-A177-3AD203B41FA5}">
                      <a16:colId xmlns:a16="http://schemas.microsoft.com/office/drawing/2014/main" val="20000"/>
                    </a:ext>
                  </a:extLst>
                </a:gridCol>
                <a:gridCol w="1689720">
                  <a:extLst>
                    <a:ext uri="{9D8B030D-6E8A-4147-A177-3AD203B41FA5}">
                      <a16:colId xmlns:a16="http://schemas.microsoft.com/office/drawing/2014/main" val="20001"/>
                    </a:ext>
                  </a:extLst>
                </a:gridCol>
                <a:gridCol w="1689720">
                  <a:extLst>
                    <a:ext uri="{9D8B030D-6E8A-4147-A177-3AD203B41FA5}">
                      <a16:colId xmlns:a16="http://schemas.microsoft.com/office/drawing/2014/main" val="20002"/>
                    </a:ext>
                  </a:extLst>
                </a:gridCol>
                <a:gridCol w="1689720">
                  <a:extLst>
                    <a:ext uri="{9D8B030D-6E8A-4147-A177-3AD203B41FA5}">
                      <a16:colId xmlns:a16="http://schemas.microsoft.com/office/drawing/2014/main" val="20003"/>
                    </a:ext>
                  </a:extLst>
                </a:gridCol>
              </a:tblGrid>
              <a:tr h="370621">
                <a:tc>
                  <a:txBody>
                    <a:bodyPr/>
                    <a:lstStyle/>
                    <a:p>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400" dirty="0">
                          <a:solidFill>
                            <a:schemeClr val="bg1"/>
                          </a:solidFill>
                          <a:latin typeface="Candara" panose="020E0502030303020204" pitchFamily="34" charset="0"/>
                        </a:rPr>
                        <a:t>Get worse</a:t>
                      </a:r>
                      <a:endParaRPr lang="en-US" sz="1400" dirty="0">
                        <a:solidFill>
                          <a:schemeClr val="bg1"/>
                        </a:solidFill>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latin typeface="Candara" panose="020E0502030303020204" pitchFamily="34" charset="0"/>
                        </a:rPr>
                        <a:t>Improve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latin typeface="Candara" panose="020E0502030303020204" pitchFamily="34" charset="0"/>
                        </a:rPr>
                        <a:t>Stay</a:t>
                      </a:r>
                      <a:r>
                        <a:rPr lang="en-US" sz="1400" baseline="0" dirty="0">
                          <a:solidFill>
                            <a:schemeClr val="bg1"/>
                          </a:solidFill>
                          <a:latin typeface="Candara" panose="020E0502030303020204" pitchFamily="34" charset="0"/>
                        </a:rPr>
                        <a:t> the same</a:t>
                      </a:r>
                      <a:endParaRPr lang="en-US" sz="1400" dirty="0">
                        <a:solidFill>
                          <a:schemeClr val="bg1"/>
                        </a:solidFill>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88032">
                <a:tc>
                  <a:txBody>
                    <a:bodyPr/>
                    <a:lstStyle/>
                    <a:p>
                      <a:pPr algn="ctr"/>
                      <a:r>
                        <a:rPr lang="en-US" sz="1400" dirty="0">
                          <a:latin typeface="Candara" panose="020E0502030303020204" pitchFamily="34" charset="0"/>
                        </a:rPr>
                        <a:t>2025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5029111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5F82B4-DA94-5E95-7E48-C027CA7F2808}"/>
            </a:ext>
          </a:extLst>
        </p:cNvPr>
        <p:cNvGrpSpPr/>
        <p:nvPr/>
      </p:nvGrpSpPr>
      <p:grpSpPr>
        <a:xfrm>
          <a:off x="0" y="0"/>
          <a:ext cx="0" cy="0"/>
          <a:chOff x="0" y="0"/>
          <a:chExt cx="0" cy="0"/>
        </a:xfrm>
      </p:grpSpPr>
      <p:sp>
        <p:nvSpPr>
          <p:cNvPr id="4" name="Title 11">
            <a:extLst>
              <a:ext uri="{FF2B5EF4-FFF2-40B4-BE49-F238E27FC236}">
                <a16:creationId xmlns:a16="http://schemas.microsoft.com/office/drawing/2014/main" id="{77F848B2-DA9C-64EF-2FC4-DDB0806ADE00}"/>
              </a:ext>
            </a:extLst>
          </p:cNvPr>
          <p:cNvSpPr txBox="1">
            <a:spLocks/>
          </p:cNvSpPr>
          <p:nvPr/>
        </p:nvSpPr>
        <p:spPr>
          <a:xfrm>
            <a:off x="107504"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dirty="0">
                <a:latin typeface="DFKai-SB" pitchFamily="65" charset="-120"/>
                <a:ea typeface="DFKai-SB" pitchFamily="65" charset="-120"/>
              </a:rPr>
              <a:t>ECD/IMD Topic discussion </a:t>
            </a:r>
            <a:r>
              <a:rPr lang="en-US" altLang="zh-TW" sz="2400" b="1" kern="0" dirty="0">
                <a:solidFill>
                  <a:srgbClr val="FFFF00"/>
                </a:solidFill>
                <a:latin typeface="DFKai-SB" pitchFamily="65" charset="-120"/>
                <a:ea typeface="DFKai-SB" pitchFamily="65" charset="-120"/>
              </a:rPr>
              <a:t>(PR)</a:t>
            </a:r>
            <a:endParaRPr lang="en-US" sz="2400" b="1" kern="0" dirty="0">
              <a:solidFill>
                <a:srgbClr val="FFFF00"/>
              </a:solidFill>
              <a:latin typeface="DFKai-SB" pitchFamily="65" charset="-120"/>
              <a:ea typeface="DFKai-SB" pitchFamily="65" charset="-120"/>
            </a:endParaRPr>
          </a:p>
        </p:txBody>
      </p:sp>
      <p:graphicFrame>
        <p:nvGraphicFramePr>
          <p:cNvPr id="2" name="表格 1">
            <a:extLst>
              <a:ext uri="{FF2B5EF4-FFF2-40B4-BE49-F238E27FC236}">
                <a16:creationId xmlns:a16="http://schemas.microsoft.com/office/drawing/2014/main" id="{FCDF5B7B-6C61-CFA9-7DA7-44783A347F96}"/>
              </a:ext>
            </a:extLst>
          </p:cNvPr>
          <p:cNvGraphicFramePr>
            <a:graphicFrameLocks noGrp="1"/>
          </p:cNvGraphicFramePr>
          <p:nvPr>
            <p:extLst>
              <p:ext uri="{D42A27DB-BD31-4B8C-83A1-F6EECF244321}">
                <p14:modId xmlns:p14="http://schemas.microsoft.com/office/powerpoint/2010/main" val="3907056043"/>
              </p:ext>
            </p:extLst>
          </p:nvPr>
        </p:nvGraphicFramePr>
        <p:xfrm>
          <a:off x="107504" y="699542"/>
          <a:ext cx="8928992" cy="3330161"/>
        </p:xfrm>
        <a:graphic>
          <a:graphicData uri="http://schemas.openxmlformats.org/drawingml/2006/table">
            <a:tbl>
              <a:tblPr>
                <a:tableStyleId>{5C22544A-7EE6-4342-B048-85BDC9FD1C3A}</a:tableStyleId>
              </a:tblPr>
              <a:tblGrid>
                <a:gridCol w="832827">
                  <a:extLst>
                    <a:ext uri="{9D8B030D-6E8A-4147-A177-3AD203B41FA5}">
                      <a16:colId xmlns:a16="http://schemas.microsoft.com/office/drawing/2014/main" val="1096605092"/>
                    </a:ext>
                  </a:extLst>
                </a:gridCol>
                <a:gridCol w="1310678">
                  <a:extLst>
                    <a:ext uri="{9D8B030D-6E8A-4147-A177-3AD203B41FA5}">
                      <a16:colId xmlns:a16="http://schemas.microsoft.com/office/drawing/2014/main" val="1714653431"/>
                    </a:ext>
                  </a:extLst>
                </a:gridCol>
                <a:gridCol w="952839">
                  <a:extLst>
                    <a:ext uri="{9D8B030D-6E8A-4147-A177-3AD203B41FA5}">
                      <a16:colId xmlns:a16="http://schemas.microsoft.com/office/drawing/2014/main" val="2905017876"/>
                    </a:ext>
                  </a:extLst>
                </a:gridCol>
                <a:gridCol w="864096">
                  <a:extLst>
                    <a:ext uri="{9D8B030D-6E8A-4147-A177-3AD203B41FA5}">
                      <a16:colId xmlns:a16="http://schemas.microsoft.com/office/drawing/2014/main" val="4291711140"/>
                    </a:ext>
                  </a:extLst>
                </a:gridCol>
                <a:gridCol w="1008111">
                  <a:extLst>
                    <a:ext uri="{9D8B030D-6E8A-4147-A177-3AD203B41FA5}">
                      <a16:colId xmlns:a16="http://schemas.microsoft.com/office/drawing/2014/main" val="1668644550"/>
                    </a:ext>
                  </a:extLst>
                </a:gridCol>
                <a:gridCol w="3960441">
                  <a:extLst>
                    <a:ext uri="{9D8B030D-6E8A-4147-A177-3AD203B41FA5}">
                      <a16:colId xmlns:a16="http://schemas.microsoft.com/office/drawing/2014/main" val="3561485105"/>
                    </a:ext>
                  </a:extLst>
                </a:gridCol>
              </a:tblGrid>
              <a:tr h="140465">
                <a:tc rowSpan="5">
                  <a:txBody>
                    <a:bodyPr/>
                    <a:lstStyle/>
                    <a:p>
                      <a:pPr algn="l" fontAlgn="ctr"/>
                      <a:r>
                        <a:rPr lang="zh-TW" altLang="en-US" sz="900" u="none" strike="noStrike" dirty="0">
                          <a:solidFill>
                            <a:schemeClr val="tx1"/>
                          </a:solidFill>
                          <a:effectLst/>
                          <a:latin typeface="Candara" panose="020E0502030303020204" pitchFamily="34" charset="0"/>
                        </a:rPr>
                        <a:t>　</a:t>
                      </a:r>
                    </a:p>
                    <a:p>
                      <a:pPr algn="ctr" fontAlgn="ctr"/>
                      <a:r>
                        <a:rPr lang="en-US" altLang="zh-TW" sz="1050" b="0" u="none" strike="noStrike" dirty="0">
                          <a:solidFill>
                            <a:schemeClr val="tx1"/>
                          </a:solidFill>
                          <a:effectLst/>
                          <a:latin typeface="Candara" panose="020E0502030303020204" pitchFamily="34" charset="0"/>
                        </a:rPr>
                        <a:t>ECD </a:t>
                      </a:r>
                      <a:r>
                        <a:rPr lang="en-US" sz="1050" b="0" u="none" strike="noStrike" dirty="0">
                          <a:solidFill>
                            <a:schemeClr val="tx1"/>
                          </a:solidFill>
                          <a:effectLst/>
                          <a:latin typeface="Candara" panose="020E0502030303020204" pitchFamily="34" charset="0"/>
                        </a:rPr>
                        <a:t>KPI</a:t>
                      </a:r>
                      <a:endParaRPr lang="en-US" sz="105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900" u="none" strike="noStrike" dirty="0">
                          <a:solidFill>
                            <a:schemeClr val="tx1"/>
                          </a:solidFill>
                          <a:effectLst/>
                          <a:latin typeface="Candara" panose="020E0502030303020204" pitchFamily="34" charset="0"/>
                        </a:rPr>
                        <a:t>　</a:t>
                      </a:r>
                      <a:r>
                        <a:rPr lang="en-US" altLang="zh-TW" sz="900" u="none" strike="noStrike" dirty="0">
                          <a:solidFill>
                            <a:schemeClr val="tx1"/>
                          </a:solidFill>
                          <a:effectLst/>
                          <a:latin typeface="Candara" panose="020E0502030303020204" pitchFamily="34" charset="0"/>
                        </a:rPr>
                        <a:t>ITEM</a:t>
                      </a: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solidFill>
                            <a:schemeClr val="tx1"/>
                          </a:solidFill>
                          <a:effectLst/>
                          <a:latin typeface="Candara" panose="020E0502030303020204" pitchFamily="34" charset="0"/>
                        </a:rPr>
                        <a:t>2023</a:t>
                      </a:r>
                      <a:endParaRPr lang="en-US" altLang="zh-TW"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solidFill>
                            <a:schemeClr val="tx1"/>
                          </a:solidFill>
                          <a:effectLst/>
                          <a:latin typeface="Candara" panose="020E0502030303020204" pitchFamily="34" charset="0"/>
                        </a:rPr>
                        <a:t>2024</a:t>
                      </a:r>
                      <a:endParaRPr lang="en-US" altLang="zh-TW"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Diff</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Action Plan</a:t>
                      </a:r>
                      <a:r>
                        <a:rPr lang="zh-TW" altLang="en-US" sz="800" b="1" u="none" strike="noStrike" dirty="0">
                          <a:solidFill>
                            <a:schemeClr val="tx1"/>
                          </a:solidFill>
                          <a:effectLst/>
                          <a:latin typeface="Candara" panose="020E0502030303020204" pitchFamily="34" charset="0"/>
                        </a:rPr>
                        <a:t> </a:t>
                      </a:r>
                      <a:r>
                        <a:rPr lang="en-US" altLang="zh-TW" sz="800" b="1" u="none" strike="noStrike" dirty="0">
                          <a:solidFill>
                            <a:schemeClr val="tx1"/>
                          </a:solidFill>
                          <a:effectLst/>
                          <a:latin typeface="Candara" panose="020E0502030303020204" pitchFamily="34" charset="0"/>
                        </a:rPr>
                        <a:t>in 2025</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96723"/>
                  </a:ext>
                </a:extLst>
              </a:tr>
              <a:tr h="674903">
                <a:tc vMerge="1">
                  <a:txBody>
                    <a:bodyPr/>
                    <a:lstStyle/>
                    <a:p>
                      <a:pPr algn="ctr" fontAlgn="ctr"/>
                      <a:r>
                        <a:rPr lang="en-US" altLang="zh-TW" sz="1050" b="0" u="none" strike="noStrike" dirty="0">
                          <a:effectLst/>
                        </a:rPr>
                        <a:t>ECD</a:t>
                      </a:r>
                      <a:endParaRPr lang="en-US" sz="1050" b="0" u="none" strike="noStrike" dirty="0">
                        <a:effectLst/>
                      </a:endParaRPr>
                    </a:p>
                    <a:p>
                      <a:pPr algn="ctr" fontAlgn="ctr"/>
                      <a:r>
                        <a:rPr lang="en-US" sz="1050" b="0" u="none" strike="noStrike" dirty="0">
                          <a:effectLst/>
                        </a:rPr>
                        <a:t>KPI</a:t>
                      </a:r>
                      <a:endParaRPr lang="en-US" sz="105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Storage</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80089"/>
                  </a:ext>
                </a:extLst>
              </a:tr>
              <a:tr h="541294">
                <a:tc vMerge="1">
                  <a:txBody>
                    <a:bodyPr/>
                    <a:lstStyle/>
                    <a:p>
                      <a:endParaRPr lang="en-US"/>
                    </a:p>
                  </a:txBody>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Lift on/off</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9480689"/>
                  </a:ext>
                </a:extLst>
              </a:tr>
              <a:tr h="322595">
                <a:tc vMerge="1">
                  <a:txBody>
                    <a:bodyPr/>
                    <a:lstStyle/>
                    <a:p>
                      <a:endParaRPr lang="zh-TW" altLang="en-US"/>
                    </a:p>
                  </a:txBody>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Reposition</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en-US" altLang="zh-TW" sz="900" u="none" strike="noStrike" dirty="0">
                        <a:solidFill>
                          <a:schemeClr val="tx1"/>
                        </a:solidFill>
                        <a:effectLst/>
                        <a:latin typeface="Candara" panose="020E050203030302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10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455894"/>
                  </a:ext>
                </a:extLst>
              </a:tr>
              <a:tr h="322595">
                <a:tc vMerge="1">
                  <a:txBody>
                    <a:bodyPr/>
                    <a:lstStyle/>
                    <a:p>
                      <a:endParaRPr lang="zh-TW" altLang="en-US"/>
                    </a:p>
                  </a:txBody>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M &amp; R</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10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652007"/>
                  </a:ext>
                </a:extLst>
              </a:tr>
              <a:tr h="322595">
                <a:tc rowSpan="3">
                  <a:txBody>
                    <a:bodyPr/>
                    <a:lstStyle/>
                    <a:p>
                      <a:pPr algn="ctr" fontAlgn="ctr"/>
                      <a:r>
                        <a:rPr lang="en-US" altLang="zh-TW" sz="1050" b="0" u="none" strike="noStrike" dirty="0">
                          <a:effectLst/>
                          <a:latin typeface="Candara" panose="020E0502030303020204" pitchFamily="34" charset="0"/>
                        </a:rPr>
                        <a:t>IMD</a:t>
                      </a:r>
                      <a:r>
                        <a:rPr lang="en-US" sz="1050" b="0" u="none" strike="noStrike" dirty="0">
                          <a:effectLst/>
                          <a:latin typeface="Candara" panose="020E0502030303020204" pitchFamily="34" charset="0"/>
                        </a:rPr>
                        <a:t>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Cost </a:t>
                      </a:r>
                      <a:r>
                        <a:rPr lang="en-US" altLang="zh-TW" sz="1050" b="0" i="0" u="none" strike="noStrike" dirty="0">
                          <a:solidFill>
                            <a:srgbClr val="000000"/>
                          </a:solidFill>
                          <a:effectLst/>
                          <a:latin typeface="Candara" panose="020E0502030303020204" pitchFamily="34" charset="0"/>
                          <a:ea typeface="新細明體" panose="02020500000000000000" pitchFamily="18" charset="-120"/>
                        </a:rPr>
                        <a:t>Saving Project</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rgbClr val="FF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53598"/>
                  </a:ext>
                </a:extLst>
              </a:tr>
              <a:tr h="674903">
                <a:tc vMerge="1">
                  <a:txBody>
                    <a:bodyPr/>
                    <a:lstStyle/>
                    <a:p>
                      <a:endParaRPr lang="zh-TW" altLang="en-US"/>
                    </a:p>
                  </a:txBody>
                  <a:tcPr/>
                </a:tc>
                <a:tc>
                  <a:txBody>
                    <a:bodyPr/>
                    <a:lstStyle/>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90% Onboard </a:t>
                      </a:r>
                    </a:p>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within 7 Days</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en-US" altLang="zh-TW" sz="900" u="none" strike="noStrike" dirty="0">
                        <a:effectLst/>
                        <a:highlight>
                          <a:srgbClr val="FFFF00"/>
                        </a:highlight>
                        <a:latin typeface="Candara" panose="020E050203030302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457558"/>
                  </a:ext>
                </a:extLst>
              </a:tr>
              <a:tr h="322595">
                <a:tc vMerge="1">
                  <a:txBody>
                    <a:bodyPr/>
                    <a:lstStyle/>
                    <a:p>
                      <a:endParaRPr lang="zh-TW" altLang="en-US"/>
                    </a:p>
                  </a:txBody>
                  <a:tcPr/>
                </a:tc>
                <a:tc>
                  <a:txBody>
                    <a:bodyPr/>
                    <a:lstStyle/>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No Personal Negligence</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10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20168"/>
                  </a:ext>
                </a:extLst>
              </a:tr>
            </a:tbl>
          </a:graphicData>
        </a:graphic>
      </p:graphicFrame>
      <p:sp>
        <p:nvSpPr>
          <p:cNvPr id="5" name="Google Shape;452;p46">
            <a:extLst>
              <a:ext uri="{FF2B5EF4-FFF2-40B4-BE49-F238E27FC236}">
                <a16:creationId xmlns:a16="http://schemas.microsoft.com/office/drawing/2014/main" id="{479ACA15-0980-C2E6-50DD-8153F0C42B4C}"/>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51</a:t>
            </a:fld>
            <a:endParaRPr lang="en-US" sz="1000" dirty="0"/>
          </a:p>
        </p:txBody>
      </p:sp>
      <p:sp>
        <p:nvSpPr>
          <p:cNvPr id="6" name="文字方塊 5">
            <a:extLst>
              <a:ext uri="{FF2B5EF4-FFF2-40B4-BE49-F238E27FC236}">
                <a16:creationId xmlns:a16="http://schemas.microsoft.com/office/drawing/2014/main" id="{345E4137-3DA9-2F29-E3FE-49CE820EC3B1}"/>
              </a:ext>
            </a:extLst>
          </p:cNvPr>
          <p:cNvSpPr txBox="1"/>
          <p:nvPr/>
        </p:nvSpPr>
        <p:spPr>
          <a:xfrm>
            <a:off x="111870" y="4029703"/>
            <a:ext cx="8928992" cy="1215717"/>
          </a:xfrm>
          <a:prstGeom prst="rect">
            <a:avLst/>
          </a:prstGeom>
          <a:noFill/>
        </p:spPr>
        <p:txBody>
          <a:bodyPr wrap="square" rtlCol="0">
            <a:spAutoFit/>
          </a:bodyPr>
          <a:lstStyle/>
          <a:p>
            <a:r>
              <a:rPr lang="en-US" altLang="zh-TW" dirty="0"/>
              <a:t>Topic </a:t>
            </a:r>
          </a:p>
          <a:p>
            <a:r>
              <a:rPr lang="en-US" altLang="zh-TW" sz="1100" dirty="0"/>
              <a:t>Aged Container Selling / Free Reposition Plan</a:t>
            </a:r>
          </a:p>
          <a:p>
            <a:pPr marL="628650" lvl="1" indent="-171450">
              <a:buFont typeface="Wingdings" panose="05000000000000000000" pitchFamily="2" charset="2"/>
              <a:buChar char="l"/>
            </a:pPr>
            <a:r>
              <a:rPr lang="en-US" altLang="zh-TW" sz="1100" dirty="0"/>
              <a:t>A</a:t>
            </a:r>
          </a:p>
          <a:p>
            <a:pPr marL="628650" lvl="1" indent="-171450">
              <a:buFont typeface="Wingdings" panose="05000000000000000000" pitchFamily="2" charset="2"/>
              <a:buChar char="l"/>
            </a:pPr>
            <a:r>
              <a:rPr lang="en-US" altLang="zh-TW" sz="1100" dirty="0"/>
              <a:t>B</a:t>
            </a:r>
          </a:p>
          <a:p>
            <a:endParaRPr lang="en-US" altLang="zh-TW" sz="1100" dirty="0"/>
          </a:p>
          <a:p>
            <a:endParaRPr lang="zh-TW" altLang="en-US" sz="1100" dirty="0"/>
          </a:p>
        </p:txBody>
      </p:sp>
    </p:spTree>
    <p:extLst>
      <p:ext uri="{BB962C8B-B14F-4D97-AF65-F5344CB8AC3E}">
        <p14:creationId xmlns:p14="http://schemas.microsoft.com/office/powerpoint/2010/main" val="9863941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EA454D-DB23-8DB8-B6A8-7BE15148E5A2}"/>
            </a:ext>
          </a:extLst>
        </p:cNvPr>
        <p:cNvGrpSpPr/>
        <p:nvPr/>
      </p:nvGrpSpPr>
      <p:grpSpPr>
        <a:xfrm>
          <a:off x="0" y="0"/>
          <a:ext cx="0" cy="0"/>
          <a:chOff x="0" y="0"/>
          <a:chExt cx="0" cy="0"/>
        </a:xfrm>
      </p:grpSpPr>
      <p:sp>
        <p:nvSpPr>
          <p:cNvPr id="4" name="Title 11">
            <a:extLst>
              <a:ext uri="{FF2B5EF4-FFF2-40B4-BE49-F238E27FC236}">
                <a16:creationId xmlns:a16="http://schemas.microsoft.com/office/drawing/2014/main" id="{14FBCB2C-D7C8-646F-B632-1B24D54B8D82}"/>
              </a:ext>
            </a:extLst>
          </p:cNvPr>
          <p:cNvSpPr txBox="1">
            <a:spLocks/>
          </p:cNvSpPr>
          <p:nvPr/>
        </p:nvSpPr>
        <p:spPr>
          <a:xfrm>
            <a:off x="107504"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dirty="0">
                <a:latin typeface="DFKai-SB" pitchFamily="65" charset="-120"/>
                <a:ea typeface="DFKai-SB" pitchFamily="65" charset="-120"/>
              </a:rPr>
              <a:t>OCD/OPD Topic discussion </a:t>
            </a:r>
            <a:r>
              <a:rPr lang="en-US" altLang="zh-TW" sz="2400" b="1" kern="0" dirty="0">
                <a:solidFill>
                  <a:srgbClr val="FFFF00"/>
                </a:solidFill>
                <a:latin typeface="DFKai-SB" pitchFamily="65" charset="-120"/>
                <a:ea typeface="DFKai-SB" pitchFamily="65" charset="-120"/>
              </a:rPr>
              <a:t>(PR)</a:t>
            </a:r>
            <a:endParaRPr lang="en-US" sz="2400" b="1" kern="0" dirty="0">
              <a:solidFill>
                <a:srgbClr val="FFFF00"/>
              </a:solidFill>
              <a:latin typeface="DFKai-SB" pitchFamily="65" charset="-120"/>
              <a:ea typeface="DFKai-SB" pitchFamily="65" charset="-120"/>
            </a:endParaRPr>
          </a:p>
        </p:txBody>
      </p:sp>
      <p:graphicFrame>
        <p:nvGraphicFramePr>
          <p:cNvPr id="2" name="表格 1">
            <a:extLst>
              <a:ext uri="{FF2B5EF4-FFF2-40B4-BE49-F238E27FC236}">
                <a16:creationId xmlns:a16="http://schemas.microsoft.com/office/drawing/2014/main" id="{81E91D99-E5F5-38DE-4FD5-AB665D310301}"/>
              </a:ext>
            </a:extLst>
          </p:cNvPr>
          <p:cNvGraphicFramePr>
            <a:graphicFrameLocks noGrp="1"/>
          </p:cNvGraphicFramePr>
          <p:nvPr>
            <p:extLst>
              <p:ext uri="{D42A27DB-BD31-4B8C-83A1-F6EECF244321}">
                <p14:modId xmlns:p14="http://schemas.microsoft.com/office/powerpoint/2010/main" val="230476416"/>
              </p:ext>
            </p:extLst>
          </p:nvPr>
        </p:nvGraphicFramePr>
        <p:xfrm>
          <a:off x="35496" y="699542"/>
          <a:ext cx="9001000" cy="3257720"/>
        </p:xfrm>
        <a:graphic>
          <a:graphicData uri="http://schemas.openxmlformats.org/drawingml/2006/table">
            <a:tbl>
              <a:tblPr>
                <a:tableStyleId>{5C22544A-7EE6-4342-B048-85BDC9FD1C3A}</a:tableStyleId>
              </a:tblPr>
              <a:tblGrid>
                <a:gridCol w="637370">
                  <a:extLst>
                    <a:ext uri="{9D8B030D-6E8A-4147-A177-3AD203B41FA5}">
                      <a16:colId xmlns:a16="http://schemas.microsoft.com/office/drawing/2014/main" val="1096605092"/>
                    </a:ext>
                  </a:extLst>
                </a:gridCol>
                <a:gridCol w="1203750">
                  <a:extLst>
                    <a:ext uri="{9D8B030D-6E8A-4147-A177-3AD203B41FA5}">
                      <a16:colId xmlns:a16="http://schemas.microsoft.com/office/drawing/2014/main" val="1714653431"/>
                    </a:ext>
                  </a:extLst>
                </a:gridCol>
                <a:gridCol w="691490">
                  <a:extLst>
                    <a:ext uri="{9D8B030D-6E8A-4147-A177-3AD203B41FA5}">
                      <a16:colId xmlns:a16="http://schemas.microsoft.com/office/drawing/2014/main" val="2905017876"/>
                    </a:ext>
                  </a:extLst>
                </a:gridCol>
                <a:gridCol w="894438">
                  <a:extLst>
                    <a:ext uri="{9D8B030D-6E8A-4147-A177-3AD203B41FA5}">
                      <a16:colId xmlns:a16="http://schemas.microsoft.com/office/drawing/2014/main" val="4291711140"/>
                    </a:ext>
                  </a:extLst>
                </a:gridCol>
                <a:gridCol w="894438">
                  <a:extLst>
                    <a:ext uri="{9D8B030D-6E8A-4147-A177-3AD203B41FA5}">
                      <a16:colId xmlns:a16="http://schemas.microsoft.com/office/drawing/2014/main" val="1668644550"/>
                    </a:ext>
                  </a:extLst>
                </a:gridCol>
                <a:gridCol w="4679514">
                  <a:extLst>
                    <a:ext uri="{9D8B030D-6E8A-4147-A177-3AD203B41FA5}">
                      <a16:colId xmlns:a16="http://schemas.microsoft.com/office/drawing/2014/main" val="3561485105"/>
                    </a:ext>
                  </a:extLst>
                </a:gridCol>
              </a:tblGrid>
              <a:tr h="209868">
                <a:tc>
                  <a:txBody>
                    <a:bodyPr/>
                    <a:lstStyle/>
                    <a:p>
                      <a:pPr algn="l" fontAlgn="ctr"/>
                      <a:r>
                        <a:rPr lang="zh-TW" altLang="en-US" sz="900" u="none" strike="noStrike" dirty="0">
                          <a:effectLst/>
                          <a:latin typeface="Candara" panose="020E0502030303020204" pitchFamily="34" charset="0"/>
                        </a:rPr>
                        <a:t>　</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900" u="none" strike="noStrike" dirty="0">
                          <a:effectLst/>
                          <a:latin typeface="Candara" panose="020E0502030303020204" pitchFamily="34" charset="0"/>
                        </a:rPr>
                        <a:t>　</a:t>
                      </a:r>
                      <a:r>
                        <a:rPr lang="en-US" altLang="zh-TW" sz="900" u="none" strike="noStrike" dirty="0">
                          <a:effectLst/>
                          <a:latin typeface="Candara" panose="020E0502030303020204" pitchFamily="34" charset="0"/>
                        </a:rPr>
                        <a:t>ITEM</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effectLst/>
                          <a:latin typeface="Candara" panose="020E0502030303020204" pitchFamily="34" charset="0"/>
                        </a:rPr>
                        <a:t>2023</a:t>
                      </a:r>
                      <a:endParaRPr lang="en-US" altLang="zh-TW"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effectLst/>
                          <a:latin typeface="Candara" panose="020E0502030303020204" pitchFamily="34" charset="0"/>
                        </a:rPr>
                        <a:t>2024</a:t>
                      </a:r>
                      <a:endParaRPr lang="en-US" altLang="zh-TW"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effectLst/>
                          <a:latin typeface="Candara" panose="020E0502030303020204" pitchFamily="34" charset="0"/>
                        </a:rPr>
                        <a:t>Diff</a:t>
                      </a:r>
                      <a:endParaRPr lang="en-US"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Action Plan</a:t>
                      </a:r>
                      <a:r>
                        <a:rPr lang="zh-TW" altLang="en-US" sz="800" b="1" u="none" strike="noStrike" dirty="0">
                          <a:solidFill>
                            <a:schemeClr val="tx1"/>
                          </a:solidFill>
                          <a:effectLst/>
                          <a:latin typeface="Candara" panose="020E0502030303020204" pitchFamily="34" charset="0"/>
                        </a:rPr>
                        <a:t> </a:t>
                      </a:r>
                      <a:r>
                        <a:rPr lang="en-US" altLang="zh-TW" sz="800" b="1" u="none" strike="noStrike" dirty="0">
                          <a:solidFill>
                            <a:schemeClr val="tx1"/>
                          </a:solidFill>
                          <a:effectLst/>
                          <a:latin typeface="Candara" panose="020E0502030303020204" pitchFamily="34" charset="0"/>
                        </a:rPr>
                        <a:t>in 2025</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96723"/>
                  </a:ext>
                </a:extLst>
              </a:tr>
              <a:tr h="609532">
                <a:tc rowSpan="3">
                  <a:txBody>
                    <a:bodyPr/>
                    <a:lstStyle/>
                    <a:p>
                      <a:pPr algn="ctr" fontAlgn="ctr"/>
                      <a:r>
                        <a:rPr lang="en-US" sz="1050" b="0" u="none" strike="noStrike" dirty="0">
                          <a:effectLst/>
                          <a:latin typeface="Candara" panose="020E0502030303020204" pitchFamily="34" charset="0"/>
                        </a:rPr>
                        <a:t>OPD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u="none" strike="noStrike" dirty="0">
                          <a:effectLst/>
                          <a:latin typeface="Candara" panose="020E0502030303020204" pitchFamily="34" charset="0"/>
                        </a:rPr>
                        <a:t>BOA</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8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80089"/>
                  </a:ext>
                </a:extLst>
              </a:tr>
              <a:tr h="194296">
                <a:tc vMerge="1">
                  <a:txBody>
                    <a:bodyPr/>
                    <a:lstStyle/>
                    <a:p>
                      <a:endParaRPr lang="zh-TW" altLang="en-US"/>
                    </a:p>
                  </a:txBody>
                  <a:tcPr/>
                </a:tc>
                <a:tc>
                  <a:txBody>
                    <a:bodyPr/>
                    <a:lstStyle/>
                    <a:p>
                      <a:pPr algn="ctr" fontAlgn="ctr"/>
                      <a:r>
                        <a:rPr lang="en-US" sz="1050" b="0" u="none" strike="noStrike" dirty="0">
                          <a:effectLst/>
                          <a:latin typeface="Candara" panose="020E0502030303020204" pitchFamily="34" charset="0"/>
                        </a:rPr>
                        <a:t>Port Stay</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rgbClr val="FF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455894"/>
                  </a:ext>
                </a:extLst>
              </a:tr>
              <a:tr h="354456">
                <a:tc vMerge="1">
                  <a:txBody>
                    <a:bodyPr/>
                    <a:lstStyle/>
                    <a:p>
                      <a:endParaRPr lang="zh-TW" altLang="en-US"/>
                    </a:p>
                  </a:txBody>
                  <a:tcPr/>
                </a:tc>
                <a:tc>
                  <a:txBody>
                    <a:bodyPr/>
                    <a:lstStyle/>
                    <a:p>
                      <a:pPr algn="ctr" fontAlgn="ctr"/>
                      <a:r>
                        <a:rPr lang="en-US" sz="1050" b="0" u="none" strike="noStrike" dirty="0">
                          <a:effectLst/>
                          <a:latin typeface="Candara" panose="020E0502030303020204" pitchFamily="34" charset="0"/>
                        </a:rPr>
                        <a:t>Productivity</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652007"/>
                  </a:ext>
                </a:extLst>
              </a:tr>
              <a:tr h="248211">
                <a:tc rowSpan="3">
                  <a:txBody>
                    <a:bodyPr/>
                    <a:lstStyle/>
                    <a:p>
                      <a:pPr algn="ctr" fontAlgn="ctr"/>
                      <a:r>
                        <a:rPr lang="en-US" sz="1050" b="0" u="none" strike="noStrike" dirty="0">
                          <a:effectLst/>
                          <a:latin typeface="Candara" panose="020E0502030303020204" pitchFamily="34" charset="0"/>
                        </a:rPr>
                        <a:t>OCD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u="none" strike="noStrike" dirty="0">
                          <a:effectLst/>
                          <a:latin typeface="Candara" panose="020E0502030303020204" pitchFamily="34" charset="0"/>
                        </a:rPr>
                        <a:t>Incentive</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FF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rgbClr val="FF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53598"/>
                  </a:ext>
                </a:extLst>
              </a:tr>
              <a:tr h="891090">
                <a:tc vMerge="1">
                  <a:txBody>
                    <a:bodyPr/>
                    <a:lstStyle/>
                    <a:p>
                      <a:endParaRPr lang="zh-TW" altLang="en-US"/>
                    </a:p>
                  </a:txBody>
                  <a:tcPr/>
                </a:tc>
                <a:tc>
                  <a:txBody>
                    <a:bodyPr/>
                    <a:lstStyle/>
                    <a:p>
                      <a:pPr algn="ctr" fontAlgn="ctr"/>
                      <a:r>
                        <a:rPr lang="en-US" sz="1050" b="0" u="none" strike="noStrike">
                          <a:effectLst/>
                          <a:latin typeface="Candara" panose="020E0502030303020204" pitchFamily="34" charset="0"/>
                        </a:rPr>
                        <a:t>Empty Storage</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altLang="zh-TW" sz="900" u="none" strike="noStrike" dirty="0">
                        <a:effectLst/>
                        <a:latin typeface="Candara" panose="020E050203030302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8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457558"/>
                  </a:ext>
                </a:extLst>
              </a:tr>
              <a:tr h="750267">
                <a:tc vMerge="1">
                  <a:txBody>
                    <a:bodyPr/>
                    <a:lstStyle/>
                    <a:p>
                      <a:endParaRPr lang="zh-TW" altLang="en-US"/>
                    </a:p>
                  </a:txBody>
                  <a:tcPr/>
                </a:tc>
                <a:tc>
                  <a:txBody>
                    <a:bodyPr/>
                    <a:lstStyle/>
                    <a:p>
                      <a:pPr algn="ctr" fontAlgn="ctr"/>
                      <a:r>
                        <a:rPr lang="en-US" sz="1050" b="0" u="none" strike="noStrike">
                          <a:effectLst/>
                          <a:latin typeface="Candara" panose="020E0502030303020204" pitchFamily="34" charset="0"/>
                        </a:rPr>
                        <a:t>Rate Reduction</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8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20168"/>
                  </a:ext>
                </a:extLst>
              </a:tr>
            </a:tbl>
          </a:graphicData>
        </a:graphic>
      </p:graphicFrame>
      <p:sp>
        <p:nvSpPr>
          <p:cNvPr id="5" name="Google Shape;452;p46">
            <a:extLst>
              <a:ext uri="{FF2B5EF4-FFF2-40B4-BE49-F238E27FC236}">
                <a16:creationId xmlns:a16="http://schemas.microsoft.com/office/drawing/2014/main" id="{FF466924-3389-9027-099D-8328FCB919E4}"/>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52</a:t>
            </a:fld>
            <a:endParaRPr lang="en-US" sz="1000" dirty="0"/>
          </a:p>
        </p:txBody>
      </p:sp>
      <p:sp>
        <p:nvSpPr>
          <p:cNvPr id="6" name="文字方塊 5">
            <a:extLst>
              <a:ext uri="{FF2B5EF4-FFF2-40B4-BE49-F238E27FC236}">
                <a16:creationId xmlns:a16="http://schemas.microsoft.com/office/drawing/2014/main" id="{D06E3B05-2462-319A-93E0-6C0DF50AB588}"/>
              </a:ext>
            </a:extLst>
          </p:cNvPr>
          <p:cNvSpPr txBox="1"/>
          <p:nvPr/>
        </p:nvSpPr>
        <p:spPr>
          <a:xfrm>
            <a:off x="120878" y="4064097"/>
            <a:ext cx="8928992" cy="1215717"/>
          </a:xfrm>
          <a:prstGeom prst="rect">
            <a:avLst/>
          </a:prstGeom>
          <a:noFill/>
        </p:spPr>
        <p:txBody>
          <a:bodyPr wrap="square" rtlCol="0">
            <a:spAutoFit/>
          </a:bodyPr>
          <a:lstStyle/>
          <a:p>
            <a:r>
              <a:rPr lang="en-US" altLang="zh-TW" dirty="0"/>
              <a:t>Topic</a:t>
            </a:r>
          </a:p>
          <a:p>
            <a:r>
              <a:rPr lang="en-US" altLang="zh-TW" sz="1100" dirty="0"/>
              <a:t>Terminal info update (expansion/dredge/crane)</a:t>
            </a:r>
          </a:p>
          <a:p>
            <a:pPr marL="628650" lvl="1" indent="-171450">
              <a:buFont typeface="Wingdings" panose="05000000000000000000" pitchFamily="2" charset="2"/>
              <a:buChar char="l"/>
            </a:pPr>
            <a:r>
              <a:rPr lang="en-US" altLang="zh-TW" sz="1100" dirty="0"/>
              <a:t>A</a:t>
            </a:r>
          </a:p>
          <a:p>
            <a:pPr marL="628650" lvl="1" indent="-171450">
              <a:buFont typeface="Wingdings" panose="05000000000000000000" pitchFamily="2" charset="2"/>
              <a:buChar char="l"/>
            </a:pPr>
            <a:r>
              <a:rPr lang="en-US" altLang="zh-TW" sz="1100" dirty="0"/>
              <a:t>B</a:t>
            </a:r>
          </a:p>
          <a:p>
            <a:endParaRPr lang="en-US" altLang="zh-TW" sz="1100" dirty="0"/>
          </a:p>
          <a:p>
            <a:endParaRPr lang="zh-TW" altLang="en-US" sz="1100" dirty="0"/>
          </a:p>
        </p:txBody>
      </p:sp>
    </p:spTree>
    <p:extLst>
      <p:ext uri="{BB962C8B-B14F-4D97-AF65-F5344CB8AC3E}">
        <p14:creationId xmlns:p14="http://schemas.microsoft.com/office/powerpoint/2010/main" val="24883663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9144000" cy="5143500"/>
          </a:xfrm>
          <a:prstGeom prst="rect">
            <a:avLst/>
          </a:prstGeom>
          <a:solidFill>
            <a:srgbClr val="0076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 name="梯形 2"/>
          <p:cNvSpPr/>
          <p:nvPr/>
        </p:nvSpPr>
        <p:spPr>
          <a:xfrm>
            <a:off x="2674800" y="1707654"/>
            <a:ext cx="1170000" cy="216024"/>
          </a:xfrm>
          <a:prstGeom prst="trapezoid">
            <a:avLst>
              <a:gd name="adj" fmla="val 40432"/>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 name="矩形 3"/>
          <p:cNvSpPr/>
          <p:nvPr/>
        </p:nvSpPr>
        <p:spPr>
          <a:xfrm>
            <a:off x="2209800" y="1838821"/>
            <a:ext cx="6934200" cy="1257117"/>
          </a:xfrm>
          <a:prstGeom prst="rect">
            <a:avLst/>
          </a:prstGeom>
          <a:solidFill>
            <a:schemeClr val="bg1"/>
          </a:solidFill>
          <a:ln w="12700" cap="flat" cmpd="sng" algn="ctr">
            <a:noFill/>
            <a:prstDash val="solid"/>
            <a:miter lim="800000"/>
          </a:ln>
          <a:effectLst/>
        </p:spPr>
        <p:txBody>
          <a:bodyPr lIns="1116000" tIns="0" bIns="3600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srgbClr val="00A28B"/>
              </a:solidFill>
              <a:effectLst/>
              <a:uLnTx/>
              <a:uFillTx/>
              <a:latin typeface="华文中宋" panose="02010600040101010101" pitchFamily="2" charset="-122"/>
              <a:ea typeface="华文中宋" panose="02010600040101010101" pitchFamily="2" charset="-122"/>
              <a:cs typeface="+mn-cs"/>
            </a:endParaRPr>
          </a:p>
        </p:txBody>
      </p:sp>
      <p:sp>
        <p:nvSpPr>
          <p:cNvPr id="5" name="任意多边形 8"/>
          <p:cNvSpPr>
            <a:spLocks/>
          </p:cNvSpPr>
          <p:nvPr/>
        </p:nvSpPr>
        <p:spPr bwMode="auto">
          <a:xfrm>
            <a:off x="2763666" y="1707655"/>
            <a:ext cx="993775" cy="1011237"/>
          </a:xfrm>
          <a:custGeom>
            <a:avLst/>
            <a:gdLst>
              <a:gd name="T0" fmla="*/ 0 w 993531"/>
              <a:gd name="T1" fmla="*/ 0 h 1011115"/>
              <a:gd name="T2" fmla="*/ 993775 w 993531"/>
              <a:gd name="T3" fmla="*/ 0 h 1011115"/>
              <a:gd name="T4" fmla="*/ 496888 w 993531"/>
              <a:gd name="T5" fmla="*/ 1011237 h 1011115"/>
              <a:gd name="T6" fmla="*/ 0 60000 65536"/>
              <a:gd name="T7" fmla="*/ 0 60000 65536"/>
              <a:gd name="T8" fmla="*/ 0 60000 65536"/>
              <a:gd name="T9" fmla="*/ 0 w 993531"/>
              <a:gd name="T10" fmla="*/ 0 h 1011115"/>
              <a:gd name="T11" fmla="*/ 993531 w 993531"/>
              <a:gd name="T12" fmla="*/ 1011115 h 1011115"/>
            </a:gdLst>
            <a:ahLst/>
            <a:cxnLst>
              <a:cxn ang="T6">
                <a:pos x="T0" y="T1"/>
              </a:cxn>
              <a:cxn ang="T7">
                <a:pos x="T2" y="T3"/>
              </a:cxn>
              <a:cxn ang="T8">
                <a:pos x="T4" y="T5"/>
              </a:cxn>
            </a:cxnLst>
            <a:rect l="T9" t="T10" r="T11" b="T12"/>
            <a:pathLst>
              <a:path w="993531" h="1011115">
                <a:moveTo>
                  <a:pt x="0" y="0"/>
                </a:moveTo>
                <a:lnTo>
                  <a:pt x="993531" y="0"/>
                </a:lnTo>
                <a:lnTo>
                  <a:pt x="496766" y="1011115"/>
                </a:lnTo>
                <a:lnTo>
                  <a:pt x="0" y="0"/>
                </a:lnTo>
                <a:close/>
              </a:path>
            </a:pathLst>
          </a:custGeom>
          <a:solidFill>
            <a:schemeClr val="accent6">
              <a:lumMod val="75000"/>
            </a:schemeClr>
          </a:solidFill>
          <a:ln w="12700" algn="ctr">
            <a:noFill/>
            <a:miter lim="800000"/>
            <a:headEnd/>
            <a:tailEnd/>
          </a:ln>
        </p:spPr>
        <p:txBody>
          <a:bodyPr tIns="0" bIns="360000" anchor="ctr"/>
          <a:lstStyle/>
          <a:p>
            <a:pPr marL="0" marR="0" lvl="0" indent="0" algn="ctr" defTabSz="914400" rtl="0" eaLnBrk="1" fontAlgn="auto" latinLnBrk="0" hangingPunct="1">
              <a:lnSpc>
                <a:spcPct val="100000"/>
              </a:lnSpc>
              <a:spcBef>
                <a:spcPts val="2400"/>
              </a:spcBef>
              <a:spcAft>
                <a:spcPts val="0"/>
              </a:spcAft>
              <a:buClr>
                <a:srgbClr val="4F81BD"/>
              </a:buClr>
              <a:buSzPct val="60000"/>
              <a:buFontTx/>
              <a:buNone/>
              <a:tabLst/>
              <a:defRPr/>
            </a:pPr>
            <a:r>
              <a:rPr kumimoji="0" lang="en-US" altLang="zh-CN" sz="4400" b="1" i="0" u="none" strike="noStrike" kern="1200" cap="none" spc="0" normalizeH="0" baseline="0" noProof="0" dirty="0">
                <a:ln>
                  <a:noFill/>
                </a:ln>
                <a:solidFill>
                  <a:prstClr val="white"/>
                </a:solidFill>
                <a:effectLst/>
                <a:uLnTx/>
                <a:uFillTx/>
                <a:latin typeface="Vijaya" pitchFamily="34" charset="0"/>
                <a:ea typeface="华文中宋" pitchFamily="2" charset="-122"/>
                <a:cs typeface="Vijaya" pitchFamily="34" charset="0"/>
              </a:rPr>
              <a:t>09</a:t>
            </a:r>
            <a:endParaRPr kumimoji="0" lang="zh-CN" altLang="en-US" sz="4400" b="1" i="0" u="none" strike="noStrike" kern="1200" cap="none" spc="0" normalizeH="0" baseline="0" noProof="0" dirty="0">
              <a:ln>
                <a:noFill/>
              </a:ln>
              <a:solidFill>
                <a:prstClr val="white"/>
              </a:solidFill>
              <a:effectLst/>
              <a:uLnTx/>
              <a:uFillTx/>
              <a:latin typeface="Vijaya" pitchFamily="34" charset="0"/>
              <a:ea typeface="华文中宋" pitchFamily="2" charset="-122"/>
              <a:cs typeface="Vijaya" pitchFamily="34" charset="0"/>
            </a:endParaRPr>
          </a:p>
        </p:txBody>
      </p:sp>
      <p:sp>
        <p:nvSpPr>
          <p:cNvPr id="7" name="矩形 6"/>
          <p:cNvSpPr/>
          <p:nvPr/>
        </p:nvSpPr>
        <p:spPr>
          <a:xfrm>
            <a:off x="3867392" y="2051880"/>
            <a:ext cx="4667008"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b="1" dirty="0">
                <a:solidFill>
                  <a:prstClr val="black">
                    <a:lumMod val="85000"/>
                    <a:lumOff val="15000"/>
                  </a:prstClr>
                </a:solidFill>
                <a:latin typeface="DFKai-SB" pitchFamily="65" charset="-120"/>
                <a:ea typeface="DFKai-SB" pitchFamily="65" charset="-120"/>
              </a:rPr>
              <a:t>ISL</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b="1" dirty="0">
                <a:solidFill>
                  <a:prstClr val="black">
                    <a:lumMod val="85000"/>
                    <a:lumOff val="15000"/>
                  </a:prstClr>
                </a:solidFill>
                <a:latin typeface="DFKai-SB" pitchFamily="65" charset="-120"/>
                <a:ea typeface="DFKai-SB" pitchFamily="65" charset="-120"/>
              </a:rPr>
              <a:t>(TRINIDAD)</a:t>
            </a:r>
            <a:endParaRPr kumimoji="0" lang="zh-CN" altLang="en-US" sz="2800" b="0" i="0" u="none" strike="noStrike" kern="1200" cap="none" spc="0" normalizeH="0" baseline="0" noProof="0" dirty="0">
              <a:ln>
                <a:noFill/>
              </a:ln>
              <a:solidFill>
                <a:prstClr val="black">
                  <a:lumMod val="85000"/>
                  <a:lumOff val="15000"/>
                </a:prstClr>
              </a:solidFill>
              <a:effectLst/>
              <a:uLnTx/>
              <a:uFillTx/>
              <a:latin typeface="DFKai-SB" pitchFamily="65" charset="-120"/>
              <a:ea typeface="DFKai-SB" pitchFamily="65" charset="-120"/>
              <a:cs typeface="+mn-cs"/>
            </a:endParaRPr>
          </a:p>
        </p:txBody>
      </p:sp>
      <p:sp>
        <p:nvSpPr>
          <p:cNvPr id="2" name="Slide Number Placeholder 1"/>
          <p:cNvSpPr>
            <a:spLocks noGrp="1"/>
          </p:cNvSpPr>
          <p:nvPr>
            <p:ph type="sldNum" sz="quarter" idx="4294967295"/>
          </p:nvPr>
        </p:nvSpPr>
        <p:spPr>
          <a:xfrm>
            <a:off x="7010400" y="4883720"/>
            <a:ext cx="2133600" cy="273844"/>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36D82E-CE9F-4850-9751-B326B49AD240}" type="slidenum">
              <a:rPr kumimoji="0" lang="en-US" sz="1200" b="0" i="0" u="none" strike="noStrike" kern="1200" cap="none" spc="0" normalizeH="0" baseline="0" noProof="0" smtClean="0">
                <a:ln>
                  <a:noFill/>
                </a:ln>
                <a:solidFill>
                  <a:schemeClr val="bg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schemeClr val="bg1"/>
              </a:solidFill>
              <a:effectLst/>
              <a:uLnTx/>
              <a:uFillTx/>
              <a:latin typeface="Calibri"/>
              <a:ea typeface="+mn-ea"/>
              <a:cs typeface="+mn-cs"/>
            </a:endParaRPr>
          </a:p>
        </p:txBody>
      </p:sp>
    </p:spTree>
    <p:extLst>
      <p:ext uri="{BB962C8B-B14F-4D97-AF65-F5344CB8AC3E}">
        <p14:creationId xmlns:p14="http://schemas.microsoft.com/office/powerpoint/2010/main" val="245517021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631160391"/>
              </p:ext>
            </p:extLst>
          </p:nvPr>
        </p:nvGraphicFramePr>
        <p:xfrm>
          <a:off x="132314" y="689870"/>
          <a:ext cx="8883832" cy="3227754"/>
        </p:xfrm>
        <a:graphic>
          <a:graphicData uri="http://schemas.openxmlformats.org/drawingml/2006/table">
            <a:tbl>
              <a:tblPr/>
              <a:tblGrid>
                <a:gridCol w="479246">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432048">
                  <a:extLst>
                    <a:ext uri="{9D8B030D-6E8A-4147-A177-3AD203B41FA5}">
                      <a16:colId xmlns:a16="http://schemas.microsoft.com/office/drawing/2014/main" val="20006"/>
                    </a:ext>
                  </a:extLst>
                </a:gridCol>
                <a:gridCol w="864096">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576064">
                  <a:extLst>
                    <a:ext uri="{9D8B030D-6E8A-4147-A177-3AD203B41FA5}">
                      <a16:colId xmlns:a16="http://schemas.microsoft.com/office/drawing/2014/main" val="20004"/>
                    </a:ext>
                  </a:extLst>
                </a:gridCol>
                <a:gridCol w="720080">
                  <a:extLst>
                    <a:ext uri="{9D8B030D-6E8A-4147-A177-3AD203B41FA5}">
                      <a16:colId xmlns:a16="http://schemas.microsoft.com/office/drawing/2014/main" val="1790420291"/>
                    </a:ext>
                  </a:extLst>
                </a:gridCol>
                <a:gridCol w="3868082">
                  <a:extLst>
                    <a:ext uri="{9D8B030D-6E8A-4147-A177-3AD203B41FA5}">
                      <a16:colId xmlns:a16="http://schemas.microsoft.com/office/drawing/2014/main" val="20005"/>
                    </a:ext>
                  </a:extLst>
                </a:gridCol>
              </a:tblGrid>
              <a:tr h="545926">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Subject</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Segments</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a:t>
                      </a:r>
                      <a:r>
                        <a:rPr lang="en-US" altLang="zh-TW" sz="800" b="0" i="0" u="none" strike="noStrike" dirty="0">
                          <a:solidFill>
                            <a:schemeClr val="tx1"/>
                          </a:solidFill>
                          <a:effectLst/>
                          <a:latin typeface="DFKai-SB" pitchFamily="65" charset="-120"/>
                          <a:ea typeface="DFKai-SB" pitchFamily="65" charset="-120"/>
                        </a:rPr>
                        <a:t>4</a:t>
                      </a:r>
                      <a:r>
                        <a:rPr lang="de-DE" altLang="zh-TW" sz="8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dirty="0">
                          <a:solidFill>
                            <a:schemeClr val="tx1"/>
                          </a:solidFill>
                          <a:effectLst/>
                          <a:latin typeface="DFKai-SB" pitchFamily="65" charset="-120"/>
                          <a:ea typeface="DFKai-SB" pitchFamily="65" charset="-120"/>
                        </a:rPr>
                        <a:t>Achievement</a:t>
                      </a:r>
                    </a:p>
                    <a:p>
                      <a:pPr algn="ctr" rtl="0" fontAlgn="ctr"/>
                      <a:r>
                        <a:rPr lang="de-DE" altLang="zh-TW" sz="800" b="0" i="0" u="none" strike="noStrike"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&amp;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2025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388684">
                <a:tc vMerge="1">
                  <a:txBody>
                    <a:bodyPr/>
                    <a:lstStyle/>
                    <a:p>
                      <a:pPr algn="ctr" rtl="0" fontAlgn="ct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endParaRPr lang="de-DE"/>
                    </a:p>
                  </a:txBody>
                  <a:tcPr>
                    <a:lnT w="12700" cap="flat" cmpd="sng" algn="ctr">
                      <a:solidFill>
                        <a:schemeClr val="tx1"/>
                      </a:solidFill>
                      <a:prstDash val="solid"/>
                      <a:round/>
                      <a:headEnd type="none" w="med" len="med"/>
                      <a:tailEnd type="none" w="med" len="med"/>
                    </a:lnT>
                  </a:tcPr>
                </a:tc>
                <a:tc>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(A)</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1667349">
                <a:tc>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Trade</a:t>
                      </a:r>
                      <a:r>
                        <a:rPr lang="en-US" altLang="zh-TW" sz="1000" b="0" i="0" u="none" strike="noStrike" baseline="0" dirty="0">
                          <a:solidFill>
                            <a:srgbClr val="000000"/>
                          </a:solidFill>
                          <a:effectLst/>
                          <a:latin typeface="DFKai-SB" pitchFamily="65" charset="-120"/>
                          <a:ea typeface="DFKai-SB" pitchFamily="65" charset="-120"/>
                        </a:rPr>
                        <a:t> Lane</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1000" b="1" i="0" u="none" strike="noStrike" dirty="0">
                          <a:solidFill>
                            <a:schemeClr val="tx1"/>
                          </a:solidFill>
                          <a:effectLst/>
                          <a:latin typeface="DFKai-SB" pitchFamily="65" charset="-120"/>
                          <a:ea typeface="DFKai-SB" pitchFamily="65" charset="-120"/>
                        </a:rPr>
                        <a:t>F.E. =&gt; </a:t>
                      </a:r>
                      <a:r>
                        <a:rPr lang="en-US" altLang="zh-TW" sz="1000" b="1" i="0" u="none" strike="noStrike" dirty="0">
                          <a:solidFill>
                            <a:srgbClr val="FF0000"/>
                          </a:solidFill>
                          <a:effectLst/>
                          <a:latin typeface="DFKai-SB" pitchFamily="65" charset="-120"/>
                          <a:ea typeface="DFKai-SB" pitchFamily="65" charset="-120"/>
                        </a:rPr>
                        <a:t>TT</a:t>
                      </a:r>
                      <a:r>
                        <a:rPr lang="en-US" altLang="zh-TW" sz="1000" b="1" i="0" u="none" strike="noStrike" baseline="0" dirty="0">
                          <a:solidFill>
                            <a:schemeClr val="tx1"/>
                          </a:solidFill>
                          <a:effectLst/>
                          <a:latin typeface="DFKai-SB" pitchFamily="65" charset="-120"/>
                          <a:ea typeface="DFKai-SB" pitchFamily="65" charset="-120"/>
                        </a:rPr>
                        <a:t> IMP.</a:t>
                      </a:r>
                    </a:p>
                    <a:p>
                      <a:pPr algn="ctr" rtl="0" fontAlgn="ctr"/>
                      <a:r>
                        <a:rPr lang="en-US" altLang="zh-TW" sz="1000" b="0" i="0" u="none" strike="noStrike" baseline="0" dirty="0">
                          <a:solidFill>
                            <a:schemeClr val="tx1"/>
                          </a:solidFill>
                          <a:effectLst/>
                          <a:latin typeface="DFKai-SB" pitchFamily="65" charset="-120"/>
                          <a:ea typeface="DFKai-SB" pitchFamily="65" charset="-120"/>
                        </a:rPr>
                        <a:t>(C</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endParaRPr lang="de-DE" altLang="zh-TW"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LAD</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130</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en-US" altLang="zh-TW" sz="1000" b="0" i="0" u="none" strike="noStrike" dirty="0">
                          <a:solidFill>
                            <a:schemeClr val="tx1"/>
                          </a:solidFill>
                          <a:effectLst/>
                          <a:latin typeface="DFKai-SB" pitchFamily="65" charset="-120"/>
                          <a:ea typeface="DFKai-SB" pitchFamily="65" charset="-120"/>
                        </a:rPr>
                        <a:t>0</a:t>
                      </a: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en-US" altLang="zh-TW" sz="1000" b="0" i="0" u="none" strike="noStrike" dirty="0">
                          <a:solidFill>
                            <a:srgbClr val="FF0000"/>
                          </a:solidFill>
                          <a:effectLst/>
                          <a:latin typeface="DFKai-SB" pitchFamily="65" charset="-120"/>
                          <a:ea typeface="DFKai-SB" pitchFamily="65" charset="-120"/>
                        </a:rPr>
                        <a:t>0</a:t>
                      </a:r>
                      <a:endParaRPr lang="de-DE" altLang="zh-TW" sz="1000" b="0" i="0" u="none" strike="noStrike" dirty="0">
                        <a:solidFill>
                          <a:srgbClr val="FF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10</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rtl="0" fontAlgn="ctr"/>
                      <a:r>
                        <a:rPr lang="en-US" sz="1000" b="0" i="0" u="none" strike="noStrike" dirty="0">
                          <a:solidFill>
                            <a:schemeClr val="tx1"/>
                          </a:solidFill>
                          <a:effectLst/>
                          <a:latin typeface="DFKai-SB" pitchFamily="65" charset="-120"/>
                          <a:ea typeface="DFKai-SB" pitchFamily="65" charset="-120"/>
                        </a:rPr>
                        <a:t>For 2024 China to Trinidad and Tobago exports were valued at $46.4M, major exports were Telephones, Motor vehicles, Iron Pipes and Rubber Tires. As of January, market prices for exports stood at an average of $5200 - $5700/ 20’&amp; $5500 - $6100/40’ units. These rates vary weekly and are subject to peak season increases. </a:t>
                      </a:r>
                    </a:p>
                    <a:p>
                      <a:pPr algn="l" rtl="0" fontAlgn="ctr"/>
                      <a:endParaRPr lang="en-US" sz="1000" b="0" i="0" u="none" strike="noStrike" dirty="0">
                        <a:solidFill>
                          <a:schemeClr val="tx1"/>
                        </a:solidFill>
                        <a:effectLst/>
                        <a:latin typeface="DFKai-SB" pitchFamily="65" charset="-120"/>
                        <a:ea typeface="DFKai-SB" pitchFamily="65" charset="-120"/>
                      </a:endParaRPr>
                    </a:p>
                    <a:p>
                      <a:pPr algn="l" rtl="0" fontAlgn="ctr"/>
                      <a:r>
                        <a:rPr lang="en-US" sz="1000" b="0" i="0" u="none" strike="noStrike" dirty="0">
                          <a:solidFill>
                            <a:schemeClr val="tx1"/>
                          </a:solidFill>
                          <a:effectLst/>
                          <a:latin typeface="DFKai-SB" pitchFamily="65" charset="-120"/>
                          <a:ea typeface="DFKai-SB" pitchFamily="65" charset="-120"/>
                        </a:rPr>
                        <a:t>To achieve goals for 2025 rates need to be made more accessible to sales personnel in Trinidad and Tobago and should be more competitive compared to the market average. Consistency and reliability need to be the focus of operations ensuring that customers receive shipments promptly and in situations where expectations cannot be met proper updates to customers need to be provided both from a local and international level. </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bl>
          </a:graphicData>
        </a:graphic>
      </p:graphicFrame>
      <p:sp>
        <p:nvSpPr>
          <p:cNvPr id="7"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54</a:t>
            </a:fld>
            <a:endParaRPr lang="en-US" sz="1200" dirty="0">
              <a:solidFill>
                <a:prstClr val="black"/>
              </a:solidFill>
              <a:latin typeface="Calibri"/>
            </a:endParaRPr>
          </a:p>
        </p:txBody>
      </p:sp>
      <p:sp>
        <p:nvSpPr>
          <p:cNvPr id="2" name="Title 11">
            <a:extLst>
              <a:ext uri="{FF2B5EF4-FFF2-40B4-BE49-F238E27FC236}">
                <a16:creationId xmlns:a16="http://schemas.microsoft.com/office/drawing/2014/main" id="{B3F4F920-066C-52FF-61B7-047C8DD8C79A}"/>
              </a:ext>
            </a:extLst>
          </p:cNvPr>
          <p:cNvSpPr txBox="1">
            <a:spLocks/>
          </p:cNvSpPr>
          <p:nvPr/>
        </p:nvSpPr>
        <p:spPr>
          <a:xfrm>
            <a:off x="104257" y="66576"/>
            <a:ext cx="89354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(TT)</a:t>
            </a:r>
            <a:endParaRPr lang="en-US" sz="2400" b="1" dirty="0">
              <a:solidFill>
                <a:srgbClr val="FFFF00"/>
              </a:solidFill>
              <a:latin typeface="DFKai-SB" pitchFamily="65" charset="-120"/>
              <a:ea typeface="DFKai-SB" pitchFamily="65" charset="-120"/>
            </a:endParaRPr>
          </a:p>
        </p:txBody>
      </p:sp>
    </p:spTree>
    <p:extLst>
      <p:ext uri="{BB962C8B-B14F-4D97-AF65-F5344CB8AC3E}">
        <p14:creationId xmlns:p14="http://schemas.microsoft.com/office/powerpoint/2010/main" val="13369718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587659612"/>
              </p:ext>
            </p:extLst>
          </p:nvPr>
        </p:nvGraphicFramePr>
        <p:xfrm>
          <a:off x="155913" y="702790"/>
          <a:ext cx="8832174" cy="4184811"/>
        </p:xfrm>
        <a:graphic>
          <a:graphicData uri="http://schemas.openxmlformats.org/drawingml/2006/table">
            <a:tbl>
              <a:tblPr/>
              <a:tblGrid>
                <a:gridCol w="479246">
                  <a:extLst>
                    <a:ext uri="{9D8B030D-6E8A-4147-A177-3AD203B41FA5}">
                      <a16:colId xmlns:a16="http://schemas.microsoft.com/office/drawing/2014/main" val="20000"/>
                    </a:ext>
                  </a:extLst>
                </a:gridCol>
                <a:gridCol w="1008112">
                  <a:extLst>
                    <a:ext uri="{9D8B030D-6E8A-4147-A177-3AD203B41FA5}">
                      <a16:colId xmlns:a16="http://schemas.microsoft.com/office/drawing/2014/main" val="20001"/>
                    </a:ext>
                  </a:extLst>
                </a:gridCol>
                <a:gridCol w="504056">
                  <a:extLst>
                    <a:ext uri="{9D8B030D-6E8A-4147-A177-3AD203B41FA5}">
                      <a16:colId xmlns:a16="http://schemas.microsoft.com/office/drawing/2014/main" val="20006"/>
                    </a:ext>
                  </a:extLst>
                </a:gridCol>
                <a:gridCol w="864096">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576064">
                  <a:extLst>
                    <a:ext uri="{9D8B030D-6E8A-4147-A177-3AD203B41FA5}">
                      <a16:colId xmlns:a16="http://schemas.microsoft.com/office/drawing/2014/main" val="20004"/>
                    </a:ext>
                  </a:extLst>
                </a:gridCol>
                <a:gridCol w="648072">
                  <a:extLst>
                    <a:ext uri="{9D8B030D-6E8A-4147-A177-3AD203B41FA5}">
                      <a16:colId xmlns:a16="http://schemas.microsoft.com/office/drawing/2014/main" val="2800999351"/>
                    </a:ext>
                  </a:extLst>
                </a:gridCol>
                <a:gridCol w="3888432">
                  <a:extLst>
                    <a:ext uri="{9D8B030D-6E8A-4147-A177-3AD203B41FA5}">
                      <a16:colId xmlns:a16="http://schemas.microsoft.com/office/drawing/2014/main" val="20005"/>
                    </a:ext>
                  </a:extLst>
                </a:gridCol>
              </a:tblGrid>
              <a:tr h="494191">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Subject</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Segments</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a:t>
                      </a:r>
                      <a:r>
                        <a:rPr lang="en-US" altLang="zh-TW" sz="800" b="0" i="0" u="none" strike="noStrike" dirty="0">
                          <a:solidFill>
                            <a:schemeClr val="tx1"/>
                          </a:solidFill>
                          <a:effectLst/>
                          <a:latin typeface="DFKai-SB" pitchFamily="65" charset="-120"/>
                          <a:ea typeface="DFKai-SB" pitchFamily="65" charset="-120"/>
                        </a:rPr>
                        <a:t>4</a:t>
                      </a:r>
                      <a:r>
                        <a:rPr lang="de-DE" altLang="zh-TW" sz="8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dirty="0">
                          <a:solidFill>
                            <a:schemeClr val="tx1"/>
                          </a:solidFill>
                          <a:effectLst/>
                          <a:latin typeface="DFKai-SB" pitchFamily="65" charset="-120"/>
                          <a:ea typeface="DFKai-SB" pitchFamily="65" charset="-120"/>
                        </a:rPr>
                        <a:t>Achievement</a:t>
                      </a:r>
                    </a:p>
                    <a:p>
                      <a:pPr algn="ctr" rtl="0" fontAlgn="ctr"/>
                      <a:r>
                        <a:rPr lang="de-DE" altLang="zh-TW" sz="800" b="0" i="0" u="none" strike="noStrike"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&amp;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2025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301386">
                <a:tc vMerge="1">
                  <a:txBody>
                    <a:bodyPr/>
                    <a:lstStyle/>
                    <a:p>
                      <a:endParaRPr lang="de-DE"/>
                    </a:p>
                  </a:txBody>
                  <a:tcPr/>
                </a:tc>
                <a:tc vMerge="1">
                  <a:txBody>
                    <a:bodyPr/>
                    <a:lstStyle/>
                    <a:p>
                      <a:endParaRPr lang="de-DE"/>
                    </a:p>
                  </a:txBody>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1071474">
                <a:tc rowSpan="3">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Trade</a:t>
                      </a:r>
                      <a:r>
                        <a:rPr lang="en-US" altLang="zh-TW" sz="1000" b="0" i="0" u="none" strike="noStrike" baseline="0" dirty="0">
                          <a:solidFill>
                            <a:srgbClr val="000000"/>
                          </a:solidFill>
                          <a:effectLst/>
                          <a:latin typeface="DFKai-SB" pitchFamily="65" charset="-120"/>
                          <a:ea typeface="DFKai-SB" pitchFamily="65" charset="-120"/>
                        </a:rPr>
                        <a:t> Lane</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1000" b="1" i="0" u="none" strike="noStrike" dirty="0">
                          <a:solidFill>
                            <a:srgbClr val="FF0000"/>
                          </a:solidFill>
                          <a:effectLst/>
                          <a:latin typeface="DFKai-SB" pitchFamily="65" charset="-120"/>
                          <a:ea typeface="DFKai-SB" pitchFamily="65" charset="-120"/>
                        </a:rPr>
                        <a:t>TT</a:t>
                      </a:r>
                      <a:r>
                        <a:rPr lang="en-US" altLang="zh-TW" sz="1000" b="1" i="0" u="none" strike="noStrike" dirty="0">
                          <a:solidFill>
                            <a:schemeClr val="tx1"/>
                          </a:solidFill>
                          <a:effectLst/>
                          <a:latin typeface="DFKai-SB" pitchFamily="65" charset="-120"/>
                          <a:ea typeface="DFKai-SB" pitchFamily="65" charset="-120"/>
                        </a:rPr>
                        <a:t> </a:t>
                      </a:r>
                      <a:r>
                        <a:rPr lang="fr-FR" altLang="zh-TW" sz="1000" b="1" i="0" u="none" strike="noStrike" dirty="0">
                          <a:solidFill>
                            <a:schemeClr val="tx1"/>
                          </a:solidFill>
                          <a:effectLst/>
                          <a:latin typeface="DFKai-SB" pitchFamily="65" charset="-120"/>
                          <a:ea typeface="DFKai-SB" pitchFamily="65" charset="-120"/>
                          <a:sym typeface="Wingdings" pitchFamily="2" charset="2"/>
                        </a:rPr>
                        <a:t></a:t>
                      </a:r>
                      <a:r>
                        <a:rPr lang="fr-FR" altLang="zh-TW" sz="1000" b="1" i="0" u="none" strike="noStrike" dirty="0">
                          <a:solidFill>
                            <a:schemeClr val="tx1"/>
                          </a:solidFill>
                          <a:effectLst/>
                          <a:latin typeface="DFKai-SB" pitchFamily="65" charset="-120"/>
                          <a:ea typeface="DFKai-SB" pitchFamily="65" charset="-120"/>
                        </a:rPr>
                        <a:t> CARB</a:t>
                      </a:r>
                    </a:p>
                    <a:p>
                      <a:pPr algn="ctr" rtl="0" fontAlgn="ctr"/>
                      <a:r>
                        <a:rPr lang="en-US" altLang="zh-TW" sz="1000" b="0" i="0" u="none" strike="noStrike" dirty="0">
                          <a:solidFill>
                            <a:schemeClr val="tx1"/>
                          </a:solidFill>
                          <a:effectLst/>
                          <a:latin typeface="DFKai-SB" pitchFamily="65" charset="-120"/>
                          <a:ea typeface="DFKai-SB" pitchFamily="65" charset="-120"/>
                        </a:rPr>
                        <a:t>(CB</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ELA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1000" dirty="0">
                          <a:solidFill>
                            <a:schemeClr val="dk1"/>
                          </a:solidFill>
                          <a:latin typeface="DFKai-SB"/>
                          <a:ea typeface="DFKai-SB"/>
                          <a:cs typeface="DFKai-SB"/>
                          <a:sym typeface="DFKai-SB"/>
                        </a:rPr>
                        <a:t>10</a:t>
                      </a:r>
                      <a:endParaRPr sz="1000" b="0" i="0" u="none" strike="noStrike" dirty="0">
                        <a:solidFill>
                          <a:schemeClr val="dk1"/>
                        </a:solidFill>
                        <a:latin typeface="DFKai-SB"/>
                        <a:ea typeface="DFKai-SB"/>
                        <a:cs typeface="DFKai-SB"/>
                        <a:sym typeface="DFKai-SB"/>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1000" b="0" i="0" u="none" strike="noStrike" dirty="0">
                          <a:solidFill>
                            <a:schemeClr val="dk1"/>
                          </a:solidFill>
                          <a:latin typeface="DFKai-SB"/>
                          <a:ea typeface="DFKai-SB"/>
                          <a:cs typeface="DFKai-SB"/>
                          <a:sym typeface="DFKai-SB"/>
                        </a:rPr>
                        <a:t>6</a:t>
                      </a:r>
                      <a:endParaRPr sz="1000" b="0" i="0" u="none" strike="noStrike" dirty="0">
                        <a:solidFill>
                          <a:schemeClr val="dk1"/>
                        </a:solidFill>
                        <a:latin typeface="DFKai-SB"/>
                        <a:ea typeface="DFKai-SB"/>
                        <a:cs typeface="DFKai-SB"/>
                        <a:sym typeface="DFKai-SB"/>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1000" b="0" i="0" u="none" strike="noStrike" dirty="0">
                          <a:solidFill>
                            <a:srgbClr val="FF0000"/>
                          </a:solidFill>
                          <a:latin typeface="DFKai-SB"/>
                          <a:ea typeface="DFKai-SB"/>
                          <a:cs typeface="DFKai-SB"/>
                          <a:sym typeface="DFKai-SB"/>
                        </a:rPr>
                        <a:t>60%</a:t>
                      </a:r>
                      <a:endParaRPr sz="1000" b="0" i="0" u="none" strike="noStrike" dirty="0">
                        <a:solidFill>
                          <a:srgbClr val="FF0000"/>
                        </a:solidFill>
                        <a:latin typeface="DFKai-SB"/>
                        <a:ea typeface="DFKai-SB"/>
                        <a:cs typeface="DFKai-SB"/>
                        <a:sym typeface="DFKai-SB"/>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None/>
                      </a:pPr>
                      <a:r>
                        <a:rPr lang="en-US" sz="1000" b="0" i="0" u="none" strike="noStrike" dirty="0">
                          <a:solidFill>
                            <a:schemeClr val="dk1"/>
                          </a:solidFill>
                          <a:latin typeface="DFKai-SB"/>
                          <a:ea typeface="DFKai-SB"/>
                          <a:cs typeface="DFKai-SB"/>
                          <a:sym typeface="DFKai-SB"/>
                        </a:rPr>
                        <a:t>5</a:t>
                      </a:r>
                      <a:endParaRPr sz="1000" b="0" i="0" u="none" strike="noStrike" dirty="0">
                        <a:solidFill>
                          <a:schemeClr val="dk1"/>
                        </a:solidFill>
                        <a:latin typeface="DFKai-SB"/>
                        <a:ea typeface="DFKai-SB"/>
                        <a:cs typeface="DFKai-SB"/>
                        <a:sym typeface="DFKai-SB"/>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rowSpan="3">
                  <a:txBody>
                    <a:bodyPr/>
                    <a:lstStyle/>
                    <a:p>
                      <a:pPr algn="l" rtl="0" fontAlgn="ctr"/>
                      <a:r>
                        <a:rPr lang="de-DE" sz="800" b="0" i="0" u="none" strike="noStrike" dirty="0">
                          <a:solidFill>
                            <a:schemeClr val="tx1"/>
                          </a:solidFill>
                          <a:effectLst/>
                          <a:ea typeface="DFKai-SB" pitchFamily="65" charset="-120"/>
                        </a:rPr>
                        <a:t>Trinidad and Tobago mainly exports to the Dominican Republic, Jamaica, Guyana and Colombia (Cartagena), with rates averaging from $900 - $1500/ 20‘ &amp; $1300 - $2500/ 40‘. Exports include Food and Beverage Products, Furniture, Minerals and Materials, Chemicals etc. </a:t>
                      </a:r>
                    </a:p>
                    <a:p>
                      <a:pPr algn="l" rtl="0" fontAlgn="ctr"/>
                      <a:endParaRPr lang="de-DE" sz="800" b="0" i="0" u="none" strike="noStrike" dirty="0">
                        <a:solidFill>
                          <a:schemeClr val="tx1"/>
                        </a:solidFill>
                        <a:effectLst/>
                        <a:ea typeface="DFKai-SB" pitchFamily="65" charset="-120"/>
                      </a:endParaRPr>
                    </a:p>
                    <a:p>
                      <a:pPr algn="l" rtl="0" fontAlgn="ctr"/>
                      <a:r>
                        <a:rPr lang="de-DE" sz="800" b="0" i="0" u="none" strike="noStrike" dirty="0">
                          <a:solidFill>
                            <a:schemeClr val="tx1"/>
                          </a:solidFill>
                          <a:effectLst/>
                          <a:ea typeface="DFKai-SB" pitchFamily="65" charset="-120"/>
                        </a:rPr>
                        <a:t>For WCSA &amp; WCCA rates average from $1100 - $2900/20‘ &amp; $1600 - $3700/40‘. Exports include Food and Beverage Products, Furniture, Minerals and Materials, Chemicals etc. </a:t>
                      </a:r>
                    </a:p>
                    <a:p>
                      <a:pPr algn="l" rtl="0" fontAlgn="ctr"/>
                      <a:endParaRPr lang="de-DE" sz="800" b="0" i="0" u="none" strike="noStrike" dirty="0">
                        <a:solidFill>
                          <a:schemeClr val="tx1"/>
                        </a:solidFill>
                        <a:effectLst/>
                        <a:ea typeface="DFKai-SB" pitchFamily="65" charset="-120"/>
                      </a:endParaRPr>
                    </a:p>
                    <a:p>
                      <a:pPr algn="l" rtl="0" fontAlgn="ctr"/>
                      <a:r>
                        <a:rPr lang="en-US" sz="800" b="0" i="0" u="none" strike="noStrike" dirty="0">
                          <a:solidFill>
                            <a:schemeClr val="tx1"/>
                          </a:solidFill>
                          <a:effectLst/>
                          <a:ea typeface="DFKai-SB" pitchFamily="65" charset="-120"/>
                        </a:rPr>
                        <a:t>As of 2024, Trinidad and Tobago's total export value is estimated at approximately $11.5 billion USD. The country’s main exports include anhydrous ammonia ($3.68 billion), petroleum oils ($2.06 billion), methanol ($1.77 billion), liquefied natural gas ($1.12 billion), and ferrous products ($852 million). The United States is Trinidad and Tobago’s largest export market, accounting for 42.18% of exports ($4.86 billion USD). Other key export partners include Belgium, Morocco, Spain, Dominican Republic, Guyana, Suriname and Brazil. The country's economy remains heavily reliant on hydrocarbon exports, which could face challenges due to international carbon border taxes, particularly from the European Union. This may affect revenue in the long term if diversification efforts are not intensified.</a:t>
                      </a:r>
                    </a:p>
                    <a:p>
                      <a:pPr algn="l" rtl="0" fontAlgn="ctr"/>
                      <a:endParaRPr lang="de-DE" sz="800" b="0" i="0" u="none" strike="noStrike" dirty="0">
                        <a:solidFill>
                          <a:schemeClr val="tx1"/>
                        </a:solidFill>
                        <a:effectLst/>
                        <a:ea typeface="DFKai-SB" pitchFamily="65" charset="-120"/>
                      </a:endParaRPr>
                    </a:p>
                    <a:p>
                      <a:pPr algn="l" rtl="0" fontAlgn="ctr"/>
                      <a:r>
                        <a:rPr lang="de-DE" sz="800" b="0" i="0" u="none" strike="noStrike" dirty="0">
                          <a:solidFill>
                            <a:schemeClr val="tx1"/>
                          </a:solidFill>
                          <a:effectLst/>
                          <a:ea typeface="DFKai-SB" pitchFamily="65" charset="-120"/>
                        </a:rPr>
                        <a:t>To achieve targets for 2025 routes need to be made available for exports and rates need to be more competitive compared to the market average. A constant availability of units will also be required to acheive targets. </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r h="1128410">
                <a:tc vMerge="1">
                  <a:txBody>
                    <a:bodyPr/>
                    <a:lstStyle/>
                    <a:p>
                      <a:endParaRPr lang="de-DE"/>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1000" b="1" i="0" u="none" strike="noStrike" dirty="0">
                          <a:solidFill>
                            <a:srgbClr val="FF0000"/>
                          </a:solidFill>
                          <a:effectLst/>
                          <a:latin typeface="DFKai-SB" pitchFamily="65" charset="-120"/>
                          <a:ea typeface="DFKai-SB" pitchFamily="65" charset="-120"/>
                        </a:rPr>
                        <a:t>TT</a:t>
                      </a:r>
                      <a:r>
                        <a:rPr lang="en-US" altLang="zh-TW" sz="1000" b="1" i="0" u="none" strike="noStrike" dirty="0">
                          <a:solidFill>
                            <a:schemeClr val="tx1"/>
                          </a:solidFill>
                          <a:effectLst/>
                          <a:latin typeface="DFKai-SB" pitchFamily="65" charset="-120"/>
                          <a:ea typeface="DFKai-SB" pitchFamily="65" charset="-120"/>
                        </a:rPr>
                        <a:t> </a:t>
                      </a:r>
                      <a:r>
                        <a:rPr lang="fr-FR" altLang="zh-TW" sz="1000" b="1" i="0" u="none" strike="noStrike" dirty="0">
                          <a:solidFill>
                            <a:schemeClr val="tx1"/>
                          </a:solidFill>
                          <a:effectLst/>
                          <a:latin typeface="DFKai-SB" pitchFamily="65" charset="-120"/>
                          <a:ea typeface="DFKai-SB" pitchFamily="65" charset="-120"/>
                          <a:sym typeface="Wingdings" pitchFamily="2" charset="2"/>
                        </a:rPr>
                        <a:t> WCSA</a:t>
                      </a:r>
                      <a:r>
                        <a:rPr lang="fr-FR" altLang="zh-TW" sz="1000" b="1" i="0" u="none" strike="noStrike" dirty="0">
                          <a:solidFill>
                            <a:schemeClr val="tx1"/>
                          </a:solidFill>
                          <a:effectLst/>
                          <a:latin typeface="DFKai-SB" pitchFamily="65" charset="-120"/>
                          <a:ea typeface="DFKai-SB" pitchFamily="65" charset="-120"/>
                        </a:rPr>
                        <a:t> </a:t>
                      </a:r>
                    </a:p>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1000" b="0" i="0" u="none" strike="noStrike" dirty="0">
                          <a:solidFill>
                            <a:schemeClr val="tx1"/>
                          </a:solidFill>
                          <a:effectLst/>
                          <a:latin typeface="DFKai-SB" pitchFamily="65" charset="-120"/>
                          <a:ea typeface="DFKai-SB" pitchFamily="65" charset="-120"/>
                        </a:rPr>
                        <a:t>(CW+WC</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ELA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1200" dirty="0">
                          <a:solidFill>
                            <a:schemeClr val="dk1"/>
                          </a:solidFill>
                          <a:latin typeface="DFKai-SB"/>
                          <a:ea typeface="DFKai-SB"/>
                          <a:cs typeface="DFKai-SB"/>
                          <a:sym typeface="DFKai-SB"/>
                        </a:rPr>
                        <a:t>10</a:t>
                      </a:r>
                      <a:endParaRPr sz="1200" dirty="0">
                        <a:solidFill>
                          <a:schemeClr val="dk1"/>
                        </a:solidFill>
                        <a:latin typeface="DFKai-SB"/>
                        <a:ea typeface="DFKai-SB"/>
                        <a:cs typeface="DFKai-SB"/>
                        <a:sym typeface="DFKai-SB"/>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1000" dirty="0">
                          <a:solidFill>
                            <a:schemeClr val="dk1"/>
                          </a:solidFill>
                          <a:latin typeface="DFKai-SB"/>
                          <a:ea typeface="DFKai-SB"/>
                          <a:cs typeface="DFKai-SB"/>
                          <a:sym typeface="DFKai-SB"/>
                        </a:rPr>
                        <a:t>0</a:t>
                      </a:r>
                      <a:endParaRPr sz="1000" dirty="0">
                        <a:solidFill>
                          <a:schemeClr val="dk1"/>
                        </a:solidFill>
                        <a:latin typeface="DFKai-SB"/>
                        <a:ea typeface="DFKai-SB"/>
                        <a:cs typeface="DFKai-SB"/>
                        <a:sym typeface="DFKai-SB"/>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1000" b="0" i="0" u="none" strike="noStrike" dirty="0">
                          <a:solidFill>
                            <a:srgbClr val="FF0000"/>
                          </a:solidFill>
                          <a:latin typeface="DFKai-SB"/>
                          <a:ea typeface="DFKai-SB"/>
                          <a:cs typeface="DFKai-SB"/>
                          <a:sym typeface="DFKai-SB"/>
                        </a:rPr>
                        <a:t>0%</a:t>
                      </a:r>
                      <a:endParaRPr sz="1000" b="0" i="0" u="none" strike="noStrike" dirty="0">
                        <a:solidFill>
                          <a:srgbClr val="FF0000"/>
                        </a:solidFill>
                        <a:latin typeface="DFKai-SB"/>
                        <a:ea typeface="DFKai-SB"/>
                        <a:cs typeface="DFKai-SB"/>
                        <a:sym typeface="DFKai-SB"/>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None/>
                      </a:pPr>
                      <a:r>
                        <a:rPr lang="en-US" sz="1200" dirty="0">
                          <a:solidFill>
                            <a:schemeClr val="dk1"/>
                          </a:solidFill>
                          <a:latin typeface="DFKai-SB"/>
                          <a:ea typeface="DFKai-SB"/>
                          <a:cs typeface="DFKai-SB"/>
                          <a:sym typeface="DFKai-SB"/>
                        </a:rPr>
                        <a:t>5</a:t>
                      </a:r>
                      <a:endParaRPr sz="1200" dirty="0">
                        <a:solidFill>
                          <a:schemeClr val="dk1"/>
                        </a:solidFill>
                        <a:latin typeface="DFKai-SB"/>
                        <a:ea typeface="DFKai-SB"/>
                        <a:cs typeface="DFKai-SB"/>
                        <a:sym typeface="DFKai-SB"/>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vMerge="1">
                  <a:txBody>
                    <a:bodyPr/>
                    <a:lstStyle/>
                    <a:p>
                      <a:pPr algn="l" rtl="0" fontAlgn="ctr"/>
                      <a:r>
                        <a:rPr lang="en-US" sz="1000" b="0" i="0" u="none" strike="noStrike" dirty="0">
                          <a:solidFill>
                            <a:schemeClr val="tx1"/>
                          </a:solidFill>
                          <a:effectLst/>
                          <a:latin typeface="DFKai-SB" pitchFamily="65" charset="-120"/>
                          <a:ea typeface="DFKai-SB" pitchFamily="65" charset="-120"/>
                        </a:rPr>
                        <a:t>Continue to share market data and competitive rates from other carriers with our BCC. Aiming to offer more competitive rates to customers. Target per week is 10 TEU once competitive rates are offered.  Enhance marketing communication by launching an Evergreen campaign which will build awareness of the line and services offered.</a:t>
                      </a:r>
                    </a:p>
                    <a:p>
                      <a:pPr algn="l" rtl="0" fontAlgn="ct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3"/>
                  </a:ext>
                </a:extLst>
              </a:tr>
              <a:tr h="1188717">
                <a:tc vMerge="1">
                  <a:txBody>
                    <a:bodyPr/>
                    <a:lstStyle/>
                    <a:p>
                      <a:endParaRPr lang="fr-FR"/>
                    </a:p>
                  </a:txBody>
                  <a:tcPr/>
                </a:tc>
                <a:tc>
                  <a:txBody>
                    <a:bodyPr/>
                    <a:lstStyle/>
                    <a:p>
                      <a:pPr algn="ctr" rtl="0" fontAlgn="ctr"/>
                      <a:r>
                        <a:rPr lang="en-US" altLang="zh-TW" sz="1000" b="1" i="0" u="none" strike="noStrike" dirty="0">
                          <a:solidFill>
                            <a:srgbClr val="FF0000"/>
                          </a:solidFill>
                          <a:effectLst/>
                          <a:latin typeface="DFKai-SB" pitchFamily="65" charset="-120"/>
                          <a:ea typeface="DFKai-SB" pitchFamily="65" charset="-120"/>
                        </a:rPr>
                        <a:t>TT</a:t>
                      </a:r>
                      <a:r>
                        <a:rPr lang="en-US" altLang="zh-TW" sz="1000" b="1" i="0" u="none" strike="noStrike" dirty="0">
                          <a:solidFill>
                            <a:schemeClr val="tx1"/>
                          </a:solidFill>
                          <a:effectLst/>
                          <a:latin typeface="DFKai-SB" pitchFamily="65" charset="-120"/>
                          <a:ea typeface="DFKai-SB" pitchFamily="65" charset="-120"/>
                        </a:rPr>
                        <a:t> </a:t>
                      </a:r>
                      <a:r>
                        <a:rPr lang="en-US" altLang="zh-TW" sz="1000" b="1" i="0" u="none" strike="noStrike" dirty="0">
                          <a:solidFill>
                            <a:schemeClr val="tx1"/>
                          </a:solidFill>
                          <a:effectLst/>
                          <a:latin typeface="DFKai-SB" pitchFamily="65" charset="-120"/>
                          <a:ea typeface="DFKai-SB" pitchFamily="65" charset="-120"/>
                          <a:sym typeface="Wingdings" pitchFamily="2" charset="2"/>
                        </a:rPr>
                        <a:t> WCCA</a:t>
                      </a:r>
                      <a:endParaRPr lang="de-DE" sz="1000" b="1" i="0" u="none" strike="noStrike" dirty="0">
                        <a:solidFill>
                          <a:schemeClr val="tx1"/>
                        </a:solidFill>
                        <a:effectLst/>
                        <a:latin typeface="DFKai-SB" pitchFamily="65" charset="-120"/>
                        <a:ea typeface="DFKai-SB" pitchFamily="65" charset="-120"/>
                      </a:endParaRPr>
                    </a:p>
                    <a:p>
                      <a:pPr algn="ctr" rtl="0" fontAlgn="ctr"/>
                      <a:r>
                        <a:rPr lang="de-DE" sz="1000" b="0" i="0" u="none" strike="noStrike" dirty="0">
                          <a:solidFill>
                            <a:schemeClr val="tx1"/>
                          </a:solidFill>
                          <a:effectLst/>
                          <a:latin typeface="DFKai-SB" pitchFamily="65" charset="-120"/>
                          <a:ea typeface="DFKai-SB" pitchFamily="65" charset="-120"/>
                        </a:rPr>
                        <a:t>(CB</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ELA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1000" dirty="0">
                          <a:solidFill>
                            <a:schemeClr val="dk1"/>
                          </a:solidFill>
                          <a:latin typeface="DFKai-SB"/>
                          <a:ea typeface="DFKai-SB"/>
                          <a:cs typeface="DFKai-SB"/>
                          <a:sym typeface="DFKai-SB"/>
                        </a:rPr>
                        <a:t>10</a:t>
                      </a:r>
                      <a:endParaRPr sz="1000" b="0" i="0" u="none" strike="noStrike" dirty="0">
                        <a:solidFill>
                          <a:schemeClr val="dk1"/>
                        </a:solidFill>
                        <a:latin typeface="DFKai-SB"/>
                        <a:ea typeface="DFKai-SB"/>
                        <a:cs typeface="DFKai-SB"/>
                        <a:sym typeface="DFKai-SB"/>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1000" b="0" i="0" u="none" strike="noStrike" dirty="0">
                          <a:solidFill>
                            <a:schemeClr val="dk1"/>
                          </a:solidFill>
                          <a:latin typeface="DFKai-SB"/>
                          <a:ea typeface="DFKai-SB"/>
                          <a:cs typeface="DFKai-SB"/>
                          <a:sym typeface="DFKai-SB"/>
                        </a:rPr>
                        <a:t>0</a:t>
                      </a:r>
                      <a:endParaRPr sz="1000" b="0" i="0" u="none" strike="noStrike" dirty="0">
                        <a:solidFill>
                          <a:schemeClr val="dk1"/>
                        </a:solidFill>
                        <a:latin typeface="DFKai-SB"/>
                        <a:ea typeface="DFKai-SB"/>
                        <a:cs typeface="DFKai-SB"/>
                        <a:sym typeface="DFKai-SB"/>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1000" b="0" i="0" u="none" strike="noStrike" dirty="0">
                          <a:solidFill>
                            <a:srgbClr val="FF0000"/>
                          </a:solidFill>
                          <a:latin typeface="DFKai-SB"/>
                          <a:ea typeface="DFKai-SB"/>
                          <a:cs typeface="DFKai-SB"/>
                          <a:sym typeface="DFKai-SB"/>
                        </a:rPr>
                        <a:t>0%</a:t>
                      </a:r>
                      <a:endParaRPr sz="1000" b="0" i="0" u="none" strike="noStrike" dirty="0">
                        <a:solidFill>
                          <a:srgbClr val="FF0000"/>
                        </a:solidFill>
                        <a:latin typeface="DFKai-SB"/>
                        <a:ea typeface="DFKai-SB"/>
                        <a:cs typeface="DFKai-SB"/>
                        <a:sym typeface="DFKai-SB"/>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None/>
                      </a:pPr>
                      <a:r>
                        <a:rPr lang="en-US" sz="1000" b="0" i="0" u="none" strike="noStrike" dirty="0">
                          <a:solidFill>
                            <a:schemeClr val="dk1"/>
                          </a:solidFill>
                          <a:latin typeface="DFKai-SB"/>
                          <a:ea typeface="DFKai-SB"/>
                          <a:cs typeface="DFKai-SB"/>
                          <a:sym typeface="DFKai-SB"/>
                        </a:rPr>
                        <a:t>5</a:t>
                      </a:r>
                      <a:endParaRPr sz="1000" b="0" i="0" u="none" strike="noStrike" dirty="0">
                        <a:solidFill>
                          <a:schemeClr val="dk1"/>
                        </a:solidFill>
                        <a:latin typeface="DFKai-SB"/>
                        <a:ea typeface="DFKai-SB"/>
                        <a:cs typeface="DFKai-SB"/>
                        <a:sym typeface="DFKai-SB"/>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vMerge="1">
                  <a:txBody>
                    <a:bodyPr/>
                    <a:lstStyle/>
                    <a:p>
                      <a:pPr algn="l" rtl="0" fontAlgn="ctr"/>
                      <a:r>
                        <a:rPr lang="en-US" sz="1000" b="0" i="0" u="none" strike="noStrike" dirty="0">
                          <a:solidFill>
                            <a:schemeClr val="tx1"/>
                          </a:solidFill>
                          <a:effectLst/>
                          <a:latin typeface="DFKai-SB" pitchFamily="65" charset="-120"/>
                          <a:ea typeface="DFKai-SB" pitchFamily="65" charset="-120"/>
                        </a:rPr>
                        <a:t>Continue to share market data and competitive rates from other carriers with our BCC. Aiming to offer more competitive rates to customers. Target per week is 10 TEU once competitive rates are offered.  Enhance marketing communication by launching an Evergreen campaign which will build awareness of the line and services offered.</a:t>
                      </a:r>
                    </a:p>
                    <a:p>
                      <a:pPr algn="l" rtl="0" fontAlgn="ct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4"/>
                  </a:ext>
                </a:extLst>
              </a:tr>
            </a:tbl>
          </a:graphicData>
        </a:graphic>
      </p:graphicFrame>
      <p:sp>
        <p:nvSpPr>
          <p:cNvPr id="7"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55</a:t>
            </a:fld>
            <a:endParaRPr lang="en-US" sz="1200" dirty="0">
              <a:solidFill>
                <a:prstClr val="black"/>
              </a:solidFill>
              <a:latin typeface="Calibri"/>
            </a:endParaRPr>
          </a:p>
        </p:txBody>
      </p:sp>
      <p:sp>
        <p:nvSpPr>
          <p:cNvPr id="2" name="Title 11">
            <a:extLst>
              <a:ext uri="{FF2B5EF4-FFF2-40B4-BE49-F238E27FC236}">
                <a16:creationId xmlns:a16="http://schemas.microsoft.com/office/drawing/2014/main" id="{E6F4305D-85C4-6518-59AB-EA76C07348B2}"/>
              </a:ext>
            </a:extLst>
          </p:cNvPr>
          <p:cNvSpPr txBox="1">
            <a:spLocks/>
          </p:cNvSpPr>
          <p:nvPr/>
        </p:nvSpPr>
        <p:spPr>
          <a:xfrm>
            <a:off x="104257" y="66576"/>
            <a:ext cx="89354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(TT)</a:t>
            </a:r>
            <a:endParaRPr lang="en-US" sz="2400" b="1" dirty="0">
              <a:solidFill>
                <a:srgbClr val="FFFF00"/>
              </a:solidFill>
              <a:latin typeface="DFKai-SB" pitchFamily="65" charset="-120"/>
              <a:ea typeface="DFKai-SB" pitchFamily="65" charset="-120"/>
            </a:endParaRPr>
          </a:p>
        </p:txBody>
      </p:sp>
    </p:spTree>
    <p:extLst>
      <p:ext uri="{BB962C8B-B14F-4D97-AF65-F5344CB8AC3E}">
        <p14:creationId xmlns:p14="http://schemas.microsoft.com/office/powerpoint/2010/main" val="32819057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AE9399-9346-5407-A53C-E7D6A9D8656A}"/>
            </a:ext>
          </a:extLst>
        </p:cNvPr>
        <p:cNvGrpSpPr/>
        <p:nvPr/>
      </p:nvGrpSpPr>
      <p:grpSpPr>
        <a:xfrm>
          <a:off x="0" y="0"/>
          <a:ext cx="0" cy="0"/>
          <a:chOff x="0" y="0"/>
          <a:chExt cx="0" cy="0"/>
        </a:xfrm>
      </p:grpSpPr>
      <p:sp>
        <p:nvSpPr>
          <p:cNvPr id="7" name="Title 11">
            <a:extLst>
              <a:ext uri="{FF2B5EF4-FFF2-40B4-BE49-F238E27FC236}">
                <a16:creationId xmlns:a16="http://schemas.microsoft.com/office/drawing/2014/main" id="{FAE808F2-0FF4-5656-E8C5-06189700AE3C}"/>
              </a:ext>
            </a:extLst>
          </p:cNvPr>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(TT)</a:t>
            </a:r>
            <a:endParaRPr lang="en-US" sz="2400" b="1" dirty="0">
              <a:solidFill>
                <a:srgbClr val="FFFF00"/>
              </a:solidFill>
              <a:latin typeface="DFKai-SB" pitchFamily="65" charset="-120"/>
              <a:ea typeface="DFKai-SB" pitchFamily="65" charset="-120"/>
            </a:endParaRPr>
          </a:p>
        </p:txBody>
      </p:sp>
      <p:sp>
        <p:nvSpPr>
          <p:cNvPr id="5" name="Slide Number Placeholder 1">
            <a:extLst>
              <a:ext uri="{FF2B5EF4-FFF2-40B4-BE49-F238E27FC236}">
                <a16:creationId xmlns:a16="http://schemas.microsoft.com/office/drawing/2014/main" id="{3B015FA3-4E4B-308D-CAC1-01118AA21E38}"/>
              </a:ext>
            </a:extLst>
          </p:cNvPr>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56</a:t>
            </a:fld>
            <a:endParaRPr lang="en-US" sz="1200" dirty="0">
              <a:solidFill>
                <a:prstClr val="black"/>
              </a:solidFill>
              <a:latin typeface="Calibri"/>
            </a:endParaRPr>
          </a:p>
        </p:txBody>
      </p:sp>
      <p:sp>
        <p:nvSpPr>
          <p:cNvPr id="3" name="文字方塊 2">
            <a:extLst>
              <a:ext uri="{FF2B5EF4-FFF2-40B4-BE49-F238E27FC236}">
                <a16:creationId xmlns:a16="http://schemas.microsoft.com/office/drawing/2014/main" id="{36EF603A-40D2-1255-CC08-9C53CA85F6FD}"/>
              </a:ext>
            </a:extLst>
          </p:cNvPr>
          <p:cNvSpPr txBox="1"/>
          <p:nvPr/>
        </p:nvSpPr>
        <p:spPr>
          <a:xfrm>
            <a:off x="133034" y="656878"/>
            <a:ext cx="9029600" cy="2062103"/>
          </a:xfrm>
          <a:prstGeom prst="rect">
            <a:avLst/>
          </a:prstGeom>
          <a:noFill/>
        </p:spPr>
        <p:txBody>
          <a:bodyPr wrap="square" rtlCol="0">
            <a:spAutoFit/>
          </a:bodyPr>
          <a:lstStyle/>
          <a:p>
            <a:r>
              <a:rPr lang="en-US" sz="1600" b="1" dirty="0">
                <a:latin typeface="Candara" panose="020E0502030303020204" pitchFamily="34" charset="0"/>
              </a:rPr>
              <a:t>Commercial side: </a:t>
            </a:r>
          </a:p>
          <a:p>
            <a:r>
              <a:rPr lang="en-US" sz="1600" dirty="0">
                <a:latin typeface="Candara" panose="020E0502030303020204" pitchFamily="34" charset="0"/>
              </a:rPr>
              <a:t>Trinidad and Tobago is a major exporter in the region with constant exports to Jamaica, Dominican Republic, Guyana and Suriname (regionally) and exports to India (scrap and recyclables) (internationally). Regional rates tend to average </a:t>
            </a:r>
            <a:r>
              <a:rPr lang="de-DE" sz="1600" b="0" i="0" u="none" strike="noStrike" dirty="0">
                <a:solidFill>
                  <a:schemeClr val="tx1"/>
                </a:solidFill>
                <a:effectLst/>
                <a:latin typeface="Candara" panose="020E0502030303020204" pitchFamily="34" charset="0"/>
                <a:ea typeface="DFKai-SB" pitchFamily="65" charset="-120"/>
              </a:rPr>
              <a:t>from $900 - $1500/ 20‘ &amp; $1300 - $2500/ 40‘. As rates for India exports average from $650 - $900/ 20‘ and $800 - $1100/ 40‘. </a:t>
            </a:r>
          </a:p>
          <a:p>
            <a:r>
              <a:rPr lang="de-DE" sz="1600" dirty="0">
                <a:latin typeface="Candara" panose="020E0502030303020204" pitchFamily="34" charset="0"/>
                <a:ea typeface="DFKai-SB" pitchFamily="65" charset="-120"/>
              </a:rPr>
              <a:t>Over recent time there has been a major increase in exports to Guyana with their recent increase in Oil and Gas activities, this has introduced an increase in the shipping of chemicals and other materials used in the production of Oil and Gas. </a:t>
            </a:r>
            <a:endParaRPr lang="en-US" sz="1600" dirty="0">
              <a:latin typeface="Candara" panose="020E0502030303020204" pitchFamily="34" charset="0"/>
            </a:endParaRPr>
          </a:p>
        </p:txBody>
      </p:sp>
      <p:sp>
        <p:nvSpPr>
          <p:cNvPr id="8" name="文字方塊 7">
            <a:extLst>
              <a:ext uri="{FF2B5EF4-FFF2-40B4-BE49-F238E27FC236}">
                <a16:creationId xmlns:a16="http://schemas.microsoft.com/office/drawing/2014/main" id="{9DD34A26-C999-6959-5A85-C3A16DCAC9D0}"/>
              </a:ext>
            </a:extLst>
          </p:cNvPr>
          <p:cNvSpPr txBox="1"/>
          <p:nvPr/>
        </p:nvSpPr>
        <p:spPr>
          <a:xfrm>
            <a:off x="133034" y="2968952"/>
            <a:ext cx="9029600" cy="2308324"/>
          </a:xfrm>
          <a:prstGeom prst="rect">
            <a:avLst/>
          </a:prstGeom>
          <a:noFill/>
        </p:spPr>
        <p:txBody>
          <a:bodyPr wrap="square" rtlCol="0">
            <a:spAutoFit/>
          </a:bodyPr>
          <a:lstStyle/>
          <a:p>
            <a:r>
              <a:rPr lang="en-US" sz="1600" b="1" dirty="0">
                <a:latin typeface="Candara" panose="020E0502030303020204" pitchFamily="34" charset="0"/>
              </a:rPr>
              <a:t>Future Plan Suggestion:</a:t>
            </a:r>
          </a:p>
          <a:p>
            <a:r>
              <a:rPr lang="en-US" sz="1600" dirty="0">
                <a:latin typeface="Candara" panose="020E0502030303020204" pitchFamily="34" charset="0"/>
              </a:rPr>
              <a:t>Develop a consistent export market within the region </a:t>
            </a:r>
          </a:p>
          <a:p>
            <a:r>
              <a:rPr lang="en-US" sz="1600" dirty="0">
                <a:latin typeface="Candara" panose="020E0502030303020204" pitchFamily="34" charset="0"/>
              </a:rPr>
              <a:t>Target major scrap exporters, which can lead to a major increase in export volumes as the average customer exports 20-40 units per month</a:t>
            </a:r>
          </a:p>
          <a:p>
            <a:r>
              <a:rPr lang="en-US" sz="1600" dirty="0">
                <a:latin typeface="Candara" panose="020E0502030303020204" pitchFamily="34" charset="0"/>
              </a:rPr>
              <a:t>Target exports to Guyana, specifically entities involved in the Oil and Gas market as it presents a consistent flow of business opportunities</a:t>
            </a:r>
          </a:p>
          <a:p>
            <a:r>
              <a:rPr lang="en-US" sz="1600" dirty="0">
                <a:latin typeface="Candara" panose="020E0502030303020204" pitchFamily="34" charset="0"/>
              </a:rPr>
              <a:t>Develop and maintain a consistent trade route with Dominican Republic and Jamaica, as these countries are two major trade partners with Trinidad and Tobago.  </a:t>
            </a:r>
          </a:p>
          <a:p>
            <a:r>
              <a:rPr lang="en-US" sz="1600" b="1" dirty="0">
                <a:latin typeface="Candara" panose="020E0502030303020204" pitchFamily="34" charset="0"/>
              </a:rPr>
              <a:t> </a:t>
            </a:r>
          </a:p>
        </p:txBody>
      </p:sp>
    </p:spTree>
    <p:extLst>
      <p:ext uri="{BB962C8B-B14F-4D97-AF65-F5344CB8AC3E}">
        <p14:creationId xmlns:p14="http://schemas.microsoft.com/office/powerpoint/2010/main" val="7265055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F0783F-8A94-AEAF-CA31-A003C2E3B25E}"/>
            </a:ext>
          </a:extLst>
        </p:cNvPr>
        <p:cNvGrpSpPr/>
        <p:nvPr/>
      </p:nvGrpSpPr>
      <p:grpSpPr>
        <a:xfrm>
          <a:off x="0" y="0"/>
          <a:ext cx="0" cy="0"/>
          <a:chOff x="0" y="0"/>
          <a:chExt cx="0" cy="0"/>
        </a:xfrm>
      </p:grpSpPr>
      <p:sp>
        <p:nvSpPr>
          <p:cNvPr id="7" name="Title 11">
            <a:extLst>
              <a:ext uri="{FF2B5EF4-FFF2-40B4-BE49-F238E27FC236}">
                <a16:creationId xmlns:a16="http://schemas.microsoft.com/office/drawing/2014/main" id="{B071DD66-1E6B-FB4E-9283-5428315676C6}"/>
              </a:ext>
            </a:extLst>
          </p:cNvPr>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(TT)</a:t>
            </a:r>
            <a:endParaRPr lang="en-US" sz="2400" b="1" dirty="0">
              <a:solidFill>
                <a:srgbClr val="FFFF00"/>
              </a:solidFill>
              <a:latin typeface="DFKai-SB" pitchFamily="65" charset="-120"/>
              <a:ea typeface="DFKai-SB" pitchFamily="65" charset="-120"/>
            </a:endParaRPr>
          </a:p>
        </p:txBody>
      </p:sp>
      <p:sp>
        <p:nvSpPr>
          <p:cNvPr id="5" name="Slide Number Placeholder 1">
            <a:extLst>
              <a:ext uri="{FF2B5EF4-FFF2-40B4-BE49-F238E27FC236}">
                <a16:creationId xmlns:a16="http://schemas.microsoft.com/office/drawing/2014/main" id="{7E896A83-8DF7-0B6E-7AE6-448C5EA96FDD}"/>
              </a:ext>
            </a:extLst>
          </p:cNvPr>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57</a:t>
            </a:fld>
            <a:endParaRPr lang="en-US" sz="1200" dirty="0">
              <a:solidFill>
                <a:prstClr val="black"/>
              </a:solidFill>
              <a:latin typeface="Calibri"/>
            </a:endParaRPr>
          </a:p>
        </p:txBody>
      </p:sp>
      <p:sp>
        <p:nvSpPr>
          <p:cNvPr id="3" name="文字方塊 2">
            <a:extLst>
              <a:ext uri="{FF2B5EF4-FFF2-40B4-BE49-F238E27FC236}">
                <a16:creationId xmlns:a16="http://schemas.microsoft.com/office/drawing/2014/main" id="{73D1CEE5-0D73-DA34-5CE8-FA10F000248B}"/>
              </a:ext>
            </a:extLst>
          </p:cNvPr>
          <p:cNvSpPr txBox="1"/>
          <p:nvPr/>
        </p:nvSpPr>
        <p:spPr>
          <a:xfrm>
            <a:off x="179512" y="771550"/>
            <a:ext cx="8784976" cy="3970318"/>
          </a:xfrm>
          <a:prstGeom prst="rect">
            <a:avLst/>
          </a:prstGeom>
          <a:noFill/>
        </p:spPr>
        <p:txBody>
          <a:bodyPr wrap="square" rtlCol="0" anchor="t">
            <a:spAutoFit/>
          </a:bodyPr>
          <a:lstStyle/>
          <a:p>
            <a:pPr marL="285750" indent="-285750">
              <a:buFont typeface="Arial" panose="020B0604020202020204" pitchFamily="34" charset="0"/>
              <a:buChar char="•"/>
            </a:pPr>
            <a:r>
              <a:rPr lang="en-US" dirty="0">
                <a:latin typeface="Candara" panose="020E0502030303020204" pitchFamily="34" charset="0"/>
              </a:rPr>
              <a:t>Future market forecast</a:t>
            </a:r>
            <a:r>
              <a:rPr lang="zh-TW" altLang="en-US" dirty="0">
                <a:latin typeface="Candara" panose="020E0502030303020204" pitchFamily="34" charset="0"/>
              </a:rPr>
              <a:t> </a:t>
            </a:r>
            <a:r>
              <a:rPr lang="en-US" altLang="zh-TW" dirty="0">
                <a:latin typeface="Candara" panose="020E0502030303020204" pitchFamily="34" charset="0"/>
              </a:rPr>
              <a:t>in 2025</a:t>
            </a:r>
            <a:r>
              <a:rPr lang="en-US" dirty="0">
                <a:latin typeface="Candara" panose="020E0502030303020204" pitchFamily="34" charset="0"/>
              </a:rPr>
              <a:t> (Pessimistic / Optimistic / Remain the same)?</a:t>
            </a:r>
          </a:p>
          <a:p>
            <a:endParaRPr lang="en-US" dirty="0">
              <a:latin typeface="Candara" panose="020E0502030303020204" pitchFamily="34" charset="0"/>
            </a:endParaRPr>
          </a:p>
          <a:p>
            <a:endParaRPr lang="en-US" dirty="0">
              <a:latin typeface="Candara" panose="020E0502030303020204" pitchFamily="34" charset="0"/>
            </a:endParaRPr>
          </a:p>
          <a:p>
            <a:endParaRPr lang="en-US" dirty="0">
              <a:latin typeface="Candara" panose="020E0502030303020204" pitchFamily="34" charset="0"/>
            </a:endParaRPr>
          </a:p>
          <a:p>
            <a:endParaRPr lang="en-US" dirty="0">
              <a:latin typeface="Candara" panose="020E0502030303020204" pitchFamily="34" charset="0"/>
            </a:endParaRPr>
          </a:p>
          <a:p>
            <a:pPr marL="285750" indent="-285750">
              <a:buFont typeface="Arial" pitchFamily="34" charset="0"/>
              <a:buChar char="•"/>
            </a:pPr>
            <a:r>
              <a:rPr lang="en-US" altLang="zh-TW" sz="1200" dirty="0">
                <a:latin typeface="Candara" panose="020E0502030303020204" pitchFamily="34" charset="0"/>
              </a:rPr>
              <a:t>E</a:t>
            </a:r>
            <a:r>
              <a:rPr lang="en-US" sz="1200" dirty="0">
                <a:latin typeface="Candara" panose="020E0502030303020204" pitchFamily="34" charset="0"/>
              </a:rPr>
              <a:t>conomic background.</a:t>
            </a:r>
          </a:p>
          <a:p>
            <a:pPr marL="742950" lvl="1" indent="-285750">
              <a:buFont typeface="Arial" pitchFamily="34" charset="0"/>
              <a:buChar char="•"/>
            </a:pPr>
            <a:r>
              <a:rPr lang="en-US" sz="1200" dirty="0">
                <a:latin typeface="Candara" panose="020E0502030303020204" pitchFamily="34" charset="0"/>
              </a:rPr>
              <a:t>Oil and Gas </a:t>
            </a:r>
          </a:p>
          <a:p>
            <a:pPr marL="742950" lvl="1" indent="-285750">
              <a:buFont typeface="Arial" pitchFamily="34" charset="0"/>
              <a:buChar char="•"/>
            </a:pPr>
            <a:r>
              <a:rPr lang="en-US" sz="1200" dirty="0">
                <a:latin typeface="Candara" panose="020E0502030303020204" pitchFamily="34" charset="0"/>
              </a:rPr>
              <a:t>Scrap Metals and Recyclables </a:t>
            </a:r>
          </a:p>
          <a:p>
            <a:pPr marL="742950" lvl="1" indent="-285750">
              <a:buFont typeface="Arial" pitchFamily="34" charset="0"/>
              <a:buChar char="•"/>
            </a:pPr>
            <a:r>
              <a:rPr lang="en-US" sz="1200" dirty="0">
                <a:latin typeface="Candara" panose="020E0502030303020204" pitchFamily="34" charset="0"/>
              </a:rPr>
              <a:t>Consumer Goods (CARICOM)</a:t>
            </a:r>
          </a:p>
          <a:p>
            <a:pPr marL="742950" lvl="1" indent="-285750">
              <a:buFont typeface="Arial" pitchFamily="34" charset="0"/>
              <a:buChar char="•"/>
            </a:pPr>
            <a:r>
              <a:rPr lang="en-US" sz="1200" dirty="0">
                <a:latin typeface="Candara" panose="020E0502030303020204" pitchFamily="34" charset="0"/>
              </a:rPr>
              <a:t>Chemicals </a:t>
            </a:r>
          </a:p>
          <a:p>
            <a:pPr marL="742950" lvl="1" indent="-285750">
              <a:buFont typeface="Arial" pitchFamily="34" charset="0"/>
              <a:buChar char="•"/>
            </a:pPr>
            <a:r>
              <a:rPr lang="en-US" sz="1200" dirty="0">
                <a:latin typeface="Candara" panose="020E0502030303020204" pitchFamily="34" charset="0"/>
              </a:rPr>
              <a:t>Mineral Fuels and Oils and Products of their distillation  </a:t>
            </a:r>
          </a:p>
          <a:p>
            <a:pPr marL="742950" lvl="1" indent="-285750">
              <a:buFont typeface="Arial" pitchFamily="34" charset="0"/>
              <a:buChar char="•"/>
            </a:pPr>
            <a:endParaRPr lang="en-US" sz="1200" dirty="0">
              <a:latin typeface="Candara" panose="020E0502030303020204" pitchFamily="34" charset="0"/>
            </a:endParaRPr>
          </a:p>
          <a:p>
            <a:pPr lvl="1" algn="just"/>
            <a:endParaRPr lang="en-US" sz="1200" dirty="0">
              <a:latin typeface="Candara" panose="020E0502030303020204" pitchFamily="34" charset="0"/>
            </a:endParaRPr>
          </a:p>
          <a:p>
            <a:pPr marL="285750" indent="-285750">
              <a:buFont typeface="Arial" pitchFamily="34" charset="0"/>
              <a:buChar char="•"/>
            </a:pPr>
            <a:r>
              <a:rPr lang="en-US" sz="1200" dirty="0">
                <a:latin typeface="Candara" panose="020E0502030303020204" pitchFamily="34" charset="0"/>
              </a:rPr>
              <a:t>Market share and Loading volume prospect </a:t>
            </a:r>
            <a:r>
              <a:rPr lang="en-US" altLang="zh-TW" sz="1200" dirty="0">
                <a:latin typeface="Candara" panose="020E0502030303020204" pitchFamily="34" charset="0"/>
              </a:rPr>
              <a:t>2025</a:t>
            </a:r>
            <a:r>
              <a:rPr lang="en-US" sz="1200" dirty="0">
                <a:latin typeface="Candara" panose="020E0502030303020204" pitchFamily="34" charset="0"/>
              </a:rPr>
              <a:t> (Long Haul)</a:t>
            </a:r>
          </a:p>
          <a:p>
            <a:pPr marL="742950" lvl="1" indent="-285750">
              <a:buFont typeface="Arial" pitchFamily="34" charset="0"/>
              <a:buChar char="•"/>
            </a:pPr>
            <a:r>
              <a:rPr lang="en-US" sz="1200" dirty="0">
                <a:latin typeface="Candara" panose="020E0502030303020204" pitchFamily="34" charset="0"/>
              </a:rPr>
              <a:t>Currently CMA CGM, MAERSK, MSC and Hapag Lloyd control a major portion of the market share with most entities engaging their services, this has also allowed these companies to provide substantially low rates compared to other lines. (See Graph attached)  </a:t>
            </a:r>
          </a:p>
          <a:p>
            <a:endParaRPr lang="en-US" dirty="0"/>
          </a:p>
        </p:txBody>
      </p:sp>
      <p:graphicFrame>
        <p:nvGraphicFramePr>
          <p:cNvPr id="4" name="表格 3">
            <a:extLst>
              <a:ext uri="{FF2B5EF4-FFF2-40B4-BE49-F238E27FC236}">
                <a16:creationId xmlns:a16="http://schemas.microsoft.com/office/drawing/2014/main" id="{116E4D71-C480-5899-10EF-1DC58F1E548A}"/>
              </a:ext>
            </a:extLst>
          </p:cNvPr>
          <p:cNvGraphicFramePr>
            <a:graphicFrameLocks noGrp="1"/>
          </p:cNvGraphicFramePr>
          <p:nvPr>
            <p:extLst>
              <p:ext uri="{D42A27DB-BD31-4B8C-83A1-F6EECF244321}">
                <p14:modId xmlns:p14="http://schemas.microsoft.com/office/powerpoint/2010/main" val="1304810007"/>
              </p:ext>
            </p:extLst>
          </p:nvPr>
        </p:nvGraphicFramePr>
        <p:xfrm>
          <a:off x="255390" y="1203598"/>
          <a:ext cx="6758880" cy="675421"/>
        </p:xfrm>
        <a:graphic>
          <a:graphicData uri="http://schemas.openxmlformats.org/drawingml/2006/table">
            <a:tbl>
              <a:tblPr firstRow="1" bandRow="1">
                <a:tableStyleId>{5C22544A-7EE6-4342-B048-85BDC9FD1C3A}</a:tableStyleId>
              </a:tblPr>
              <a:tblGrid>
                <a:gridCol w="1689720">
                  <a:extLst>
                    <a:ext uri="{9D8B030D-6E8A-4147-A177-3AD203B41FA5}">
                      <a16:colId xmlns:a16="http://schemas.microsoft.com/office/drawing/2014/main" val="20000"/>
                    </a:ext>
                  </a:extLst>
                </a:gridCol>
                <a:gridCol w="1689720">
                  <a:extLst>
                    <a:ext uri="{9D8B030D-6E8A-4147-A177-3AD203B41FA5}">
                      <a16:colId xmlns:a16="http://schemas.microsoft.com/office/drawing/2014/main" val="20001"/>
                    </a:ext>
                  </a:extLst>
                </a:gridCol>
                <a:gridCol w="1689720">
                  <a:extLst>
                    <a:ext uri="{9D8B030D-6E8A-4147-A177-3AD203B41FA5}">
                      <a16:colId xmlns:a16="http://schemas.microsoft.com/office/drawing/2014/main" val="20002"/>
                    </a:ext>
                  </a:extLst>
                </a:gridCol>
                <a:gridCol w="1689720">
                  <a:extLst>
                    <a:ext uri="{9D8B030D-6E8A-4147-A177-3AD203B41FA5}">
                      <a16:colId xmlns:a16="http://schemas.microsoft.com/office/drawing/2014/main" val="20003"/>
                    </a:ext>
                  </a:extLst>
                </a:gridCol>
              </a:tblGrid>
              <a:tr h="370621">
                <a:tc>
                  <a:txBody>
                    <a:bodyPr/>
                    <a:lstStyle/>
                    <a:p>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400" dirty="0">
                          <a:solidFill>
                            <a:schemeClr val="bg1"/>
                          </a:solidFill>
                          <a:latin typeface="Candara" panose="020E0502030303020204" pitchFamily="34" charset="0"/>
                        </a:rPr>
                        <a:t>Get worse</a:t>
                      </a:r>
                      <a:endParaRPr lang="en-US" sz="1400" dirty="0">
                        <a:solidFill>
                          <a:schemeClr val="bg1"/>
                        </a:solidFill>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latin typeface="Candara" panose="020E0502030303020204" pitchFamily="34" charset="0"/>
                        </a:rPr>
                        <a:t>Improve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latin typeface="Candara" panose="020E0502030303020204" pitchFamily="34" charset="0"/>
                        </a:rPr>
                        <a:t>Stay</a:t>
                      </a:r>
                      <a:r>
                        <a:rPr lang="en-US" sz="1400" baseline="0" dirty="0">
                          <a:solidFill>
                            <a:schemeClr val="bg1"/>
                          </a:solidFill>
                          <a:latin typeface="Candara" panose="020E0502030303020204" pitchFamily="34" charset="0"/>
                        </a:rPr>
                        <a:t> the same</a:t>
                      </a:r>
                      <a:endParaRPr lang="en-US" sz="1400" dirty="0">
                        <a:solidFill>
                          <a:schemeClr val="bg1"/>
                        </a:solidFill>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88032">
                <a:tc>
                  <a:txBody>
                    <a:bodyPr/>
                    <a:lstStyle/>
                    <a:p>
                      <a:pPr algn="ctr"/>
                      <a:r>
                        <a:rPr lang="en-US" sz="1400" dirty="0">
                          <a:latin typeface="Candara" panose="020E0502030303020204" pitchFamily="34" charset="0"/>
                        </a:rPr>
                        <a:t>2025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Candara" panose="020E0502030303020204" pitchFamily="34" charset="0"/>
                        </a:rPr>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pic>
        <p:nvPicPr>
          <p:cNvPr id="9" name="Picture 8" descr="A graph and chart with numbers&#10;&#10;Description automatically generated">
            <a:extLst>
              <a:ext uri="{FF2B5EF4-FFF2-40B4-BE49-F238E27FC236}">
                <a16:creationId xmlns:a16="http://schemas.microsoft.com/office/drawing/2014/main" id="{E2E2BE20-F587-4E51-B879-2116F9F476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10708" y="2139702"/>
            <a:ext cx="3599384" cy="1502743"/>
          </a:xfrm>
          <a:prstGeom prst="rect">
            <a:avLst/>
          </a:prstGeom>
        </p:spPr>
      </p:pic>
    </p:spTree>
    <p:extLst>
      <p:ext uri="{BB962C8B-B14F-4D97-AF65-F5344CB8AC3E}">
        <p14:creationId xmlns:p14="http://schemas.microsoft.com/office/powerpoint/2010/main" val="10990695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810FE-D754-CE1A-6FA0-C74A7BDAE80F}"/>
            </a:ext>
          </a:extLst>
        </p:cNvPr>
        <p:cNvGrpSpPr/>
        <p:nvPr/>
      </p:nvGrpSpPr>
      <p:grpSpPr>
        <a:xfrm>
          <a:off x="0" y="0"/>
          <a:ext cx="0" cy="0"/>
          <a:chOff x="0" y="0"/>
          <a:chExt cx="0" cy="0"/>
        </a:xfrm>
      </p:grpSpPr>
      <p:sp>
        <p:nvSpPr>
          <p:cNvPr id="4" name="Title 11">
            <a:extLst>
              <a:ext uri="{FF2B5EF4-FFF2-40B4-BE49-F238E27FC236}">
                <a16:creationId xmlns:a16="http://schemas.microsoft.com/office/drawing/2014/main" id="{2A980037-E21A-CC39-AA35-33A00CF6D669}"/>
              </a:ext>
            </a:extLst>
          </p:cNvPr>
          <p:cNvSpPr txBox="1">
            <a:spLocks/>
          </p:cNvSpPr>
          <p:nvPr/>
        </p:nvSpPr>
        <p:spPr>
          <a:xfrm>
            <a:off x="107504"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dirty="0">
                <a:latin typeface="DFKai-SB" pitchFamily="65" charset="-120"/>
                <a:ea typeface="DFKai-SB" pitchFamily="65" charset="-120"/>
              </a:rPr>
              <a:t>ECD/IMD Topic discussion </a:t>
            </a:r>
            <a:r>
              <a:rPr lang="en-US" altLang="zh-TW" sz="2400" b="1" kern="0" dirty="0">
                <a:solidFill>
                  <a:srgbClr val="FFFF00"/>
                </a:solidFill>
                <a:latin typeface="DFKai-SB" pitchFamily="65" charset="-120"/>
                <a:ea typeface="DFKai-SB" pitchFamily="65" charset="-120"/>
              </a:rPr>
              <a:t>(TT)</a:t>
            </a:r>
            <a:endParaRPr lang="en-US" sz="2400" b="1" kern="0" dirty="0">
              <a:solidFill>
                <a:srgbClr val="FFFF00"/>
              </a:solidFill>
              <a:latin typeface="DFKai-SB" pitchFamily="65" charset="-120"/>
              <a:ea typeface="DFKai-SB" pitchFamily="65" charset="-120"/>
            </a:endParaRPr>
          </a:p>
        </p:txBody>
      </p:sp>
      <p:graphicFrame>
        <p:nvGraphicFramePr>
          <p:cNvPr id="2" name="表格 1">
            <a:extLst>
              <a:ext uri="{FF2B5EF4-FFF2-40B4-BE49-F238E27FC236}">
                <a16:creationId xmlns:a16="http://schemas.microsoft.com/office/drawing/2014/main" id="{04BE4141-0D24-CD89-0B69-FBECFC750DEF}"/>
              </a:ext>
            </a:extLst>
          </p:cNvPr>
          <p:cNvGraphicFramePr>
            <a:graphicFrameLocks noGrp="1"/>
          </p:cNvGraphicFramePr>
          <p:nvPr>
            <p:extLst>
              <p:ext uri="{D42A27DB-BD31-4B8C-83A1-F6EECF244321}">
                <p14:modId xmlns:p14="http://schemas.microsoft.com/office/powerpoint/2010/main" val="952133718"/>
              </p:ext>
            </p:extLst>
          </p:nvPr>
        </p:nvGraphicFramePr>
        <p:xfrm>
          <a:off x="113167" y="686903"/>
          <a:ext cx="8928992" cy="3415425"/>
        </p:xfrm>
        <a:graphic>
          <a:graphicData uri="http://schemas.openxmlformats.org/drawingml/2006/table">
            <a:tbl>
              <a:tblPr>
                <a:tableStyleId>{5C22544A-7EE6-4342-B048-85BDC9FD1C3A}</a:tableStyleId>
              </a:tblPr>
              <a:tblGrid>
                <a:gridCol w="832827">
                  <a:extLst>
                    <a:ext uri="{9D8B030D-6E8A-4147-A177-3AD203B41FA5}">
                      <a16:colId xmlns:a16="http://schemas.microsoft.com/office/drawing/2014/main" val="1096605092"/>
                    </a:ext>
                  </a:extLst>
                </a:gridCol>
                <a:gridCol w="1310678">
                  <a:extLst>
                    <a:ext uri="{9D8B030D-6E8A-4147-A177-3AD203B41FA5}">
                      <a16:colId xmlns:a16="http://schemas.microsoft.com/office/drawing/2014/main" val="1714653431"/>
                    </a:ext>
                  </a:extLst>
                </a:gridCol>
                <a:gridCol w="952839">
                  <a:extLst>
                    <a:ext uri="{9D8B030D-6E8A-4147-A177-3AD203B41FA5}">
                      <a16:colId xmlns:a16="http://schemas.microsoft.com/office/drawing/2014/main" val="2905017876"/>
                    </a:ext>
                  </a:extLst>
                </a:gridCol>
                <a:gridCol w="864096">
                  <a:extLst>
                    <a:ext uri="{9D8B030D-6E8A-4147-A177-3AD203B41FA5}">
                      <a16:colId xmlns:a16="http://schemas.microsoft.com/office/drawing/2014/main" val="4291711140"/>
                    </a:ext>
                  </a:extLst>
                </a:gridCol>
                <a:gridCol w="1008111">
                  <a:extLst>
                    <a:ext uri="{9D8B030D-6E8A-4147-A177-3AD203B41FA5}">
                      <a16:colId xmlns:a16="http://schemas.microsoft.com/office/drawing/2014/main" val="1668644550"/>
                    </a:ext>
                  </a:extLst>
                </a:gridCol>
                <a:gridCol w="3960441">
                  <a:extLst>
                    <a:ext uri="{9D8B030D-6E8A-4147-A177-3AD203B41FA5}">
                      <a16:colId xmlns:a16="http://schemas.microsoft.com/office/drawing/2014/main" val="3561485105"/>
                    </a:ext>
                  </a:extLst>
                </a:gridCol>
              </a:tblGrid>
              <a:tr h="140043">
                <a:tc rowSpan="5">
                  <a:txBody>
                    <a:bodyPr/>
                    <a:lstStyle/>
                    <a:p>
                      <a:pPr algn="l" fontAlgn="ctr"/>
                      <a:r>
                        <a:rPr lang="zh-TW" altLang="en-US" sz="900" u="none" strike="noStrike" dirty="0">
                          <a:solidFill>
                            <a:schemeClr val="tx1"/>
                          </a:solidFill>
                          <a:effectLst/>
                          <a:latin typeface="Candara" panose="020E0502030303020204" pitchFamily="34" charset="0"/>
                        </a:rPr>
                        <a:t>　</a:t>
                      </a:r>
                    </a:p>
                    <a:p>
                      <a:pPr algn="ctr" fontAlgn="ctr"/>
                      <a:r>
                        <a:rPr lang="en-US" altLang="zh-TW" sz="1050" b="0" u="none" strike="noStrike" dirty="0">
                          <a:solidFill>
                            <a:schemeClr val="tx1"/>
                          </a:solidFill>
                          <a:effectLst/>
                          <a:latin typeface="Candara" panose="020E0502030303020204" pitchFamily="34" charset="0"/>
                        </a:rPr>
                        <a:t>ECD </a:t>
                      </a:r>
                      <a:r>
                        <a:rPr lang="en-US" sz="1050" b="0" u="none" strike="noStrike" dirty="0">
                          <a:solidFill>
                            <a:schemeClr val="tx1"/>
                          </a:solidFill>
                          <a:effectLst/>
                          <a:latin typeface="Candara" panose="020E0502030303020204" pitchFamily="34" charset="0"/>
                        </a:rPr>
                        <a:t>KPI</a:t>
                      </a:r>
                      <a:endParaRPr lang="en-US" sz="105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900" u="none" strike="noStrike" dirty="0">
                          <a:solidFill>
                            <a:schemeClr val="tx1"/>
                          </a:solidFill>
                          <a:effectLst/>
                          <a:latin typeface="Candara" panose="020E0502030303020204" pitchFamily="34" charset="0"/>
                        </a:rPr>
                        <a:t>　</a:t>
                      </a:r>
                      <a:r>
                        <a:rPr lang="en-US" altLang="zh-TW" sz="900" u="none" strike="noStrike" dirty="0">
                          <a:solidFill>
                            <a:schemeClr val="tx1"/>
                          </a:solidFill>
                          <a:effectLst/>
                          <a:latin typeface="Candara" panose="020E0502030303020204" pitchFamily="34" charset="0"/>
                        </a:rPr>
                        <a:t>ITEM</a:t>
                      </a: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solidFill>
                            <a:schemeClr val="tx1"/>
                          </a:solidFill>
                          <a:effectLst/>
                          <a:latin typeface="Candara" panose="020E0502030303020204" pitchFamily="34" charset="0"/>
                        </a:rPr>
                        <a:t>2023</a:t>
                      </a:r>
                      <a:endParaRPr lang="en-US" altLang="zh-TW"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solidFill>
                            <a:schemeClr val="tx1"/>
                          </a:solidFill>
                          <a:effectLst/>
                          <a:latin typeface="Candara" panose="020E0502030303020204" pitchFamily="34" charset="0"/>
                        </a:rPr>
                        <a:t>2024</a:t>
                      </a:r>
                      <a:endParaRPr lang="en-US" altLang="zh-TW"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Diff</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Action Plan</a:t>
                      </a:r>
                      <a:r>
                        <a:rPr lang="zh-TW" altLang="en-US" sz="800" b="1" u="none" strike="noStrike" dirty="0">
                          <a:solidFill>
                            <a:schemeClr val="tx1"/>
                          </a:solidFill>
                          <a:effectLst/>
                          <a:latin typeface="Candara" panose="020E0502030303020204" pitchFamily="34" charset="0"/>
                        </a:rPr>
                        <a:t> </a:t>
                      </a:r>
                      <a:r>
                        <a:rPr lang="en-US" altLang="zh-TW" sz="800" b="1" u="none" strike="noStrike" dirty="0">
                          <a:solidFill>
                            <a:schemeClr val="tx1"/>
                          </a:solidFill>
                          <a:effectLst/>
                          <a:latin typeface="Candara" panose="020E0502030303020204" pitchFamily="34" charset="0"/>
                        </a:rPr>
                        <a:t>in 2025</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96723"/>
                  </a:ext>
                </a:extLst>
              </a:tr>
              <a:tr h="655456">
                <a:tc vMerge="1">
                  <a:txBody>
                    <a:bodyPr/>
                    <a:lstStyle/>
                    <a:p>
                      <a:pPr algn="ctr" fontAlgn="ctr"/>
                      <a:r>
                        <a:rPr lang="en-US" altLang="zh-TW" sz="1050" b="0" u="none" strike="noStrike" dirty="0">
                          <a:effectLst/>
                        </a:rPr>
                        <a:t>ECD</a:t>
                      </a:r>
                      <a:endParaRPr lang="en-US" sz="1050" b="0" u="none" strike="noStrike" dirty="0">
                        <a:effectLst/>
                      </a:endParaRPr>
                    </a:p>
                    <a:p>
                      <a:pPr algn="ctr" fontAlgn="ctr"/>
                      <a:r>
                        <a:rPr lang="en-US" sz="1050" b="0" u="none" strike="noStrike" dirty="0">
                          <a:effectLst/>
                        </a:rPr>
                        <a:t>KPI</a:t>
                      </a:r>
                      <a:endParaRPr lang="en-US" sz="105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Storage</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900" b="0" i="0" u="none" strike="noStrike" dirty="0">
                          <a:solidFill>
                            <a:schemeClr val="tx1"/>
                          </a:solidFill>
                          <a:effectLst/>
                          <a:latin typeface="Candara" panose="020E0502030303020204" pitchFamily="34" charset="0"/>
                          <a:ea typeface="新細明體" panose="02020500000000000000" pitchFamily="18" charset="-120"/>
                        </a:rPr>
                        <a:t>14.59</a:t>
                      </a: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en-US" altLang="zh-TW" sz="1000" b="0" i="0" u="none" strike="noStrike" dirty="0">
                          <a:solidFill>
                            <a:schemeClr val="tx1"/>
                          </a:solidFill>
                          <a:effectLst/>
                          <a:latin typeface="Candara" panose="020E0502030303020204" pitchFamily="34" charset="0"/>
                          <a:ea typeface="新細明體" panose="02020500000000000000" pitchFamily="18" charset="-120"/>
                        </a:rPr>
                        <a:t>Minimum Storage cost by evacuating empties on earliest available vessel </a:t>
                      </a:r>
                      <a:endParaRPr lang="zh-TW" altLang="en-US" sz="10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80089"/>
                  </a:ext>
                </a:extLst>
              </a:tr>
              <a:tr h="525697">
                <a:tc vMerge="1">
                  <a:txBody>
                    <a:bodyPr/>
                    <a:lstStyle/>
                    <a:p>
                      <a:endParaRPr lang="en-US"/>
                    </a:p>
                  </a:txBody>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Lift on/off</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900" b="0" i="0" u="none" strike="noStrike" dirty="0">
                          <a:solidFill>
                            <a:schemeClr val="tx1"/>
                          </a:solidFill>
                          <a:effectLst/>
                          <a:latin typeface="Candara" panose="020E0502030303020204" pitchFamily="34" charset="0"/>
                          <a:ea typeface="新細明體" panose="02020500000000000000" pitchFamily="18" charset="-120"/>
                        </a:rPr>
                        <a:t>8.25</a:t>
                      </a: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9480689"/>
                  </a:ext>
                </a:extLst>
              </a:tr>
              <a:tr h="313300">
                <a:tc vMerge="1">
                  <a:txBody>
                    <a:bodyPr/>
                    <a:lstStyle/>
                    <a:p>
                      <a:endParaRPr lang="zh-TW" altLang="en-US"/>
                    </a:p>
                  </a:txBody>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Reposition</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en-US" altLang="zh-TW" sz="900" u="none" strike="noStrike" dirty="0">
                        <a:solidFill>
                          <a:schemeClr val="tx1"/>
                        </a:solidFill>
                        <a:effectLst/>
                        <a:latin typeface="Candara" panose="020E050203030302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en-US" altLang="zh-TW" sz="1000" b="0" i="0" u="none" strike="noStrike" dirty="0">
                          <a:solidFill>
                            <a:schemeClr val="tx1"/>
                          </a:solidFill>
                          <a:effectLst/>
                          <a:latin typeface="Candara" panose="020E0502030303020204" pitchFamily="34" charset="0"/>
                          <a:ea typeface="新細明體" panose="02020500000000000000" pitchFamily="18" charset="-120"/>
                        </a:rPr>
                        <a:t>Conduct repositions on units promptly upon availability </a:t>
                      </a:r>
                      <a:endParaRPr lang="zh-TW" altLang="en-US" sz="10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455894"/>
                  </a:ext>
                </a:extLst>
              </a:tr>
              <a:tr h="313300">
                <a:tc vMerge="1">
                  <a:txBody>
                    <a:bodyPr/>
                    <a:lstStyle/>
                    <a:p>
                      <a:endParaRPr lang="zh-TW" altLang="en-US"/>
                    </a:p>
                  </a:txBody>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M &amp; R</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900" b="0" i="0" u="none" strike="noStrike" dirty="0">
                          <a:solidFill>
                            <a:schemeClr val="tx1"/>
                          </a:solidFill>
                          <a:effectLst/>
                          <a:latin typeface="Candara" panose="020E0502030303020204" pitchFamily="34" charset="0"/>
                          <a:ea typeface="新細明體" panose="02020500000000000000" pitchFamily="18" charset="-120"/>
                        </a:rPr>
                        <a:t>0</a:t>
                      </a: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900" b="0" i="0" u="none" strike="noStrike" dirty="0">
                          <a:solidFill>
                            <a:schemeClr val="tx1"/>
                          </a:solidFill>
                          <a:effectLst/>
                          <a:latin typeface="Candara" panose="020E0502030303020204" pitchFamily="34" charset="0"/>
                          <a:ea typeface="新細明體" panose="02020500000000000000" pitchFamily="18" charset="-120"/>
                        </a:rPr>
                        <a:t>0</a:t>
                      </a: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r>
                        <a:rPr lang="en-US" altLang="zh-TW" sz="900" b="0" i="0" u="none" strike="noStrike">
                          <a:solidFill>
                            <a:schemeClr val="tx1"/>
                          </a:solidFill>
                          <a:effectLst/>
                          <a:highlight>
                            <a:srgbClr val="FFFF00"/>
                          </a:highlight>
                          <a:latin typeface="Candara" panose="020E0502030303020204" pitchFamily="34" charset="0"/>
                          <a:ea typeface="新細明體" panose="02020500000000000000" pitchFamily="18" charset="-120"/>
                        </a:rPr>
                        <a:t>0</a:t>
                      </a: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en-US" altLang="zh-TW" sz="1000" b="0" i="0" u="none" strike="noStrike" dirty="0">
                          <a:solidFill>
                            <a:schemeClr val="tx1"/>
                          </a:solidFill>
                          <a:effectLst/>
                          <a:latin typeface="Candara" panose="020E0502030303020204" pitchFamily="34" charset="0"/>
                          <a:ea typeface="新細明體" panose="02020500000000000000" pitchFamily="18" charset="-120"/>
                        </a:rPr>
                        <a:t>N/A</a:t>
                      </a:r>
                      <a:endParaRPr lang="zh-TW" altLang="en-US" sz="10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652007"/>
                  </a:ext>
                </a:extLst>
              </a:tr>
              <a:tr h="313300">
                <a:tc rowSpan="3">
                  <a:txBody>
                    <a:bodyPr/>
                    <a:lstStyle/>
                    <a:p>
                      <a:pPr algn="ctr" fontAlgn="ctr"/>
                      <a:r>
                        <a:rPr lang="en-US" altLang="zh-TW" sz="1050" b="0" u="none" strike="noStrike" dirty="0">
                          <a:effectLst/>
                          <a:latin typeface="Candara" panose="020E0502030303020204" pitchFamily="34" charset="0"/>
                        </a:rPr>
                        <a:t>IMD</a:t>
                      </a:r>
                      <a:r>
                        <a:rPr lang="en-US" sz="1050" b="0" u="none" strike="noStrike" dirty="0">
                          <a:effectLst/>
                          <a:latin typeface="Candara" panose="020E0502030303020204" pitchFamily="34" charset="0"/>
                        </a:rPr>
                        <a:t>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Cost </a:t>
                      </a:r>
                      <a:r>
                        <a:rPr lang="en-US" altLang="zh-TW" sz="1050" b="0" i="0" u="none" strike="noStrike" dirty="0">
                          <a:solidFill>
                            <a:srgbClr val="000000"/>
                          </a:solidFill>
                          <a:effectLst/>
                          <a:latin typeface="Candara" panose="020E0502030303020204" pitchFamily="34" charset="0"/>
                          <a:ea typeface="新細明體" panose="02020500000000000000" pitchFamily="18" charset="-120"/>
                        </a:rPr>
                        <a:t>Saving Project</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rgbClr val="FF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53598"/>
                  </a:ext>
                </a:extLst>
              </a:tr>
              <a:tr h="655456">
                <a:tc vMerge="1">
                  <a:txBody>
                    <a:bodyPr/>
                    <a:lstStyle/>
                    <a:p>
                      <a:endParaRPr lang="zh-TW" altLang="en-US"/>
                    </a:p>
                  </a:txBody>
                  <a:tcPr/>
                </a:tc>
                <a:tc>
                  <a:txBody>
                    <a:bodyPr/>
                    <a:lstStyle/>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90% Onboard </a:t>
                      </a:r>
                    </a:p>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within 7 Days</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en-US" altLang="zh-TW" sz="900" u="none" strike="noStrike" dirty="0">
                        <a:effectLst/>
                        <a:highlight>
                          <a:srgbClr val="FFFF00"/>
                        </a:highlight>
                        <a:latin typeface="Candara" panose="020E050203030302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en-US" altLang="zh-TW" sz="900" b="0" i="0" u="none" strike="noStrike" dirty="0">
                          <a:solidFill>
                            <a:srgbClr val="000000"/>
                          </a:solidFill>
                          <a:effectLst/>
                          <a:latin typeface="Candara" panose="020E0502030303020204" pitchFamily="34" charset="0"/>
                          <a:ea typeface="新細明體" panose="02020500000000000000" pitchFamily="18" charset="-120"/>
                        </a:rPr>
                        <a:t>Maintain 90% Onboard within 7 days for all regions but actively monitoring units and ensure prompt exports of units returned to storage. </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457558"/>
                  </a:ext>
                </a:extLst>
              </a:tr>
              <a:tr h="480463">
                <a:tc vMerge="1">
                  <a:txBody>
                    <a:bodyPr/>
                    <a:lstStyle/>
                    <a:p>
                      <a:endParaRPr lang="zh-TW" altLang="en-US"/>
                    </a:p>
                  </a:txBody>
                  <a:tcPr/>
                </a:tc>
                <a:tc>
                  <a:txBody>
                    <a:bodyPr/>
                    <a:lstStyle/>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No Personal Negligence</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900" b="0" i="0" u="none" strike="noStrike" dirty="0">
                          <a:solidFill>
                            <a:srgbClr val="000000"/>
                          </a:solidFill>
                          <a:effectLst/>
                          <a:latin typeface="Candara" panose="020E0502030303020204" pitchFamily="34" charset="0"/>
                          <a:ea typeface="新細明體" panose="02020500000000000000" pitchFamily="18" charset="-120"/>
                        </a:rPr>
                        <a:t>4.83</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en-US" altLang="zh-TW" sz="800" b="0" i="0" u="none" strike="noStrike" dirty="0">
                          <a:solidFill>
                            <a:srgbClr val="000000"/>
                          </a:solidFill>
                          <a:effectLst/>
                          <a:latin typeface="Candara" panose="020E0502030303020204" pitchFamily="34" charset="0"/>
                          <a:ea typeface="新細明體" panose="02020500000000000000" pitchFamily="18" charset="-120"/>
                        </a:rPr>
                        <a:t>Ensure all team members are prompt and accurate when providing information, and also ensure that any errors or issues are resolved within a time-specific period. Also increasing the level of accountability among team members, as we work to increase productivity and efficiency.  </a:t>
                      </a:r>
                      <a:endParaRPr lang="zh-TW" altLang="en-US" sz="8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20168"/>
                  </a:ext>
                </a:extLst>
              </a:tr>
            </a:tbl>
          </a:graphicData>
        </a:graphic>
      </p:graphicFrame>
      <p:sp>
        <p:nvSpPr>
          <p:cNvPr id="5" name="Google Shape;452;p46">
            <a:extLst>
              <a:ext uri="{FF2B5EF4-FFF2-40B4-BE49-F238E27FC236}">
                <a16:creationId xmlns:a16="http://schemas.microsoft.com/office/drawing/2014/main" id="{E485E022-3DFB-AB59-85A9-8F0E6EEC81D7}"/>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58</a:t>
            </a:fld>
            <a:endParaRPr lang="en-US" sz="1000" dirty="0"/>
          </a:p>
        </p:txBody>
      </p:sp>
      <p:sp>
        <p:nvSpPr>
          <p:cNvPr id="6" name="文字方塊 5">
            <a:extLst>
              <a:ext uri="{FF2B5EF4-FFF2-40B4-BE49-F238E27FC236}">
                <a16:creationId xmlns:a16="http://schemas.microsoft.com/office/drawing/2014/main" id="{274D9D52-3391-89A6-5452-69309A6FA6EE}"/>
              </a:ext>
            </a:extLst>
          </p:cNvPr>
          <p:cNvSpPr txBox="1"/>
          <p:nvPr/>
        </p:nvSpPr>
        <p:spPr>
          <a:xfrm>
            <a:off x="111870" y="4029703"/>
            <a:ext cx="8928992" cy="430887"/>
          </a:xfrm>
          <a:prstGeom prst="rect">
            <a:avLst/>
          </a:prstGeom>
          <a:noFill/>
        </p:spPr>
        <p:txBody>
          <a:bodyPr wrap="square" rtlCol="0">
            <a:spAutoFit/>
          </a:bodyPr>
          <a:lstStyle/>
          <a:p>
            <a:endParaRPr lang="en-US" altLang="zh-TW" sz="1100" dirty="0"/>
          </a:p>
          <a:p>
            <a:endParaRPr lang="zh-TW" altLang="en-US" sz="1100" dirty="0"/>
          </a:p>
        </p:txBody>
      </p:sp>
    </p:spTree>
    <p:extLst>
      <p:ext uri="{BB962C8B-B14F-4D97-AF65-F5344CB8AC3E}">
        <p14:creationId xmlns:p14="http://schemas.microsoft.com/office/powerpoint/2010/main" val="289047067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0584F3-6BE5-7D5B-BF59-A1B66F1823AA}"/>
            </a:ext>
          </a:extLst>
        </p:cNvPr>
        <p:cNvGrpSpPr/>
        <p:nvPr/>
      </p:nvGrpSpPr>
      <p:grpSpPr>
        <a:xfrm>
          <a:off x="0" y="0"/>
          <a:ext cx="0" cy="0"/>
          <a:chOff x="0" y="0"/>
          <a:chExt cx="0" cy="0"/>
        </a:xfrm>
      </p:grpSpPr>
      <p:sp>
        <p:nvSpPr>
          <p:cNvPr id="4" name="Title 11">
            <a:extLst>
              <a:ext uri="{FF2B5EF4-FFF2-40B4-BE49-F238E27FC236}">
                <a16:creationId xmlns:a16="http://schemas.microsoft.com/office/drawing/2014/main" id="{DEE92F3D-86AF-6A20-FFC8-4D730C1572C9}"/>
              </a:ext>
            </a:extLst>
          </p:cNvPr>
          <p:cNvSpPr txBox="1">
            <a:spLocks/>
          </p:cNvSpPr>
          <p:nvPr/>
        </p:nvSpPr>
        <p:spPr>
          <a:xfrm>
            <a:off x="107504"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dirty="0">
                <a:latin typeface="DFKai-SB" pitchFamily="65" charset="-120"/>
                <a:ea typeface="DFKai-SB" pitchFamily="65" charset="-120"/>
              </a:rPr>
              <a:t>OCD/OPD Topic discussion </a:t>
            </a:r>
            <a:r>
              <a:rPr lang="en-US" altLang="zh-TW" sz="2400" b="1" kern="0" dirty="0">
                <a:solidFill>
                  <a:srgbClr val="FFFF00"/>
                </a:solidFill>
                <a:latin typeface="DFKai-SB" pitchFamily="65" charset="-120"/>
                <a:ea typeface="DFKai-SB" pitchFamily="65" charset="-120"/>
              </a:rPr>
              <a:t>(TT)</a:t>
            </a:r>
            <a:endParaRPr lang="en-US" sz="2400" b="1" kern="0" dirty="0">
              <a:solidFill>
                <a:srgbClr val="FFFF00"/>
              </a:solidFill>
              <a:latin typeface="DFKai-SB" pitchFamily="65" charset="-120"/>
              <a:ea typeface="DFKai-SB" pitchFamily="65" charset="-120"/>
            </a:endParaRPr>
          </a:p>
        </p:txBody>
      </p:sp>
      <p:graphicFrame>
        <p:nvGraphicFramePr>
          <p:cNvPr id="2" name="表格 1">
            <a:extLst>
              <a:ext uri="{FF2B5EF4-FFF2-40B4-BE49-F238E27FC236}">
                <a16:creationId xmlns:a16="http://schemas.microsoft.com/office/drawing/2014/main" id="{F40B1C30-F6D2-E9CA-9E3C-88F427BEAE4B}"/>
              </a:ext>
            </a:extLst>
          </p:cNvPr>
          <p:cNvGraphicFramePr>
            <a:graphicFrameLocks noGrp="1"/>
          </p:cNvGraphicFramePr>
          <p:nvPr>
            <p:extLst>
              <p:ext uri="{D42A27DB-BD31-4B8C-83A1-F6EECF244321}">
                <p14:modId xmlns:p14="http://schemas.microsoft.com/office/powerpoint/2010/main" val="358183966"/>
              </p:ext>
            </p:extLst>
          </p:nvPr>
        </p:nvGraphicFramePr>
        <p:xfrm>
          <a:off x="35496" y="699542"/>
          <a:ext cx="9001000" cy="3454564"/>
        </p:xfrm>
        <a:graphic>
          <a:graphicData uri="http://schemas.openxmlformats.org/drawingml/2006/table">
            <a:tbl>
              <a:tblPr>
                <a:tableStyleId>{5C22544A-7EE6-4342-B048-85BDC9FD1C3A}</a:tableStyleId>
              </a:tblPr>
              <a:tblGrid>
                <a:gridCol w="637370">
                  <a:extLst>
                    <a:ext uri="{9D8B030D-6E8A-4147-A177-3AD203B41FA5}">
                      <a16:colId xmlns:a16="http://schemas.microsoft.com/office/drawing/2014/main" val="1096605092"/>
                    </a:ext>
                  </a:extLst>
                </a:gridCol>
                <a:gridCol w="1203750">
                  <a:extLst>
                    <a:ext uri="{9D8B030D-6E8A-4147-A177-3AD203B41FA5}">
                      <a16:colId xmlns:a16="http://schemas.microsoft.com/office/drawing/2014/main" val="1714653431"/>
                    </a:ext>
                  </a:extLst>
                </a:gridCol>
                <a:gridCol w="691490">
                  <a:extLst>
                    <a:ext uri="{9D8B030D-6E8A-4147-A177-3AD203B41FA5}">
                      <a16:colId xmlns:a16="http://schemas.microsoft.com/office/drawing/2014/main" val="2905017876"/>
                    </a:ext>
                  </a:extLst>
                </a:gridCol>
                <a:gridCol w="894438">
                  <a:extLst>
                    <a:ext uri="{9D8B030D-6E8A-4147-A177-3AD203B41FA5}">
                      <a16:colId xmlns:a16="http://schemas.microsoft.com/office/drawing/2014/main" val="4291711140"/>
                    </a:ext>
                  </a:extLst>
                </a:gridCol>
                <a:gridCol w="894438">
                  <a:extLst>
                    <a:ext uri="{9D8B030D-6E8A-4147-A177-3AD203B41FA5}">
                      <a16:colId xmlns:a16="http://schemas.microsoft.com/office/drawing/2014/main" val="1668644550"/>
                    </a:ext>
                  </a:extLst>
                </a:gridCol>
                <a:gridCol w="4679514">
                  <a:extLst>
                    <a:ext uri="{9D8B030D-6E8A-4147-A177-3AD203B41FA5}">
                      <a16:colId xmlns:a16="http://schemas.microsoft.com/office/drawing/2014/main" val="3561485105"/>
                    </a:ext>
                  </a:extLst>
                </a:gridCol>
              </a:tblGrid>
              <a:tr h="209868">
                <a:tc>
                  <a:txBody>
                    <a:bodyPr/>
                    <a:lstStyle/>
                    <a:p>
                      <a:pPr algn="l" fontAlgn="ctr"/>
                      <a:r>
                        <a:rPr lang="zh-TW" altLang="en-US" sz="900" u="none" strike="noStrike" dirty="0">
                          <a:effectLst/>
                          <a:latin typeface="Candara" panose="020E0502030303020204" pitchFamily="34" charset="0"/>
                        </a:rPr>
                        <a:t>　</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900" u="none" strike="noStrike" dirty="0">
                          <a:effectLst/>
                          <a:latin typeface="Candara" panose="020E0502030303020204" pitchFamily="34" charset="0"/>
                        </a:rPr>
                        <a:t>　</a:t>
                      </a:r>
                      <a:r>
                        <a:rPr lang="en-US" altLang="zh-TW" sz="900" u="none" strike="noStrike" dirty="0">
                          <a:effectLst/>
                          <a:latin typeface="Candara" panose="020E0502030303020204" pitchFamily="34" charset="0"/>
                        </a:rPr>
                        <a:t>ITEM</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effectLst/>
                          <a:latin typeface="Candara" panose="020E0502030303020204" pitchFamily="34" charset="0"/>
                        </a:rPr>
                        <a:t>2023</a:t>
                      </a:r>
                      <a:endParaRPr lang="en-US" altLang="zh-TW"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effectLst/>
                          <a:latin typeface="Candara" panose="020E0502030303020204" pitchFamily="34" charset="0"/>
                        </a:rPr>
                        <a:t>2024</a:t>
                      </a:r>
                      <a:endParaRPr lang="en-US" altLang="zh-TW"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effectLst/>
                          <a:latin typeface="Candara" panose="020E0502030303020204" pitchFamily="34" charset="0"/>
                        </a:rPr>
                        <a:t>Diff</a:t>
                      </a:r>
                      <a:endParaRPr lang="en-US"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Action Plan</a:t>
                      </a:r>
                      <a:r>
                        <a:rPr lang="zh-TW" altLang="en-US" sz="800" b="1" u="none" strike="noStrike" dirty="0">
                          <a:solidFill>
                            <a:schemeClr val="tx1"/>
                          </a:solidFill>
                          <a:effectLst/>
                          <a:latin typeface="Candara" panose="020E0502030303020204" pitchFamily="34" charset="0"/>
                        </a:rPr>
                        <a:t> </a:t>
                      </a:r>
                      <a:r>
                        <a:rPr lang="en-US" altLang="zh-TW" sz="800" b="1" u="none" strike="noStrike" dirty="0">
                          <a:solidFill>
                            <a:schemeClr val="tx1"/>
                          </a:solidFill>
                          <a:effectLst/>
                          <a:latin typeface="Candara" panose="020E0502030303020204" pitchFamily="34" charset="0"/>
                        </a:rPr>
                        <a:t>in 2025</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96723"/>
                  </a:ext>
                </a:extLst>
              </a:tr>
              <a:tr h="609532">
                <a:tc rowSpan="3">
                  <a:txBody>
                    <a:bodyPr/>
                    <a:lstStyle/>
                    <a:p>
                      <a:pPr algn="ctr" fontAlgn="ctr"/>
                      <a:r>
                        <a:rPr lang="en-US" sz="1050" b="0" u="none" strike="noStrike" dirty="0">
                          <a:effectLst/>
                          <a:latin typeface="Candara" panose="020E0502030303020204" pitchFamily="34" charset="0"/>
                        </a:rPr>
                        <a:t>OPD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u="none" strike="noStrike" dirty="0">
                          <a:effectLst/>
                          <a:latin typeface="Candara" panose="020E0502030303020204" pitchFamily="34" charset="0"/>
                        </a:rPr>
                        <a:t>BOA</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en-US" altLang="zh-TW" sz="800" b="0" i="0" u="none" strike="noStrike" dirty="0">
                          <a:solidFill>
                            <a:srgbClr val="000000"/>
                          </a:solidFill>
                          <a:effectLst/>
                          <a:latin typeface="Candara" panose="020E0502030303020204" pitchFamily="34" charset="0"/>
                          <a:ea typeface="新細明體" panose="02020500000000000000" pitchFamily="18" charset="-120"/>
                        </a:rPr>
                        <a:t>Maintain communication and good working relations with vessel agents to ensure a continues streamline process with cargo arrival and departure </a:t>
                      </a:r>
                      <a:endParaRPr lang="zh-TW" altLang="en-US" sz="8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80089"/>
                  </a:ext>
                </a:extLst>
              </a:tr>
              <a:tr h="194296">
                <a:tc vMerge="1">
                  <a:txBody>
                    <a:bodyPr/>
                    <a:lstStyle/>
                    <a:p>
                      <a:endParaRPr lang="zh-TW" altLang="en-US"/>
                    </a:p>
                  </a:txBody>
                  <a:tcPr/>
                </a:tc>
                <a:tc>
                  <a:txBody>
                    <a:bodyPr/>
                    <a:lstStyle/>
                    <a:p>
                      <a:pPr algn="ctr" fontAlgn="ctr"/>
                      <a:r>
                        <a:rPr lang="en-US" sz="1050" b="0" u="none" strike="noStrike" dirty="0">
                          <a:effectLst/>
                          <a:latin typeface="Candara" panose="020E0502030303020204" pitchFamily="34" charset="0"/>
                        </a:rPr>
                        <a:t>Port Stay</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en-US" altLang="zh-TW" sz="800" b="0" i="0" u="none" strike="noStrike" dirty="0">
                          <a:solidFill>
                            <a:schemeClr val="tx1"/>
                          </a:solidFill>
                          <a:effectLst/>
                          <a:latin typeface="Candara" panose="020E0502030303020204" pitchFamily="34" charset="0"/>
                          <a:ea typeface="新細明體" panose="02020500000000000000" pitchFamily="18" charset="-120"/>
                        </a:rPr>
                        <a:t>Continuously work to decrease excessive stay periods of units at the port facility, greater efforts need to be placed on units at Guyana port to ensure fast and effective export of empty units at the terminal. A more streamlined process would also have to be developed to improve the export process</a:t>
                      </a:r>
                      <a:endParaRPr lang="zh-TW" altLang="en-US" sz="8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455894"/>
                  </a:ext>
                </a:extLst>
              </a:tr>
              <a:tr h="354456">
                <a:tc vMerge="1">
                  <a:txBody>
                    <a:bodyPr/>
                    <a:lstStyle/>
                    <a:p>
                      <a:endParaRPr lang="zh-TW" altLang="en-US"/>
                    </a:p>
                  </a:txBody>
                  <a:tcPr/>
                </a:tc>
                <a:tc>
                  <a:txBody>
                    <a:bodyPr/>
                    <a:lstStyle/>
                    <a:p>
                      <a:pPr algn="ctr" fontAlgn="ctr"/>
                      <a:r>
                        <a:rPr lang="en-US" sz="1050" b="0" u="none" strike="noStrike" dirty="0">
                          <a:effectLst/>
                          <a:latin typeface="Candara" panose="020E0502030303020204" pitchFamily="34" charset="0"/>
                        </a:rPr>
                        <a:t>Productivity</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en-US" altLang="zh-TW" sz="800" b="0" i="0" u="none" strike="noStrike" dirty="0">
                          <a:solidFill>
                            <a:srgbClr val="000000"/>
                          </a:solidFill>
                          <a:effectLst/>
                          <a:latin typeface="Candara" panose="020E0502030303020204" pitchFamily="34" charset="0"/>
                          <a:ea typeface="新細明體" panose="02020500000000000000" pitchFamily="18" charset="-120"/>
                        </a:rPr>
                        <a:t>Maintain and improve communications between both vessel agents and Evergreen personnel to ensure maximum productivity is maintained, ensure proper and timely communications to assist in the alleviation of any issues that may occur during operations </a:t>
                      </a:r>
                      <a:endParaRPr lang="zh-TW" altLang="en-US" sz="8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652007"/>
                  </a:ext>
                </a:extLst>
              </a:tr>
              <a:tr h="248211">
                <a:tc rowSpan="3">
                  <a:txBody>
                    <a:bodyPr/>
                    <a:lstStyle/>
                    <a:p>
                      <a:pPr algn="ctr" fontAlgn="ctr"/>
                      <a:r>
                        <a:rPr lang="en-US" sz="1050" b="0" u="none" strike="noStrike" dirty="0">
                          <a:effectLst/>
                          <a:latin typeface="Candara" panose="020E0502030303020204" pitchFamily="34" charset="0"/>
                        </a:rPr>
                        <a:t>OCD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u="none" strike="noStrike" dirty="0">
                          <a:effectLst/>
                          <a:latin typeface="Candara" panose="020E0502030303020204" pitchFamily="34" charset="0"/>
                        </a:rPr>
                        <a:t>Incentive</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FF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rgbClr val="FF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53598"/>
                  </a:ext>
                </a:extLst>
              </a:tr>
              <a:tr h="891090">
                <a:tc vMerge="1">
                  <a:txBody>
                    <a:bodyPr/>
                    <a:lstStyle/>
                    <a:p>
                      <a:endParaRPr lang="zh-TW" altLang="en-US"/>
                    </a:p>
                  </a:txBody>
                  <a:tcPr/>
                </a:tc>
                <a:tc>
                  <a:txBody>
                    <a:bodyPr/>
                    <a:lstStyle/>
                    <a:p>
                      <a:pPr algn="ctr" fontAlgn="ctr"/>
                      <a:r>
                        <a:rPr lang="en-US" sz="1050" b="0" u="none" strike="noStrike">
                          <a:effectLst/>
                          <a:latin typeface="Candara" panose="020E0502030303020204" pitchFamily="34" charset="0"/>
                        </a:rPr>
                        <a:t>Empty Storage</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altLang="zh-TW" sz="900" u="none" strike="noStrike" dirty="0">
                        <a:effectLst/>
                        <a:latin typeface="Candara" panose="020E050203030302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en-US" altLang="zh-TW" sz="800" b="0" i="0" u="none" strike="noStrike" dirty="0">
                          <a:solidFill>
                            <a:srgbClr val="000000"/>
                          </a:solidFill>
                          <a:effectLst/>
                          <a:latin typeface="Candara" panose="020E0502030303020204" pitchFamily="34" charset="0"/>
                          <a:ea typeface="新細明體" panose="02020500000000000000" pitchFamily="18" charset="-120"/>
                        </a:rPr>
                        <a:t>Ensure units are made ready (sealing, documentation etc.) in a prompt manner to ensure export on next available sailing.</a:t>
                      </a:r>
                    </a:p>
                    <a:p>
                      <a:pPr algn="l" fontAlgn="ctr"/>
                      <a:r>
                        <a:rPr lang="en-US" altLang="zh-TW" sz="800" b="0" i="0" u="none" strike="noStrike" dirty="0">
                          <a:solidFill>
                            <a:srgbClr val="000000"/>
                          </a:solidFill>
                          <a:effectLst/>
                          <a:latin typeface="Candara" panose="020E0502030303020204" pitchFamily="34" charset="0"/>
                          <a:ea typeface="新細明體" panose="02020500000000000000" pitchFamily="18" charset="-120"/>
                        </a:rPr>
                        <a:t>Monitor and communicate with the team any port or sailing disruptions. </a:t>
                      </a:r>
                      <a:endParaRPr lang="zh-TW" altLang="en-US" sz="8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457558"/>
                  </a:ext>
                </a:extLst>
              </a:tr>
              <a:tr h="750267">
                <a:tc vMerge="1">
                  <a:txBody>
                    <a:bodyPr/>
                    <a:lstStyle/>
                    <a:p>
                      <a:endParaRPr lang="zh-TW" altLang="en-US"/>
                    </a:p>
                  </a:txBody>
                  <a:tcPr/>
                </a:tc>
                <a:tc>
                  <a:txBody>
                    <a:bodyPr/>
                    <a:lstStyle/>
                    <a:p>
                      <a:pPr algn="ctr" fontAlgn="ctr"/>
                      <a:r>
                        <a:rPr lang="en-US" sz="1050" b="0" u="none" strike="noStrike">
                          <a:effectLst/>
                          <a:latin typeface="Candara" panose="020E0502030303020204" pitchFamily="34" charset="0"/>
                        </a:rPr>
                        <a:t>Rate Reduction</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en-US" altLang="zh-TW" sz="800" b="0" i="0" u="none" strike="noStrike" dirty="0">
                          <a:solidFill>
                            <a:srgbClr val="000000"/>
                          </a:solidFill>
                          <a:effectLst/>
                          <a:latin typeface="Candara" panose="020E0502030303020204" pitchFamily="34" charset="0"/>
                          <a:ea typeface="新細明體" panose="02020500000000000000" pitchFamily="18" charset="-120"/>
                        </a:rPr>
                        <a:t>An active rate system to be developed and constantly monitored against competitors’ rates. </a:t>
                      </a:r>
                      <a:endParaRPr lang="zh-TW" altLang="en-US" sz="8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20168"/>
                  </a:ext>
                </a:extLst>
              </a:tr>
            </a:tbl>
          </a:graphicData>
        </a:graphic>
      </p:graphicFrame>
      <p:sp>
        <p:nvSpPr>
          <p:cNvPr id="5" name="Google Shape;452;p46">
            <a:extLst>
              <a:ext uri="{FF2B5EF4-FFF2-40B4-BE49-F238E27FC236}">
                <a16:creationId xmlns:a16="http://schemas.microsoft.com/office/drawing/2014/main" id="{8A50E624-CA97-287B-81E4-0D292751D935}"/>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59</a:t>
            </a:fld>
            <a:endParaRPr lang="en-US" sz="1000" dirty="0"/>
          </a:p>
        </p:txBody>
      </p:sp>
      <p:sp>
        <p:nvSpPr>
          <p:cNvPr id="6" name="文字方塊 5">
            <a:extLst>
              <a:ext uri="{FF2B5EF4-FFF2-40B4-BE49-F238E27FC236}">
                <a16:creationId xmlns:a16="http://schemas.microsoft.com/office/drawing/2014/main" id="{F07FDA89-06C2-C599-24DE-CB11E7A80084}"/>
              </a:ext>
            </a:extLst>
          </p:cNvPr>
          <p:cNvSpPr txBox="1"/>
          <p:nvPr/>
        </p:nvSpPr>
        <p:spPr>
          <a:xfrm>
            <a:off x="120878" y="4064097"/>
            <a:ext cx="8928992" cy="1200329"/>
          </a:xfrm>
          <a:prstGeom prst="rect">
            <a:avLst/>
          </a:prstGeom>
          <a:noFill/>
        </p:spPr>
        <p:txBody>
          <a:bodyPr wrap="square" rtlCol="0">
            <a:spAutoFit/>
          </a:bodyPr>
          <a:lstStyle/>
          <a:p>
            <a:r>
              <a:rPr lang="en-US" altLang="zh-TW" dirty="0"/>
              <a:t>Topic</a:t>
            </a:r>
          </a:p>
          <a:p>
            <a:r>
              <a:rPr lang="en-US" altLang="zh-TW" sz="1100" dirty="0"/>
              <a:t>Terminal info update (expansion/dredge/crane)</a:t>
            </a:r>
          </a:p>
          <a:p>
            <a:pPr marL="628650" lvl="1" indent="-171450">
              <a:buFont typeface="Wingdings" panose="05000000000000000000" pitchFamily="2" charset="2"/>
              <a:buChar char="l"/>
            </a:pPr>
            <a:r>
              <a:rPr lang="en-US" altLang="zh-TW" sz="800" dirty="0"/>
              <a:t>Port Expansion &amp; Infrastructure Investments: Major investments are being made to upgrade the Port of Port of Spain and PLIPDECO (Point Lisas Industrial Port Development Corporation). This includes deepening channels, expanding berths, and modernizing cargo-handling equipment to reduce congestion and turnaround </a:t>
            </a:r>
            <a:r>
              <a:rPr lang="en-US" altLang="zh-TW" sz="800" dirty="0" err="1"/>
              <a:t>times.A</a:t>
            </a:r>
            <a:r>
              <a:rPr lang="en-US" altLang="zh-TW" sz="800" dirty="0"/>
              <a:t> Public-Private Partnership (PPP), supported by the Inter-American Development Bank (IDB) and the Global Infrastructure Facility (GIF), aims to increase the port's handling capacity from 340,000 TEUs to 620,000 TEUs in the short term and 1.1 million TEUs in the long term.</a:t>
            </a:r>
          </a:p>
          <a:p>
            <a:endParaRPr lang="zh-TW" altLang="en-US" sz="1100" dirty="0"/>
          </a:p>
        </p:txBody>
      </p:sp>
    </p:spTree>
    <p:extLst>
      <p:ext uri="{BB962C8B-B14F-4D97-AF65-F5344CB8AC3E}">
        <p14:creationId xmlns:p14="http://schemas.microsoft.com/office/powerpoint/2010/main" val="4262098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179479-6972-33EA-090B-40A365C38221}"/>
            </a:ext>
          </a:extLst>
        </p:cNvPr>
        <p:cNvGrpSpPr/>
        <p:nvPr/>
      </p:nvGrpSpPr>
      <p:grpSpPr>
        <a:xfrm>
          <a:off x="0" y="0"/>
          <a:ext cx="0" cy="0"/>
          <a:chOff x="0" y="0"/>
          <a:chExt cx="0" cy="0"/>
        </a:xfrm>
      </p:grpSpPr>
      <p:sp>
        <p:nvSpPr>
          <p:cNvPr id="7" name="Title 11">
            <a:extLst>
              <a:ext uri="{FF2B5EF4-FFF2-40B4-BE49-F238E27FC236}">
                <a16:creationId xmlns:a16="http://schemas.microsoft.com/office/drawing/2014/main" id="{BF967B64-0A78-121E-9449-5A9E2A2F5A3B}"/>
              </a:ext>
            </a:extLst>
          </p:cNvPr>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(CR+NI)</a:t>
            </a:r>
            <a:endParaRPr lang="en-US" sz="2400" b="1" dirty="0">
              <a:solidFill>
                <a:srgbClr val="FFFF00"/>
              </a:solidFill>
              <a:latin typeface="DFKai-SB" pitchFamily="65" charset="-120"/>
              <a:ea typeface="DFKai-SB" pitchFamily="65" charset="-120"/>
            </a:endParaRPr>
          </a:p>
        </p:txBody>
      </p:sp>
      <p:sp>
        <p:nvSpPr>
          <p:cNvPr id="5" name="Slide Number Placeholder 1">
            <a:extLst>
              <a:ext uri="{FF2B5EF4-FFF2-40B4-BE49-F238E27FC236}">
                <a16:creationId xmlns:a16="http://schemas.microsoft.com/office/drawing/2014/main" id="{574774F1-A91E-BDFB-B7A3-A316BA324C05}"/>
              </a:ext>
            </a:extLst>
          </p:cNvPr>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6</a:t>
            </a:fld>
            <a:endParaRPr lang="en-US" sz="1200" dirty="0">
              <a:solidFill>
                <a:prstClr val="black"/>
              </a:solidFill>
              <a:latin typeface="Calibri"/>
            </a:endParaRPr>
          </a:p>
        </p:txBody>
      </p:sp>
      <p:sp>
        <p:nvSpPr>
          <p:cNvPr id="3" name="文字方塊 2">
            <a:extLst>
              <a:ext uri="{FF2B5EF4-FFF2-40B4-BE49-F238E27FC236}">
                <a16:creationId xmlns:a16="http://schemas.microsoft.com/office/drawing/2014/main" id="{F75982F3-72DD-E3EA-53D5-0602348C0FCA}"/>
              </a:ext>
            </a:extLst>
          </p:cNvPr>
          <p:cNvSpPr txBox="1"/>
          <p:nvPr/>
        </p:nvSpPr>
        <p:spPr>
          <a:xfrm>
            <a:off x="114400" y="646349"/>
            <a:ext cx="1734770" cy="338554"/>
          </a:xfrm>
          <a:prstGeom prst="rect">
            <a:avLst/>
          </a:prstGeom>
          <a:noFill/>
        </p:spPr>
        <p:txBody>
          <a:bodyPr wrap="none" rtlCol="0">
            <a:spAutoFit/>
          </a:bodyPr>
          <a:lstStyle/>
          <a:p>
            <a:r>
              <a:rPr lang="en-US" sz="1600" b="1" dirty="0">
                <a:latin typeface="Candara" panose="020E0502030303020204" pitchFamily="34" charset="0"/>
              </a:rPr>
              <a:t>Commercial side: </a:t>
            </a:r>
          </a:p>
        </p:txBody>
      </p:sp>
      <p:sp>
        <p:nvSpPr>
          <p:cNvPr id="8" name="文字方塊 7">
            <a:extLst>
              <a:ext uri="{FF2B5EF4-FFF2-40B4-BE49-F238E27FC236}">
                <a16:creationId xmlns:a16="http://schemas.microsoft.com/office/drawing/2014/main" id="{79DCDFD5-8A7F-F295-4F81-BD81A7EB0310}"/>
              </a:ext>
            </a:extLst>
          </p:cNvPr>
          <p:cNvSpPr txBox="1"/>
          <p:nvPr/>
        </p:nvSpPr>
        <p:spPr>
          <a:xfrm>
            <a:off x="114500" y="3013328"/>
            <a:ext cx="2321469" cy="338554"/>
          </a:xfrm>
          <a:prstGeom prst="rect">
            <a:avLst/>
          </a:prstGeom>
          <a:noFill/>
        </p:spPr>
        <p:txBody>
          <a:bodyPr wrap="none" rtlCol="0">
            <a:spAutoFit/>
          </a:bodyPr>
          <a:lstStyle/>
          <a:p>
            <a:r>
              <a:rPr lang="en-US" sz="1600" b="1" dirty="0">
                <a:latin typeface="Candara" panose="020E0502030303020204" pitchFamily="34" charset="0"/>
              </a:rPr>
              <a:t>Future Plan Suggestion: </a:t>
            </a:r>
          </a:p>
        </p:txBody>
      </p:sp>
    </p:spTree>
    <p:extLst>
      <p:ext uri="{BB962C8B-B14F-4D97-AF65-F5344CB8AC3E}">
        <p14:creationId xmlns:p14="http://schemas.microsoft.com/office/powerpoint/2010/main" val="425178123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2" name="Google Shape;452;p46"/>
          <p:cNvSpPr txBox="1">
            <a:spLocks noGrp="1"/>
          </p:cNvSpPr>
          <p:nvPr>
            <p:ph type="sldNum" idx="4294967295"/>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p>
            <a:pPr>
              <a:buSzPts val="1100"/>
            </a:pPr>
            <a:fld id="{00000000-1234-1234-1234-123412341234}" type="slidenum">
              <a:rPr lang="en-US" sz="1000"/>
              <a:pPr>
                <a:buSzPts val="1100"/>
              </a:pPr>
              <a:t>60</a:t>
            </a:fld>
            <a:endParaRPr sz="1000"/>
          </a:p>
        </p:txBody>
      </p:sp>
      <p:pic>
        <p:nvPicPr>
          <p:cNvPr id="3" name="圖片 2">
            <a:extLst>
              <a:ext uri="{FF2B5EF4-FFF2-40B4-BE49-F238E27FC236}">
                <a16:creationId xmlns:a16="http://schemas.microsoft.com/office/drawing/2014/main" id="{F53C097D-14D5-747C-43D8-AE3128F35CB7}"/>
              </a:ext>
            </a:extLst>
          </p:cNvPr>
          <p:cNvPicPr>
            <a:picLocks noChangeAspect="1"/>
          </p:cNvPicPr>
          <p:nvPr/>
        </p:nvPicPr>
        <p:blipFill>
          <a:blip r:embed="rId3"/>
          <a:stretch>
            <a:fillRect/>
          </a:stretch>
        </p:blipFill>
        <p:spPr>
          <a:xfrm>
            <a:off x="2448971" y="306494"/>
            <a:ext cx="6444208" cy="2876297"/>
          </a:xfrm>
          <a:prstGeom prst="rect">
            <a:avLst/>
          </a:prstGeom>
          <a:effectLst>
            <a:softEdge rad="228600"/>
          </a:effectLst>
        </p:spPr>
      </p:pic>
      <p:pic>
        <p:nvPicPr>
          <p:cNvPr id="2" name="圖片 1">
            <a:extLst>
              <a:ext uri="{FF2B5EF4-FFF2-40B4-BE49-F238E27FC236}">
                <a16:creationId xmlns:a16="http://schemas.microsoft.com/office/drawing/2014/main" id="{41645878-BBD3-75C9-B7CC-91F2ACDD5A31}"/>
              </a:ext>
            </a:extLst>
          </p:cNvPr>
          <p:cNvPicPr>
            <a:picLocks noChangeAspect="1"/>
          </p:cNvPicPr>
          <p:nvPr/>
        </p:nvPicPr>
        <p:blipFill>
          <a:blip r:embed="rId4"/>
          <a:stretch>
            <a:fillRect/>
          </a:stretch>
        </p:blipFill>
        <p:spPr>
          <a:xfrm>
            <a:off x="323528" y="3398857"/>
            <a:ext cx="4543640" cy="1635710"/>
          </a:xfrm>
          <a:prstGeom prst="rect">
            <a:avLst/>
          </a:prstGeom>
        </p:spPr>
      </p:pic>
    </p:spTree>
    <p:extLst>
      <p:ext uri="{BB962C8B-B14F-4D97-AF65-F5344CB8AC3E}">
        <p14:creationId xmlns:p14="http://schemas.microsoft.com/office/powerpoint/2010/main" val="3098490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958087-1D3A-A83C-5749-85093BA0A5C4}"/>
            </a:ext>
          </a:extLst>
        </p:cNvPr>
        <p:cNvGrpSpPr/>
        <p:nvPr/>
      </p:nvGrpSpPr>
      <p:grpSpPr>
        <a:xfrm>
          <a:off x="0" y="0"/>
          <a:ext cx="0" cy="0"/>
          <a:chOff x="0" y="0"/>
          <a:chExt cx="0" cy="0"/>
        </a:xfrm>
      </p:grpSpPr>
      <p:sp>
        <p:nvSpPr>
          <p:cNvPr id="7" name="Title 11">
            <a:extLst>
              <a:ext uri="{FF2B5EF4-FFF2-40B4-BE49-F238E27FC236}">
                <a16:creationId xmlns:a16="http://schemas.microsoft.com/office/drawing/2014/main" id="{AAFE095D-AEDD-ACA7-C110-0EE1A0D5E1BD}"/>
              </a:ext>
            </a:extLst>
          </p:cNvPr>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(CR+NI)</a:t>
            </a:r>
            <a:endParaRPr lang="en-US" sz="2400" b="1" dirty="0">
              <a:solidFill>
                <a:srgbClr val="FFFF00"/>
              </a:solidFill>
              <a:latin typeface="DFKai-SB" pitchFamily="65" charset="-120"/>
              <a:ea typeface="DFKai-SB" pitchFamily="65" charset="-120"/>
            </a:endParaRPr>
          </a:p>
        </p:txBody>
      </p:sp>
      <p:sp>
        <p:nvSpPr>
          <p:cNvPr id="5" name="Slide Number Placeholder 1">
            <a:extLst>
              <a:ext uri="{FF2B5EF4-FFF2-40B4-BE49-F238E27FC236}">
                <a16:creationId xmlns:a16="http://schemas.microsoft.com/office/drawing/2014/main" id="{23208F7E-FD84-938B-43DA-B6400429FE7D}"/>
              </a:ext>
            </a:extLst>
          </p:cNvPr>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7</a:t>
            </a:fld>
            <a:endParaRPr lang="en-US" sz="1200" dirty="0">
              <a:solidFill>
                <a:prstClr val="black"/>
              </a:solidFill>
              <a:latin typeface="Calibri"/>
            </a:endParaRPr>
          </a:p>
        </p:txBody>
      </p:sp>
      <p:sp>
        <p:nvSpPr>
          <p:cNvPr id="3" name="文字方塊 2">
            <a:extLst>
              <a:ext uri="{FF2B5EF4-FFF2-40B4-BE49-F238E27FC236}">
                <a16:creationId xmlns:a16="http://schemas.microsoft.com/office/drawing/2014/main" id="{2C9FDE74-877D-28E2-FCE6-06CDE3C1F867}"/>
              </a:ext>
            </a:extLst>
          </p:cNvPr>
          <p:cNvSpPr txBox="1"/>
          <p:nvPr/>
        </p:nvSpPr>
        <p:spPr>
          <a:xfrm>
            <a:off x="179512" y="771550"/>
            <a:ext cx="8784976" cy="3662541"/>
          </a:xfrm>
          <a:prstGeom prst="rect">
            <a:avLst/>
          </a:prstGeom>
          <a:noFill/>
        </p:spPr>
        <p:txBody>
          <a:bodyPr wrap="square" rtlCol="0" anchor="t">
            <a:spAutoFit/>
          </a:bodyPr>
          <a:lstStyle/>
          <a:p>
            <a:pPr marL="285750" indent="-285750">
              <a:buFont typeface="Arial" panose="020B0604020202020204" pitchFamily="34" charset="0"/>
              <a:buChar char="•"/>
            </a:pPr>
            <a:r>
              <a:rPr lang="en-US" dirty="0">
                <a:latin typeface="Candara" panose="020E0502030303020204" pitchFamily="34" charset="0"/>
              </a:rPr>
              <a:t>Future market forecast</a:t>
            </a:r>
            <a:r>
              <a:rPr lang="zh-TW" altLang="en-US" dirty="0">
                <a:latin typeface="Candara" panose="020E0502030303020204" pitchFamily="34" charset="0"/>
              </a:rPr>
              <a:t> </a:t>
            </a:r>
            <a:r>
              <a:rPr lang="en-US" altLang="zh-TW" dirty="0">
                <a:latin typeface="Candara" panose="020E0502030303020204" pitchFamily="34" charset="0"/>
              </a:rPr>
              <a:t>in 2025</a:t>
            </a:r>
            <a:r>
              <a:rPr lang="en-US" dirty="0">
                <a:latin typeface="Candara" panose="020E0502030303020204" pitchFamily="34" charset="0"/>
              </a:rPr>
              <a:t> (Pessimistic / Optimistic / Remain the same)?</a:t>
            </a:r>
          </a:p>
          <a:p>
            <a:endParaRPr lang="en-US" dirty="0">
              <a:latin typeface="Candara" panose="020E0502030303020204" pitchFamily="34" charset="0"/>
            </a:endParaRPr>
          </a:p>
          <a:p>
            <a:endParaRPr lang="en-US" dirty="0">
              <a:latin typeface="Candara" panose="020E0502030303020204" pitchFamily="34" charset="0"/>
            </a:endParaRPr>
          </a:p>
          <a:p>
            <a:endParaRPr lang="en-US" dirty="0">
              <a:latin typeface="Candara" panose="020E0502030303020204" pitchFamily="34" charset="0"/>
            </a:endParaRPr>
          </a:p>
          <a:p>
            <a:endParaRPr lang="en-US" dirty="0">
              <a:latin typeface="Candara" panose="020E0502030303020204" pitchFamily="34" charset="0"/>
            </a:endParaRPr>
          </a:p>
          <a:p>
            <a:pPr marL="285750" indent="-285750">
              <a:buFont typeface="Arial" pitchFamily="34" charset="0"/>
              <a:buChar char="•"/>
            </a:pPr>
            <a:r>
              <a:rPr lang="en-US" altLang="zh-TW" dirty="0">
                <a:latin typeface="Candara" panose="020E0502030303020204" pitchFamily="34" charset="0"/>
              </a:rPr>
              <a:t>E</a:t>
            </a:r>
            <a:r>
              <a:rPr lang="en-US" dirty="0">
                <a:latin typeface="Candara" panose="020E0502030303020204" pitchFamily="34" charset="0"/>
              </a:rPr>
              <a:t>conomic background.</a:t>
            </a:r>
          </a:p>
          <a:p>
            <a:pPr marL="285750" indent="-285750">
              <a:buFont typeface="Arial" pitchFamily="34" charset="0"/>
              <a:buChar char="•"/>
            </a:pPr>
            <a:endParaRPr lang="en-US" sz="1200" dirty="0">
              <a:latin typeface="Candara" panose="020E0502030303020204" pitchFamily="34" charset="0"/>
            </a:endParaRPr>
          </a:p>
          <a:p>
            <a:pPr lvl="1" algn="just"/>
            <a:endParaRPr lang="en-US" sz="1000" dirty="0">
              <a:latin typeface="Candara" panose="020E0502030303020204" pitchFamily="34" charset="0"/>
            </a:endParaRPr>
          </a:p>
          <a:p>
            <a:pPr marL="285750" indent="-285750">
              <a:buFont typeface="Arial" pitchFamily="34" charset="0"/>
              <a:buChar char="•"/>
            </a:pPr>
            <a:r>
              <a:rPr lang="en-US" dirty="0">
                <a:latin typeface="Candara" panose="020E0502030303020204" pitchFamily="34" charset="0"/>
              </a:rPr>
              <a:t>Market share and Loading volume prospect </a:t>
            </a:r>
            <a:r>
              <a:rPr lang="en-US" altLang="zh-TW" dirty="0">
                <a:latin typeface="Candara" panose="020E0502030303020204" pitchFamily="34" charset="0"/>
              </a:rPr>
              <a:t>2025</a:t>
            </a:r>
            <a:r>
              <a:rPr lang="en-US" dirty="0">
                <a:latin typeface="Candara" panose="020E0502030303020204" pitchFamily="34" charset="0"/>
              </a:rPr>
              <a:t> (Long Haul)</a:t>
            </a:r>
          </a:p>
          <a:p>
            <a:endParaRPr lang="en-US" sz="1200" dirty="0">
              <a:latin typeface="Candara" panose="020E0502030303020204" pitchFamily="34" charset="0"/>
            </a:endParaRPr>
          </a:p>
          <a:p>
            <a:endParaRPr lang="en-US" dirty="0"/>
          </a:p>
          <a:p>
            <a:endParaRPr lang="en-US" dirty="0"/>
          </a:p>
          <a:p>
            <a:endParaRPr lang="en-US" dirty="0"/>
          </a:p>
          <a:p>
            <a:pPr marL="285750" indent="-285750">
              <a:buFont typeface="Arial" pitchFamily="34" charset="0"/>
              <a:buChar char="•"/>
            </a:pPr>
            <a:endParaRPr lang="en-US" dirty="0"/>
          </a:p>
        </p:txBody>
      </p:sp>
      <p:graphicFrame>
        <p:nvGraphicFramePr>
          <p:cNvPr id="4" name="表格 3">
            <a:extLst>
              <a:ext uri="{FF2B5EF4-FFF2-40B4-BE49-F238E27FC236}">
                <a16:creationId xmlns:a16="http://schemas.microsoft.com/office/drawing/2014/main" id="{A9BA12EF-0E4F-6FAC-FE46-19D1EDAF1D5A}"/>
              </a:ext>
            </a:extLst>
          </p:cNvPr>
          <p:cNvGraphicFramePr>
            <a:graphicFrameLocks noGrp="1"/>
          </p:cNvGraphicFramePr>
          <p:nvPr/>
        </p:nvGraphicFramePr>
        <p:xfrm>
          <a:off x="255390" y="1203598"/>
          <a:ext cx="6758880" cy="675421"/>
        </p:xfrm>
        <a:graphic>
          <a:graphicData uri="http://schemas.openxmlformats.org/drawingml/2006/table">
            <a:tbl>
              <a:tblPr firstRow="1" bandRow="1">
                <a:tableStyleId>{5C22544A-7EE6-4342-B048-85BDC9FD1C3A}</a:tableStyleId>
              </a:tblPr>
              <a:tblGrid>
                <a:gridCol w="1689720">
                  <a:extLst>
                    <a:ext uri="{9D8B030D-6E8A-4147-A177-3AD203B41FA5}">
                      <a16:colId xmlns:a16="http://schemas.microsoft.com/office/drawing/2014/main" val="20000"/>
                    </a:ext>
                  </a:extLst>
                </a:gridCol>
                <a:gridCol w="1689720">
                  <a:extLst>
                    <a:ext uri="{9D8B030D-6E8A-4147-A177-3AD203B41FA5}">
                      <a16:colId xmlns:a16="http://schemas.microsoft.com/office/drawing/2014/main" val="20001"/>
                    </a:ext>
                  </a:extLst>
                </a:gridCol>
                <a:gridCol w="1689720">
                  <a:extLst>
                    <a:ext uri="{9D8B030D-6E8A-4147-A177-3AD203B41FA5}">
                      <a16:colId xmlns:a16="http://schemas.microsoft.com/office/drawing/2014/main" val="20002"/>
                    </a:ext>
                  </a:extLst>
                </a:gridCol>
                <a:gridCol w="1689720">
                  <a:extLst>
                    <a:ext uri="{9D8B030D-6E8A-4147-A177-3AD203B41FA5}">
                      <a16:colId xmlns:a16="http://schemas.microsoft.com/office/drawing/2014/main" val="20003"/>
                    </a:ext>
                  </a:extLst>
                </a:gridCol>
              </a:tblGrid>
              <a:tr h="370621">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400" dirty="0">
                          <a:solidFill>
                            <a:schemeClr val="bg1"/>
                          </a:solidFill>
                        </a:rPr>
                        <a:t>Get worse</a:t>
                      </a:r>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rPr>
                        <a:t>Improve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rPr>
                        <a:t>Stay</a:t>
                      </a:r>
                      <a:r>
                        <a:rPr lang="en-US" sz="1400" baseline="0" dirty="0">
                          <a:solidFill>
                            <a:schemeClr val="bg1"/>
                          </a:solidFill>
                        </a:rPr>
                        <a:t> the same</a:t>
                      </a:r>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88032">
                <a:tc>
                  <a:txBody>
                    <a:bodyPr/>
                    <a:lstStyle/>
                    <a:p>
                      <a:pPr algn="ctr"/>
                      <a:r>
                        <a:rPr lang="en-US" sz="1400" dirty="0"/>
                        <a:t>2025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820275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9D07FD97-BCDB-CFF1-4F44-A9FEEA238FD8}"/>
              </a:ext>
            </a:extLst>
          </p:cNvPr>
          <p:cNvSpPr txBox="1">
            <a:spLocks/>
          </p:cNvSpPr>
          <p:nvPr/>
        </p:nvSpPr>
        <p:spPr>
          <a:xfrm>
            <a:off x="107504"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dirty="0">
                <a:latin typeface="DFKai-SB" pitchFamily="65" charset="-120"/>
                <a:ea typeface="DFKai-SB" pitchFamily="65" charset="-120"/>
              </a:rPr>
              <a:t>ECD/IMD Topic discussion </a:t>
            </a:r>
            <a:r>
              <a:rPr lang="en-US" altLang="zh-TW" sz="2400" b="1" kern="0" dirty="0">
                <a:solidFill>
                  <a:srgbClr val="FFFF00"/>
                </a:solidFill>
                <a:latin typeface="DFKai-SB" pitchFamily="65" charset="-120"/>
                <a:ea typeface="DFKai-SB" pitchFamily="65" charset="-120"/>
              </a:rPr>
              <a:t>(CR+NI)</a:t>
            </a:r>
            <a:endParaRPr lang="en-US" sz="2400" b="1" kern="0" dirty="0">
              <a:solidFill>
                <a:srgbClr val="FFFF00"/>
              </a:solidFill>
              <a:latin typeface="DFKai-SB" pitchFamily="65" charset="-120"/>
              <a:ea typeface="DFKai-SB" pitchFamily="65" charset="-120"/>
            </a:endParaRPr>
          </a:p>
        </p:txBody>
      </p:sp>
      <p:graphicFrame>
        <p:nvGraphicFramePr>
          <p:cNvPr id="2" name="表格 1">
            <a:extLst>
              <a:ext uri="{FF2B5EF4-FFF2-40B4-BE49-F238E27FC236}">
                <a16:creationId xmlns:a16="http://schemas.microsoft.com/office/drawing/2014/main" id="{C8FB7389-5BCF-4B95-9A88-0E5BDE0C7446}"/>
              </a:ext>
            </a:extLst>
          </p:cNvPr>
          <p:cNvGraphicFramePr>
            <a:graphicFrameLocks noGrp="1"/>
          </p:cNvGraphicFramePr>
          <p:nvPr>
            <p:extLst>
              <p:ext uri="{D42A27DB-BD31-4B8C-83A1-F6EECF244321}">
                <p14:modId xmlns:p14="http://schemas.microsoft.com/office/powerpoint/2010/main" val="4156023151"/>
              </p:ext>
            </p:extLst>
          </p:nvPr>
        </p:nvGraphicFramePr>
        <p:xfrm>
          <a:off x="107504" y="771551"/>
          <a:ext cx="8928993" cy="3077345"/>
        </p:xfrm>
        <a:graphic>
          <a:graphicData uri="http://schemas.openxmlformats.org/drawingml/2006/table">
            <a:tbl>
              <a:tblPr>
                <a:tableStyleId>{5C22544A-7EE6-4342-B048-85BDC9FD1C3A}</a:tableStyleId>
              </a:tblPr>
              <a:tblGrid>
                <a:gridCol w="832827">
                  <a:extLst>
                    <a:ext uri="{9D8B030D-6E8A-4147-A177-3AD203B41FA5}">
                      <a16:colId xmlns:a16="http://schemas.microsoft.com/office/drawing/2014/main" val="1096605092"/>
                    </a:ext>
                  </a:extLst>
                </a:gridCol>
                <a:gridCol w="1310678">
                  <a:extLst>
                    <a:ext uri="{9D8B030D-6E8A-4147-A177-3AD203B41FA5}">
                      <a16:colId xmlns:a16="http://schemas.microsoft.com/office/drawing/2014/main" val="1714653431"/>
                    </a:ext>
                  </a:extLst>
                </a:gridCol>
                <a:gridCol w="737256">
                  <a:extLst>
                    <a:ext uri="{9D8B030D-6E8A-4147-A177-3AD203B41FA5}">
                      <a16:colId xmlns:a16="http://schemas.microsoft.com/office/drawing/2014/main" val="2905017876"/>
                    </a:ext>
                  </a:extLst>
                </a:gridCol>
                <a:gridCol w="737256">
                  <a:extLst>
                    <a:ext uri="{9D8B030D-6E8A-4147-A177-3AD203B41FA5}">
                      <a16:colId xmlns:a16="http://schemas.microsoft.com/office/drawing/2014/main" val="4291711140"/>
                    </a:ext>
                  </a:extLst>
                </a:gridCol>
                <a:gridCol w="737256">
                  <a:extLst>
                    <a:ext uri="{9D8B030D-6E8A-4147-A177-3AD203B41FA5}">
                      <a16:colId xmlns:a16="http://schemas.microsoft.com/office/drawing/2014/main" val="1668644550"/>
                    </a:ext>
                  </a:extLst>
                </a:gridCol>
                <a:gridCol w="4573720">
                  <a:extLst>
                    <a:ext uri="{9D8B030D-6E8A-4147-A177-3AD203B41FA5}">
                      <a16:colId xmlns:a16="http://schemas.microsoft.com/office/drawing/2014/main" val="3561485105"/>
                    </a:ext>
                  </a:extLst>
                </a:gridCol>
              </a:tblGrid>
              <a:tr h="152409">
                <a:tc rowSpan="5">
                  <a:txBody>
                    <a:bodyPr/>
                    <a:lstStyle/>
                    <a:p>
                      <a:pPr algn="l" fontAlgn="ctr"/>
                      <a:r>
                        <a:rPr lang="zh-TW" altLang="en-US" sz="900" u="none" strike="noStrike" dirty="0">
                          <a:solidFill>
                            <a:schemeClr val="tx1"/>
                          </a:solidFill>
                          <a:effectLst/>
                          <a:latin typeface="Candara" panose="020E0502030303020204" pitchFamily="34" charset="0"/>
                        </a:rPr>
                        <a:t>　</a:t>
                      </a:r>
                    </a:p>
                    <a:p>
                      <a:pPr algn="ctr" fontAlgn="ctr"/>
                      <a:r>
                        <a:rPr lang="en-US" altLang="zh-TW" sz="1050" b="0" u="none" strike="noStrike" dirty="0">
                          <a:solidFill>
                            <a:schemeClr val="tx1"/>
                          </a:solidFill>
                          <a:effectLst/>
                          <a:latin typeface="Candara" panose="020E0502030303020204" pitchFamily="34" charset="0"/>
                        </a:rPr>
                        <a:t>ECD </a:t>
                      </a:r>
                      <a:r>
                        <a:rPr lang="en-US" sz="1050" b="0" u="none" strike="noStrike" dirty="0">
                          <a:solidFill>
                            <a:schemeClr val="tx1"/>
                          </a:solidFill>
                          <a:effectLst/>
                          <a:latin typeface="Candara" panose="020E0502030303020204" pitchFamily="34" charset="0"/>
                        </a:rPr>
                        <a:t>KPI</a:t>
                      </a:r>
                      <a:endParaRPr lang="en-US" sz="105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900" u="none" strike="noStrike" dirty="0">
                          <a:solidFill>
                            <a:schemeClr val="tx1"/>
                          </a:solidFill>
                          <a:effectLst/>
                          <a:latin typeface="Candara" panose="020E0502030303020204" pitchFamily="34" charset="0"/>
                        </a:rPr>
                        <a:t>　</a:t>
                      </a:r>
                      <a:r>
                        <a:rPr lang="en-US" altLang="zh-TW" sz="900" u="none" strike="noStrike" dirty="0">
                          <a:solidFill>
                            <a:schemeClr val="tx1"/>
                          </a:solidFill>
                          <a:effectLst/>
                          <a:latin typeface="Candara" panose="020E0502030303020204" pitchFamily="34" charset="0"/>
                        </a:rPr>
                        <a:t>Item</a:t>
                      </a: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solidFill>
                            <a:schemeClr val="tx1"/>
                          </a:solidFill>
                          <a:effectLst/>
                          <a:latin typeface="Candara" panose="020E0502030303020204" pitchFamily="34" charset="0"/>
                        </a:rPr>
                        <a:t>2023</a:t>
                      </a:r>
                      <a:endParaRPr lang="en-US" altLang="zh-TW"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solidFill>
                            <a:schemeClr val="tx1"/>
                          </a:solidFill>
                          <a:effectLst/>
                          <a:latin typeface="Candara" panose="020E0502030303020204" pitchFamily="34" charset="0"/>
                        </a:rPr>
                        <a:t>2024</a:t>
                      </a:r>
                      <a:endParaRPr lang="en-US" altLang="zh-TW"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Diff</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Action Plan</a:t>
                      </a:r>
                      <a:r>
                        <a:rPr lang="zh-TW" altLang="en-US" sz="800" b="1" u="none" strike="noStrike" dirty="0">
                          <a:solidFill>
                            <a:schemeClr val="tx1"/>
                          </a:solidFill>
                          <a:effectLst/>
                          <a:latin typeface="Candara" panose="020E0502030303020204" pitchFamily="34" charset="0"/>
                        </a:rPr>
                        <a:t> </a:t>
                      </a:r>
                      <a:r>
                        <a:rPr lang="en-US" altLang="zh-TW" sz="800" b="1" u="none" strike="noStrike" dirty="0">
                          <a:solidFill>
                            <a:schemeClr val="tx1"/>
                          </a:solidFill>
                          <a:effectLst/>
                          <a:latin typeface="Candara" panose="020E0502030303020204" pitchFamily="34" charset="0"/>
                        </a:rPr>
                        <a:t>in 2025</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96723"/>
                  </a:ext>
                </a:extLst>
              </a:tr>
              <a:tr h="351646">
                <a:tc vMerge="1">
                  <a:txBody>
                    <a:bodyPr/>
                    <a:lstStyle/>
                    <a:p>
                      <a:pPr algn="ctr" fontAlgn="ctr"/>
                      <a:r>
                        <a:rPr lang="en-US" altLang="zh-TW" sz="1050" b="0" u="none" strike="noStrike" dirty="0">
                          <a:effectLst/>
                        </a:rPr>
                        <a:t>ECD</a:t>
                      </a:r>
                      <a:endParaRPr lang="en-US" sz="1050" b="0" u="none" strike="noStrike" dirty="0">
                        <a:effectLst/>
                      </a:endParaRPr>
                    </a:p>
                    <a:p>
                      <a:pPr algn="ctr" fontAlgn="ctr"/>
                      <a:r>
                        <a:rPr lang="en-US" sz="1050" b="0" u="none" strike="noStrike" dirty="0">
                          <a:effectLst/>
                        </a:rPr>
                        <a:t>KPI</a:t>
                      </a:r>
                      <a:endParaRPr lang="en-US" sz="105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Storage</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80089"/>
                  </a:ext>
                </a:extLst>
              </a:tr>
              <a:tr h="360040">
                <a:tc vMerge="1">
                  <a:txBody>
                    <a:bodyPr/>
                    <a:lstStyle/>
                    <a:p>
                      <a:endParaRPr lang="en-US"/>
                    </a:p>
                  </a:txBody>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Lift on/off</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9480689"/>
                  </a:ext>
                </a:extLst>
              </a:tr>
              <a:tr h="442650">
                <a:tc vMerge="1">
                  <a:txBody>
                    <a:bodyPr/>
                    <a:lstStyle/>
                    <a:p>
                      <a:endParaRPr lang="zh-TW" altLang="en-US"/>
                    </a:p>
                  </a:txBody>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Reposition</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455894"/>
                  </a:ext>
                </a:extLst>
              </a:tr>
              <a:tr h="442650">
                <a:tc vMerge="1">
                  <a:txBody>
                    <a:bodyPr/>
                    <a:lstStyle/>
                    <a:p>
                      <a:endParaRPr lang="zh-TW" altLang="en-US"/>
                    </a:p>
                  </a:txBody>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M &amp; R</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652007"/>
                  </a:ext>
                </a:extLst>
              </a:tr>
              <a:tr h="442650">
                <a:tc rowSpan="3">
                  <a:txBody>
                    <a:bodyPr/>
                    <a:lstStyle/>
                    <a:p>
                      <a:pPr algn="ctr" fontAlgn="ctr"/>
                      <a:r>
                        <a:rPr lang="en-US" altLang="zh-TW" sz="1050" b="0" u="none" strike="noStrike" dirty="0">
                          <a:effectLst/>
                          <a:latin typeface="Candara" panose="020E0502030303020204" pitchFamily="34" charset="0"/>
                        </a:rPr>
                        <a:t>IMD</a:t>
                      </a:r>
                      <a:r>
                        <a:rPr lang="en-US" sz="1050" b="0" u="none" strike="noStrike" dirty="0">
                          <a:effectLst/>
                          <a:latin typeface="Candara" panose="020E0502030303020204" pitchFamily="34" charset="0"/>
                        </a:rPr>
                        <a:t>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Cost </a:t>
                      </a:r>
                      <a:r>
                        <a:rPr lang="en-US" altLang="zh-TW" sz="1050" b="0" i="0" u="none" strike="noStrike" dirty="0">
                          <a:solidFill>
                            <a:srgbClr val="000000"/>
                          </a:solidFill>
                          <a:effectLst/>
                          <a:latin typeface="Candara" panose="020E0502030303020204" pitchFamily="34" charset="0"/>
                          <a:ea typeface="新細明體" panose="02020500000000000000" pitchFamily="18" charset="-120"/>
                        </a:rPr>
                        <a:t>Saving Project</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53598"/>
                  </a:ext>
                </a:extLst>
              </a:tr>
              <a:tr h="442650">
                <a:tc vMerge="1">
                  <a:txBody>
                    <a:bodyPr/>
                    <a:lstStyle/>
                    <a:p>
                      <a:endParaRPr lang="zh-TW" altLang="en-US"/>
                    </a:p>
                  </a:txBody>
                  <a:tcPr/>
                </a:tc>
                <a:tc>
                  <a:txBody>
                    <a:bodyPr/>
                    <a:lstStyle/>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90% Onboard </a:t>
                      </a:r>
                    </a:p>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within 7 Days</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457558"/>
                  </a:ext>
                </a:extLst>
              </a:tr>
              <a:tr h="442650">
                <a:tc vMerge="1">
                  <a:txBody>
                    <a:bodyPr/>
                    <a:lstStyle/>
                    <a:p>
                      <a:endParaRPr lang="zh-TW" altLang="en-US"/>
                    </a:p>
                  </a:txBody>
                  <a:tcPr/>
                </a:tc>
                <a:tc>
                  <a:txBody>
                    <a:bodyPr/>
                    <a:lstStyle/>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No Personal Negligence</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20168"/>
                  </a:ext>
                </a:extLst>
              </a:tr>
            </a:tbl>
          </a:graphicData>
        </a:graphic>
      </p:graphicFrame>
      <p:sp>
        <p:nvSpPr>
          <p:cNvPr id="3" name="文字方塊 2">
            <a:extLst>
              <a:ext uri="{FF2B5EF4-FFF2-40B4-BE49-F238E27FC236}">
                <a16:creationId xmlns:a16="http://schemas.microsoft.com/office/drawing/2014/main" id="{E08280BE-B7B4-4DA4-AB63-88117C0E03C0}"/>
              </a:ext>
            </a:extLst>
          </p:cNvPr>
          <p:cNvSpPr txBox="1"/>
          <p:nvPr/>
        </p:nvSpPr>
        <p:spPr>
          <a:xfrm>
            <a:off x="111870" y="3927783"/>
            <a:ext cx="8928992" cy="1215717"/>
          </a:xfrm>
          <a:prstGeom prst="rect">
            <a:avLst/>
          </a:prstGeom>
          <a:noFill/>
        </p:spPr>
        <p:txBody>
          <a:bodyPr wrap="square" rtlCol="0">
            <a:spAutoFit/>
          </a:bodyPr>
          <a:lstStyle/>
          <a:p>
            <a:r>
              <a:rPr lang="en-US" altLang="zh-TW" dirty="0"/>
              <a:t>Topic </a:t>
            </a:r>
          </a:p>
          <a:p>
            <a:r>
              <a:rPr lang="en-US" altLang="zh-TW" sz="1100" dirty="0"/>
              <a:t>Aged Container Selling / Free Reposition Plan</a:t>
            </a:r>
          </a:p>
          <a:p>
            <a:pPr marL="628650" lvl="1" indent="-171450">
              <a:buFont typeface="Wingdings" panose="05000000000000000000" pitchFamily="2" charset="2"/>
              <a:buChar char="l"/>
            </a:pPr>
            <a:r>
              <a:rPr lang="en-US" altLang="zh-TW" sz="1100" dirty="0"/>
              <a:t>A</a:t>
            </a:r>
          </a:p>
          <a:p>
            <a:pPr marL="628650" lvl="1" indent="-171450">
              <a:buFont typeface="Wingdings" panose="05000000000000000000" pitchFamily="2" charset="2"/>
              <a:buChar char="l"/>
            </a:pPr>
            <a:r>
              <a:rPr lang="en-US" altLang="zh-TW" sz="1100" dirty="0"/>
              <a:t>B</a:t>
            </a:r>
          </a:p>
          <a:p>
            <a:endParaRPr lang="en-US" altLang="zh-TW" sz="1100" dirty="0"/>
          </a:p>
          <a:p>
            <a:endParaRPr lang="zh-TW" altLang="en-US" sz="1100" dirty="0"/>
          </a:p>
        </p:txBody>
      </p:sp>
      <p:sp>
        <p:nvSpPr>
          <p:cNvPr id="5" name="Google Shape;452;p46">
            <a:extLst>
              <a:ext uri="{FF2B5EF4-FFF2-40B4-BE49-F238E27FC236}">
                <a16:creationId xmlns:a16="http://schemas.microsoft.com/office/drawing/2014/main" id="{A3B642DE-1C64-0281-3A36-C6B2398F51BC}"/>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8</a:t>
            </a:fld>
            <a:endParaRPr lang="en-US" sz="1000" dirty="0"/>
          </a:p>
        </p:txBody>
      </p:sp>
    </p:spTree>
    <p:extLst>
      <p:ext uri="{BB962C8B-B14F-4D97-AF65-F5344CB8AC3E}">
        <p14:creationId xmlns:p14="http://schemas.microsoft.com/office/powerpoint/2010/main" val="1256370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9D07FD97-BCDB-CFF1-4F44-A9FEEA238FD8}"/>
              </a:ext>
            </a:extLst>
          </p:cNvPr>
          <p:cNvSpPr txBox="1">
            <a:spLocks/>
          </p:cNvSpPr>
          <p:nvPr/>
        </p:nvSpPr>
        <p:spPr>
          <a:xfrm>
            <a:off x="107504"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dirty="0">
                <a:latin typeface="DFKai-SB" pitchFamily="65" charset="-120"/>
                <a:ea typeface="DFKai-SB" pitchFamily="65" charset="-120"/>
              </a:rPr>
              <a:t>OCD/OPD Topic discussion </a:t>
            </a:r>
            <a:r>
              <a:rPr lang="en-US" altLang="zh-TW" sz="2400" b="1" kern="0" dirty="0">
                <a:solidFill>
                  <a:srgbClr val="FFFF00"/>
                </a:solidFill>
                <a:latin typeface="DFKai-SB" pitchFamily="65" charset="-120"/>
                <a:ea typeface="DFKai-SB" pitchFamily="65" charset="-120"/>
              </a:rPr>
              <a:t>(CR+NI)</a:t>
            </a:r>
            <a:endParaRPr lang="en-US" sz="2400" b="1" kern="0" dirty="0">
              <a:solidFill>
                <a:srgbClr val="FFFF00"/>
              </a:solidFill>
              <a:latin typeface="DFKai-SB" pitchFamily="65" charset="-120"/>
              <a:ea typeface="DFKai-SB" pitchFamily="65" charset="-120"/>
            </a:endParaRPr>
          </a:p>
        </p:txBody>
      </p:sp>
      <p:graphicFrame>
        <p:nvGraphicFramePr>
          <p:cNvPr id="2" name="表格 1">
            <a:extLst>
              <a:ext uri="{FF2B5EF4-FFF2-40B4-BE49-F238E27FC236}">
                <a16:creationId xmlns:a16="http://schemas.microsoft.com/office/drawing/2014/main" id="{C8FB7389-5BCF-4B95-9A88-0E5BDE0C7446}"/>
              </a:ext>
            </a:extLst>
          </p:cNvPr>
          <p:cNvGraphicFramePr>
            <a:graphicFrameLocks noGrp="1"/>
          </p:cNvGraphicFramePr>
          <p:nvPr>
            <p:extLst>
              <p:ext uri="{D42A27DB-BD31-4B8C-83A1-F6EECF244321}">
                <p14:modId xmlns:p14="http://schemas.microsoft.com/office/powerpoint/2010/main" val="4276261704"/>
              </p:ext>
            </p:extLst>
          </p:nvPr>
        </p:nvGraphicFramePr>
        <p:xfrm>
          <a:off x="107504" y="771551"/>
          <a:ext cx="8928993" cy="2808309"/>
        </p:xfrm>
        <a:graphic>
          <a:graphicData uri="http://schemas.openxmlformats.org/drawingml/2006/table">
            <a:tbl>
              <a:tblPr>
                <a:tableStyleId>{5C22544A-7EE6-4342-B048-85BDC9FD1C3A}</a:tableStyleId>
              </a:tblPr>
              <a:tblGrid>
                <a:gridCol w="832827">
                  <a:extLst>
                    <a:ext uri="{9D8B030D-6E8A-4147-A177-3AD203B41FA5}">
                      <a16:colId xmlns:a16="http://schemas.microsoft.com/office/drawing/2014/main" val="1096605092"/>
                    </a:ext>
                  </a:extLst>
                </a:gridCol>
                <a:gridCol w="1310678">
                  <a:extLst>
                    <a:ext uri="{9D8B030D-6E8A-4147-A177-3AD203B41FA5}">
                      <a16:colId xmlns:a16="http://schemas.microsoft.com/office/drawing/2014/main" val="1714653431"/>
                    </a:ext>
                  </a:extLst>
                </a:gridCol>
                <a:gridCol w="737256">
                  <a:extLst>
                    <a:ext uri="{9D8B030D-6E8A-4147-A177-3AD203B41FA5}">
                      <a16:colId xmlns:a16="http://schemas.microsoft.com/office/drawing/2014/main" val="2905017876"/>
                    </a:ext>
                  </a:extLst>
                </a:gridCol>
                <a:gridCol w="737256">
                  <a:extLst>
                    <a:ext uri="{9D8B030D-6E8A-4147-A177-3AD203B41FA5}">
                      <a16:colId xmlns:a16="http://schemas.microsoft.com/office/drawing/2014/main" val="4291711140"/>
                    </a:ext>
                  </a:extLst>
                </a:gridCol>
                <a:gridCol w="737256">
                  <a:extLst>
                    <a:ext uri="{9D8B030D-6E8A-4147-A177-3AD203B41FA5}">
                      <a16:colId xmlns:a16="http://schemas.microsoft.com/office/drawing/2014/main" val="1668644550"/>
                    </a:ext>
                  </a:extLst>
                </a:gridCol>
                <a:gridCol w="4573720">
                  <a:extLst>
                    <a:ext uri="{9D8B030D-6E8A-4147-A177-3AD203B41FA5}">
                      <a16:colId xmlns:a16="http://schemas.microsoft.com/office/drawing/2014/main" val="3561485105"/>
                    </a:ext>
                  </a:extLst>
                </a:gridCol>
              </a:tblGrid>
              <a:tr h="152409">
                <a:tc>
                  <a:txBody>
                    <a:bodyPr/>
                    <a:lstStyle/>
                    <a:p>
                      <a:pPr algn="l" fontAlgn="ctr"/>
                      <a:r>
                        <a:rPr lang="zh-TW" altLang="en-US" sz="900" u="none" strike="noStrike" dirty="0">
                          <a:effectLst/>
                          <a:latin typeface="Candara" panose="020E0502030303020204" pitchFamily="34" charset="0"/>
                        </a:rPr>
                        <a:t>　</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900" u="none" strike="noStrike" dirty="0">
                          <a:effectLst/>
                          <a:latin typeface="Candara" panose="020E0502030303020204" pitchFamily="34" charset="0"/>
                        </a:rPr>
                        <a:t>　</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effectLst/>
                          <a:latin typeface="Candara" panose="020E0502030303020204" pitchFamily="34" charset="0"/>
                        </a:rPr>
                        <a:t>2023</a:t>
                      </a:r>
                      <a:endParaRPr lang="en-US" altLang="zh-TW"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effectLst/>
                          <a:latin typeface="Candara" panose="020E0502030303020204" pitchFamily="34" charset="0"/>
                        </a:rPr>
                        <a:t>2024</a:t>
                      </a:r>
                      <a:endParaRPr lang="en-US" altLang="zh-TW"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effectLst/>
                          <a:latin typeface="Candara" panose="020E0502030303020204" pitchFamily="34" charset="0"/>
                        </a:rPr>
                        <a:t>Diff</a:t>
                      </a:r>
                      <a:endParaRPr lang="en-US"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Action Plan</a:t>
                      </a:r>
                      <a:r>
                        <a:rPr lang="zh-TW" altLang="en-US" sz="800" b="1" u="none" strike="noStrike" dirty="0">
                          <a:solidFill>
                            <a:schemeClr val="tx1"/>
                          </a:solidFill>
                          <a:effectLst/>
                          <a:latin typeface="Candara" panose="020E0502030303020204" pitchFamily="34" charset="0"/>
                        </a:rPr>
                        <a:t> </a:t>
                      </a:r>
                      <a:r>
                        <a:rPr lang="en-US" altLang="zh-TW" sz="800" b="1" u="none" strike="noStrike" dirty="0">
                          <a:solidFill>
                            <a:schemeClr val="tx1"/>
                          </a:solidFill>
                          <a:effectLst/>
                          <a:latin typeface="Candara" panose="020E0502030303020204" pitchFamily="34" charset="0"/>
                        </a:rPr>
                        <a:t>in 2025</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96723"/>
                  </a:ext>
                </a:extLst>
              </a:tr>
              <a:tr h="442650">
                <a:tc rowSpan="3">
                  <a:txBody>
                    <a:bodyPr/>
                    <a:lstStyle/>
                    <a:p>
                      <a:pPr algn="ctr" fontAlgn="ctr"/>
                      <a:r>
                        <a:rPr lang="en-US" sz="1050" b="0" u="none" strike="noStrike" dirty="0">
                          <a:effectLst/>
                          <a:latin typeface="Candara" panose="020E0502030303020204" pitchFamily="34" charset="0"/>
                        </a:rPr>
                        <a:t>OPD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u="none" strike="noStrike" dirty="0">
                          <a:effectLst/>
                          <a:latin typeface="Candara" panose="020E0502030303020204" pitchFamily="34" charset="0"/>
                        </a:rPr>
                        <a:t>BOA</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7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7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700" b="0" i="0" u="none" strike="noStrike" dirty="0">
                        <a:solidFill>
                          <a:srgbClr val="000000"/>
                        </a:solidFill>
                        <a:effectLst/>
                        <a:highlight>
                          <a:srgbClr val="FFFF00"/>
                        </a:highligh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80089"/>
                  </a:ext>
                </a:extLst>
              </a:tr>
              <a:tr h="442650">
                <a:tc vMerge="1">
                  <a:txBody>
                    <a:bodyPr/>
                    <a:lstStyle/>
                    <a:p>
                      <a:endParaRPr lang="zh-TW" altLang="en-US"/>
                    </a:p>
                  </a:txBody>
                  <a:tcPr/>
                </a:tc>
                <a:tc>
                  <a:txBody>
                    <a:bodyPr/>
                    <a:lstStyle/>
                    <a:p>
                      <a:pPr algn="ctr" fontAlgn="ctr"/>
                      <a:r>
                        <a:rPr lang="en-US" sz="1050" b="0" u="none" strike="noStrike" dirty="0">
                          <a:effectLst/>
                          <a:latin typeface="Candara" panose="020E0502030303020204" pitchFamily="34" charset="0"/>
                        </a:rPr>
                        <a:t>Port Stay</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7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7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700" b="0" i="0" u="none" strike="noStrike" dirty="0">
                        <a:solidFill>
                          <a:srgbClr val="000000"/>
                        </a:solidFill>
                        <a:effectLst/>
                        <a:highlight>
                          <a:srgbClr val="FFFF00"/>
                        </a:highligh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455894"/>
                  </a:ext>
                </a:extLst>
              </a:tr>
              <a:tr h="442650">
                <a:tc vMerge="1">
                  <a:txBody>
                    <a:bodyPr/>
                    <a:lstStyle/>
                    <a:p>
                      <a:endParaRPr lang="zh-TW" altLang="en-US"/>
                    </a:p>
                  </a:txBody>
                  <a:tcPr/>
                </a:tc>
                <a:tc>
                  <a:txBody>
                    <a:bodyPr/>
                    <a:lstStyle/>
                    <a:p>
                      <a:pPr algn="ctr" fontAlgn="ctr"/>
                      <a:r>
                        <a:rPr lang="en-US" sz="1050" b="0" u="none" strike="noStrike" dirty="0">
                          <a:effectLst/>
                          <a:latin typeface="Candara" panose="020E0502030303020204" pitchFamily="34" charset="0"/>
                        </a:rPr>
                        <a:t>Productivity</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7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7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700" b="0" i="0" u="none" strike="noStrike" dirty="0">
                        <a:solidFill>
                          <a:srgbClr val="000000"/>
                        </a:solidFill>
                        <a:effectLst/>
                        <a:highlight>
                          <a:srgbClr val="FFFF00"/>
                        </a:highligh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652007"/>
                  </a:ext>
                </a:extLst>
              </a:tr>
              <a:tr h="442650">
                <a:tc rowSpan="3">
                  <a:txBody>
                    <a:bodyPr/>
                    <a:lstStyle/>
                    <a:p>
                      <a:pPr algn="ctr" fontAlgn="ctr"/>
                      <a:r>
                        <a:rPr lang="en-US" sz="1050" b="0" u="none" strike="noStrike">
                          <a:effectLst/>
                          <a:latin typeface="Candara" panose="020E0502030303020204" pitchFamily="34" charset="0"/>
                        </a:rPr>
                        <a:t>OCD KPI</a:t>
                      </a:r>
                      <a:endParaRPr lang="en-US" sz="1050" b="0" i="0" u="none" strike="noStrike">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u="none" strike="noStrike" dirty="0">
                          <a:effectLst/>
                          <a:latin typeface="Candara" panose="020E0502030303020204" pitchFamily="34" charset="0"/>
                        </a:rPr>
                        <a:t>Incentive</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7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7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700" b="0" i="0" u="none" strike="noStrike" dirty="0">
                        <a:solidFill>
                          <a:srgbClr val="000000"/>
                        </a:solidFill>
                        <a:effectLst/>
                        <a:highlight>
                          <a:srgbClr val="FFFF00"/>
                        </a:highligh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kumimoji="0" lang="zh-TW" altLang="en-US" sz="700" b="0" i="0" u="none" strike="noStrike" kern="0" cap="none" spc="0" normalizeH="0" baseline="0" noProof="0" dirty="0">
                        <a:ln>
                          <a:noFill/>
                        </a:ln>
                        <a:solidFill>
                          <a:srgbClr val="000000"/>
                        </a:solidFill>
                        <a:effectLst/>
                        <a:uLnTx/>
                        <a:uFillTx/>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53598"/>
                  </a:ext>
                </a:extLst>
              </a:tr>
              <a:tr h="442650">
                <a:tc vMerge="1">
                  <a:txBody>
                    <a:bodyPr/>
                    <a:lstStyle/>
                    <a:p>
                      <a:endParaRPr lang="zh-TW" altLang="en-US"/>
                    </a:p>
                  </a:txBody>
                  <a:tcPr/>
                </a:tc>
                <a:tc>
                  <a:txBody>
                    <a:bodyPr/>
                    <a:lstStyle/>
                    <a:p>
                      <a:pPr algn="ctr" fontAlgn="ctr"/>
                      <a:r>
                        <a:rPr lang="en-US" sz="1050" b="0" u="none" strike="noStrike" dirty="0">
                          <a:effectLst/>
                          <a:latin typeface="Candara" panose="020E0502030303020204" pitchFamily="34" charset="0"/>
                        </a:rPr>
                        <a:t>Empty Storage</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7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7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700" b="0" i="0" u="none" strike="noStrike" dirty="0">
                        <a:solidFill>
                          <a:srgbClr val="000000"/>
                        </a:solidFill>
                        <a:effectLst/>
                        <a:highlight>
                          <a:srgbClr val="FFFF00"/>
                        </a:highligh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kumimoji="0" lang="zh-TW" altLang="en-US" sz="700" b="0" i="0" u="none" strike="noStrike" kern="0" cap="none" spc="0" normalizeH="0" baseline="0" noProof="0" dirty="0">
                        <a:ln>
                          <a:noFill/>
                        </a:ln>
                        <a:solidFill>
                          <a:srgbClr val="000000"/>
                        </a:solidFill>
                        <a:effectLst/>
                        <a:uLnTx/>
                        <a:uFillTx/>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457558"/>
                  </a:ext>
                </a:extLst>
              </a:tr>
              <a:tr h="442650">
                <a:tc vMerge="1">
                  <a:txBody>
                    <a:bodyPr/>
                    <a:lstStyle/>
                    <a:p>
                      <a:endParaRPr lang="zh-TW" altLang="en-US"/>
                    </a:p>
                  </a:txBody>
                  <a:tcPr/>
                </a:tc>
                <a:tc>
                  <a:txBody>
                    <a:bodyPr/>
                    <a:lstStyle/>
                    <a:p>
                      <a:pPr algn="ctr" fontAlgn="ctr"/>
                      <a:r>
                        <a:rPr lang="en-US" sz="1050" b="0" u="none" strike="noStrike" dirty="0">
                          <a:effectLst/>
                          <a:latin typeface="Candara" panose="020E0502030303020204" pitchFamily="34" charset="0"/>
                        </a:rPr>
                        <a:t>Rate Reduction</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7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7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700" b="0" i="0" u="none" strike="noStrike" dirty="0">
                        <a:solidFill>
                          <a:srgbClr val="000000"/>
                        </a:solidFill>
                        <a:effectLst/>
                        <a:highlight>
                          <a:srgbClr val="FFFF00"/>
                        </a:highligh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kumimoji="0" lang="zh-TW" altLang="en-US" sz="700" b="0" i="0" u="none" strike="noStrike" kern="0" cap="none" spc="0" normalizeH="0" baseline="0" noProof="0" dirty="0">
                        <a:ln>
                          <a:noFill/>
                        </a:ln>
                        <a:solidFill>
                          <a:srgbClr val="000000"/>
                        </a:solidFill>
                        <a:effectLst/>
                        <a:uLnTx/>
                        <a:uFillTx/>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20168"/>
                  </a:ext>
                </a:extLst>
              </a:tr>
            </a:tbl>
          </a:graphicData>
        </a:graphic>
      </p:graphicFrame>
      <p:sp>
        <p:nvSpPr>
          <p:cNvPr id="3" name="文字方塊 2">
            <a:extLst>
              <a:ext uri="{FF2B5EF4-FFF2-40B4-BE49-F238E27FC236}">
                <a16:creationId xmlns:a16="http://schemas.microsoft.com/office/drawing/2014/main" id="{E08280BE-B7B4-4DA4-AB63-88117C0E03C0}"/>
              </a:ext>
            </a:extLst>
          </p:cNvPr>
          <p:cNvSpPr txBox="1"/>
          <p:nvPr/>
        </p:nvSpPr>
        <p:spPr>
          <a:xfrm>
            <a:off x="107504" y="3723878"/>
            <a:ext cx="8928992" cy="1215717"/>
          </a:xfrm>
          <a:prstGeom prst="rect">
            <a:avLst/>
          </a:prstGeom>
          <a:noFill/>
        </p:spPr>
        <p:txBody>
          <a:bodyPr wrap="square" rtlCol="0">
            <a:spAutoFit/>
          </a:bodyPr>
          <a:lstStyle/>
          <a:p>
            <a:r>
              <a:rPr lang="en-US" altLang="zh-TW" dirty="0"/>
              <a:t>Topic</a:t>
            </a:r>
          </a:p>
          <a:p>
            <a:r>
              <a:rPr lang="en-US" altLang="zh-TW" sz="1100" dirty="0"/>
              <a:t>Terminal info update (expansion/dredge/crane)</a:t>
            </a:r>
          </a:p>
          <a:p>
            <a:pPr marL="628650" lvl="1" indent="-171450">
              <a:buFont typeface="Wingdings" panose="05000000000000000000" pitchFamily="2" charset="2"/>
              <a:buChar char="l"/>
            </a:pPr>
            <a:r>
              <a:rPr lang="en-US" altLang="zh-TW" sz="1100" dirty="0"/>
              <a:t>A</a:t>
            </a:r>
          </a:p>
          <a:p>
            <a:pPr marL="628650" lvl="1" indent="-171450">
              <a:buFont typeface="Wingdings" panose="05000000000000000000" pitchFamily="2" charset="2"/>
              <a:buChar char="l"/>
            </a:pPr>
            <a:r>
              <a:rPr lang="en-US" altLang="zh-TW" sz="1100" dirty="0"/>
              <a:t>B</a:t>
            </a:r>
          </a:p>
          <a:p>
            <a:endParaRPr lang="en-US" altLang="zh-TW" sz="1100" dirty="0"/>
          </a:p>
          <a:p>
            <a:endParaRPr lang="zh-TW" altLang="en-US" sz="1100" dirty="0"/>
          </a:p>
        </p:txBody>
      </p:sp>
      <p:sp>
        <p:nvSpPr>
          <p:cNvPr id="5" name="Google Shape;452;p46">
            <a:extLst>
              <a:ext uri="{FF2B5EF4-FFF2-40B4-BE49-F238E27FC236}">
                <a16:creationId xmlns:a16="http://schemas.microsoft.com/office/drawing/2014/main" id="{4573920C-B669-28BB-FEBF-1FF768642580}"/>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9</a:t>
            </a:fld>
            <a:endParaRPr lang="en-US" sz="1000" dirty="0"/>
          </a:p>
        </p:txBody>
      </p:sp>
    </p:spTree>
    <p:extLst>
      <p:ext uri="{BB962C8B-B14F-4D97-AF65-F5344CB8AC3E}">
        <p14:creationId xmlns:p14="http://schemas.microsoft.com/office/powerpoint/2010/main" val="29209704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15540</TotalTime>
  <Words>4244</Words>
  <Application>Microsoft Office PowerPoint</Application>
  <PresentationFormat>On-screen Show (16:9)</PresentationFormat>
  <Paragraphs>1251</Paragraphs>
  <Slides>60</Slides>
  <Notes>43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60</vt:i4>
      </vt:variant>
    </vt:vector>
  </HeadingPairs>
  <TitlesOfParts>
    <vt:vector size="70" baseType="lpstr">
      <vt:lpstr>华文中宋</vt:lpstr>
      <vt:lpstr>Arial</vt:lpstr>
      <vt:lpstr>Calibri</vt:lpstr>
      <vt:lpstr>Candara</vt:lpstr>
      <vt:lpstr>DFKai-SB</vt:lpstr>
      <vt:lpstr>Symbol</vt:lpstr>
      <vt:lpstr>Times New Roman</vt:lpstr>
      <vt:lpstr>Vijaya</vt:lpstr>
      <vt:lpstr>Wingdings</vt:lpstr>
      <vt:lpstr>Office Theme</vt:lpstr>
      <vt:lpstr>PowerPoint Presentation</vt:lpstr>
      <vt:lpstr>PowerPoint Presentation</vt:lpstr>
      <vt:lpstr>PowerPoint Presentation</vt:lpstr>
      <vt:lpstr>PowerPoint Presentation</vt:lpstr>
      <vt:lpstr>PowerPoint Presentation</vt:lpstr>
      <vt:lpstr>Topic discussion (CR+NI)</vt:lpstr>
      <vt:lpstr>Topic discussion (CR+NI)</vt:lpstr>
      <vt:lpstr>PowerPoint Presentation</vt:lpstr>
      <vt:lpstr>PowerPoint Presentation</vt:lpstr>
      <vt:lpstr>PowerPoint Presentation</vt:lpstr>
      <vt:lpstr>PowerPoint Presentation</vt:lpstr>
      <vt:lpstr>PowerPoint Presentation</vt:lpstr>
      <vt:lpstr>Topic discussion (CW)</vt:lpstr>
      <vt:lpstr>Topic discussion (CW)</vt:lpstr>
      <vt:lpstr>PowerPoint Presentation</vt:lpstr>
      <vt:lpstr>PowerPoint Presentation</vt:lpstr>
      <vt:lpstr>PowerPoint Presentation</vt:lpstr>
      <vt:lpstr>PowerPoint Presentation</vt:lpstr>
      <vt:lpstr>PowerPoint Presentation</vt:lpstr>
      <vt:lpstr>Topic discussion (HT)</vt:lpstr>
      <vt:lpstr>Topic discussion (HT)</vt:lpstr>
      <vt:lpstr>PowerPoint Presentation</vt:lpstr>
      <vt:lpstr>PowerPoint Presentation</vt:lpstr>
      <vt:lpstr>PowerPoint Presentation</vt:lpstr>
      <vt:lpstr>PowerPoint Presentation</vt:lpstr>
      <vt:lpstr>PowerPoint Presentation</vt:lpstr>
      <vt:lpstr>PowerPoint Presentation</vt:lpstr>
      <vt:lpstr>Topic discussion (DO)</vt:lpstr>
      <vt:lpstr>Topic discussion (DO)</vt:lpstr>
      <vt:lpstr>PowerPoint Presentation</vt:lpstr>
      <vt:lpstr>PowerPoint Presentation</vt:lpstr>
      <vt:lpstr>PowerPoint Presentation</vt:lpstr>
      <vt:lpstr>PowerPoint Presentation</vt:lpstr>
      <vt:lpstr>PowerPoint Presentation</vt:lpstr>
      <vt:lpstr>Topic discussion (JM)</vt:lpstr>
      <vt:lpstr>Topic discussion (JM)</vt:lpstr>
      <vt:lpstr>PowerPoint Presentation</vt:lpstr>
      <vt:lpstr>PowerPoint Presentation</vt:lpstr>
      <vt:lpstr>PowerPoint Presentation</vt:lpstr>
      <vt:lpstr>PowerPoint Presentation</vt:lpstr>
      <vt:lpstr>PowerPoint Presentation</vt:lpstr>
      <vt:lpstr>Topic discussion (PA)</vt:lpstr>
      <vt:lpstr>Topic discussion (PA)</vt:lpstr>
      <vt:lpstr>PowerPoint Presentation</vt:lpstr>
      <vt:lpstr>PowerPoint Presentation</vt:lpstr>
      <vt:lpstr>PowerPoint Presentation</vt:lpstr>
      <vt:lpstr>PowerPoint Presentation</vt:lpstr>
      <vt:lpstr>PowerPoint Presentation</vt:lpstr>
      <vt:lpstr>Topic discussion (PR)</vt:lpstr>
      <vt:lpstr>Topic discussion (PR)</vt:lpstr>
      <vt:lpstr>PowerPoint Presentation</vt:lpstr>
      <vt:lpstr>PowerPoint Presentation</vt:lpstr>
      <vt:lpstr>PowerPoint Presentation</vt:lpstr>
      <vt:lpstr>PowerPoint Presentation</vt:lpstr>
      <vt:lpstr>PowerPoint Presentation</vt:lpstr>
      <vt:lpstr>Topic discussion (TT)</vt:lpstr>
      <vt:lpstr>Topic discussion (TT)</vt:lpstr>
      <vt:lpstr>PowerPoint Presentation</vt:lpstr>
      <vt:lpstr>PowerPoint Presentation</vt:lpstr>
      <vt:lpstr>PowerPoint Presentation</vt:lpstr>
    </vt:vector>
  </TitlesOfParts>
  <Company>EGA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Achievement for 2015 Goal/KPI  Set Up : XXX-XXX</dc:title>
  <dc:creator>036570</dc:creator>
  <cp:lastModifiedBy>Shaquille Campbell</cp:lastModifiedBy>
  <cp:revision>2169</cp:revision>
  <cp:lastPrinted>2024-03-05T15:50:24Z</cp:lastPrinted>
  <dcterms:created xsi:type="dcterms:W3CDTF">2016-02-08T21:22:43Z</dcterms:created>
  <dcterms:modified xsi:type="dcterms:W3CDTF">2025-02-18T17:54:59Z</dcterms:modified>
  <dc:language>zh-TW</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17</vt:i4>
  </property>
  <property fmtid="{D5CDD505-2E9C-101B-9397-08002B2CF9AE}" pid="3" name="PresentationFormat">
    <vt:lpwstr>如螢幕大小 (16:9)</vt:lpwstr>
  </property>
  <property fmtid="{D5CDD505-2E9C-101B-9397-08002B2CF9AE}" pid="4" name="Slides">
    <vt:i4>27</vt:i4>
  </property>
</Properties>
</file>