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9607517f8f_2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9607517f8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9607517f8f_2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9607517f8f_2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9607517f8f_2_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9607517f8f_2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9607517f8f_2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9607517f8f_2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9607517f8f_2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9607517f8f_2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9607517f8f_2_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9607517f8f_2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9607517f8f_2_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9607517f8f_2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9607517f8f_2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9607517f8f_2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9607517f8f_2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9607517f8f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9607517f8f_2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9607517f8f_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9607517f8f_2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9607517f8f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9607517f8f_2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9607517f8f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9607517f8f_2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9607517f8f_2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9607517f8f_2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9607517f8f_2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9607517f8f_2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9607517f8f_2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33" y="0"/>
            <a:ext cx="12310532" cy="692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8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