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c6280b8258_1_1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c6280b8258_1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c6280b8258_1_6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c6280b8258_1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c6280b8258_1_7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c6280b8258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c6280b8258_1_7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c6280b8258_1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ce9280d4df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ce9280d4d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c6280b8258_1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c6280b8258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c6280b8258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c6280b8258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c6280b8258_1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c6280b8258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ce9280d4df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3ce9280d4d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c6280b8258_1_3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c6280b8258_1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c6280b8258_1_4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c6280b8258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c6280b8258_1_5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c6280b8258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93a92e70d5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2" name="Google Shape;122;g393a92e70d5_0_8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3298" y="0"/>
            <a:ext cx="12192000" cy="6858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096424" cy="6804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00" y="0"/>
            <a:ext cx="1215654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11650132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1977400" cy="673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775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038" y="0"/>
            <a:ext cx="12049924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199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