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7" r:id="rId3"/>
    <p:sldId id="260" r:id="rId4"/>
    <p:sldId id="258" r:id="rId5"/>
    <p:sldId id="261" r:id="rId6"/>
  </p:sldIdLst>
  <p:sldSz cx="12192000" cy="6858000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967C5-B261-1D99-50B8-2800BC98FB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AC44D6-3B8E-CA21-B50D-167A0B17D4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45196-1CA2-3005-FE40-00EE27712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DD568-4B70-055A-347C-DE63488B4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CB3D68-B391-5117-BC42-3AE5A7273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26335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9047BC-441E-06AD-6258-A5803F6B68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3F1FC2-1DD1-42B4-4A77-606E794420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C6EF7-8903-2D96-F94A-18FB471A4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68BD4A-E2E4-4007-07BF-42588E053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A038EB-4D5B-C331-C5EC-EA5DE0DB5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8364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459E37-CEA0-F157-2CBB-F4A4157BE4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4645AB-EF45-77F1-08BB-27054548C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C86B97-7ED4-E4DA-0848-FF584D287C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FD605-D36F-9DAA-8C19-32A185118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F999BF-8D28-6E8C-DE59-AF34AB503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616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D71DD-6146-C31C-3860-07B04C303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A2960A-A671-6BF6-F682-77B9264753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F2455C-FEDA-0345-B02F-874654DAA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496AA0-242B-04D1-0C4B-4F43D77EB1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55F00-C675-89E9-D408-F1A61C143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40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910D30-1A14-EF2B-6171-677A4839F7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5200A7-8C0A-21AF-371B-A870DDC9EF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F0C115-5D04-99DF-9A7E-8C5A18848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0F2E0-31F4-3C0D-DC41-FA1EF55F2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83A7AB-ACC2-9983-3ACA-6BBA93760A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1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4BCBE-7FDD-1071-36D1-8EAF8F55F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1FE09-38E3-8A32-7657-F216948C97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29C619-6502-D811-92B6-4ACBCCDA9C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F45EB78-BD6C-9BB4-EB2C-6413E25A5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A15D49-73B9-A732-7AF3-916B8D79D6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D08047-55AA-EAD1-D55F-04366DDC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126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AB261-95DE-8066-F8A9-A70DBFB0B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BFF815-1B00-E9DD-02F2-A36A4C455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21AC89-CA66-A980-63BE-BC92E93EF6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F069A-4CF0-E193-C717-0327A52F7A3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BEDF80-13FC-1F9E-9FA6-E002A085057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20DBF9B-B4EE-0382-ACC3-BE9292CD3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4969223-4C5E-AB33-420A-CDB5A2E05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A89289-A115-6C1F-24A9-918E4AE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23074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836B1-BE16-8D2E-FB4E-1EE8261263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926B54-3D28-81DE-F418-60BCE419D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510931-A6BF-6639-B92D-FE1C6C9DC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078D52-4498-35CA-137A-8F59ABB925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922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7119FC-8D4B-5809-4670-DBAA853E8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8AB2C1-7849-05D0-0F27-1A12D284A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113D91-357F-71C5-DF9F-B2EA0DC96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00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03F92C-7579-786D-4D5B-B748AB9F1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C24D-1FBE-7653-F040-3DB36AD134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7EC9AF3-1284-15AA-2AF3-D83BBFA1EB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268C54-E0EC-3FEE-69EE-992DBCF4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188B79-2229-24E8-C917-30D880691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1FAB44-3C21-9F57-F0B8-0F0BC629AE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47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B9F20-35E0-8DF7-3C9C-12A346158F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7A7FDE1-DCD0-38B8-AB16-CB8ECF8C8F3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4D3E5A-5741-E7AA-4F8A-3DF8C52C49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73A8A7-1B18-0E8E-DE5C-2EC4098B1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03B70-095B-12A0-5147-92E8378F2C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8ABCAB-1D5E-B902-E4A9-87C99ABE4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440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9BDC39-1A4D-2B97-D104-FAADF0F8F5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80A194-D38F-095B-1B24-F54A559BB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7C5E2D-A4D1-9DD1-139F-88D2F05DA3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CC3F5C-B8DD-478B-B9D5-81D26C63F1D8}" type="datetimeFigureOut">
              <a:rPr lang="en-US" smtClean="0"/>
              <a:t>3/20/2026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131AD-BEC3-8BB2-D26B-1801D93F6A7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65BE4-7061-F2BD-93FD-447AC44968C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DEF68B-514F-418F-A482-EDF737D0D1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778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EB90FAB-1781-79EA-620C-27325ED4E3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104"/>
            <a:ext cx="12192000" cy="683779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B11642A2-4BCE-33CD-3827-C8907CCCE57F}"/>
              </a:ext>
            </a:extLst>
          </p:cNvPr>
          <p:cNvSpPr txBox="1"/>
          <p:nvPr/>
        </p:nvSpPr>
        <p:spPr>
          <a:xfrm>
            <a:off x="5558292" y="1489173"/>
            <a:ext cx="8579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Reserved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FBC60B6-E41E-0BA8-7293-F2109D90D54B}"/>
              </a:ext>
            </a:extLst>
          </p:cNvPr>
          <p:cNvSpPr txBox="1"/>
          <p:nvPr/>
        </p:nvSpPr>
        <p:spPr>
          <a:xfrm>
            <a:off x="5172454" y="1858505"/>
            <a:ext cx="41353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084354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60FAA887-FF99-C50D-A7DF-0B3DBC47DA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BDAF126-02FB-872D-FBB9-7D6131372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2435501"/>
              </p:ext>
            </p:extLst>
          </p:nvPr>
        </p:nvGraphicFramePr>
        <p:xfrm>
          <a:off x="5892799" y="4452350"/>
          <a:ext cx="6299201" cy="240030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2121936">
                  <a:extLst>
                    <a:ext uri="{9D8B030D-6E8A-4147-A177-3AD203B41FA5}">
                      <a16:colId xmlns:a16="http://schemas.microsoft.com/office/drawing/2014/main" val="2470859333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2717812395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2456789662"/>
                    </a:ext>
                  </a:extLst>
                </a:gridCol>
                <a:gridCol w="1893566">
                  <a:extLst>
                    <a:ext uri="{9D8B030D-6E8A-4147-A177-3AD203B41FA5}">
                      <a16:colId xmlns:a16="http://schemas.microsoft.com/office/drawing/2014/main" val="2435913359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3721097272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Table 1   (1</a:t>
                      </a:r>
                      <a:r>
                        <a:rPr lang="en-US" altLang="zh-TW" sz="1200" u="none" strike="noStrike" dirty="0">
                          <a:effectLst/>
                        </a:rPr>
                        <a:t>0</a:t>
                      </a:r>
                      <a:r>
                        <a:rPr lang="en-US" sz="1200" u="none" strike="noStrike" dirty="0">
                          <a:effectLst/>
                        </a:rPr>
                        <a:t> P)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Table 2    (1</a:t>
                      </a:r>
                      <a:r>
                        <a:rPr lang="en-US" altLang="zh-TW" sz="1200" u="none" strike="noStrike" dirty="0">
                          <a:effectLst/>
                        </a:rPr>
                        <a:t>0</a:t>
                      </a:r>
                      <a:r>
                        <a:rPr lang="en-US" sz="1200" u="none" strike="noStrike" dirty="0">
                          <a:effectLst/>
                        </a:rPr>
                        <a:t> P)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648923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781722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Wu, Kuang Hui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Tony Wu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75853998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Vincent Lin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ELA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Chris Huang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ELA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112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Wilson Chen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Steven Yu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8053227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Mr. Percy Mo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Moises Woll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84537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Mrs. Elena Vizcarrondo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PR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George W. Runyon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872635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Bernhard Surges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DO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Jean-Bernard Dupoux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HT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6690105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Richardo Quezada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GT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Karsten Paul Windler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DO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249353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Luis Fernando Trujillo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EC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Carlos Leaño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5957334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Jorge Oria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SV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Mrs. Soraya </a:t>
                      </a:r>
                      <a:r>
                        <a:rPr lang="en-US" sz="1200" u="none" strike="noStrike" dirty="0" err="1">
                          <a:effectLst/>
                        </a:rPr>
                        <a:t>Peraez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EC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513645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Mrs. Cynthia </a:t>
                      </a:r>
                      <a:r>
                        <a:rPr lang="en-US" sz="1200" u="none" strike="noStrike" dirty="0" err="1">
                          <a:effectLst/>
                        </a:rPr>
                        <a:t>Papadopolo</a:t>
                      </a:r>
                      <a:r>
                        <a:rPr lang="en-US" sz="1200" u="none" strike="noStrike" dirty="0">
                          <a:effectLst/>
                        </a:rPr>
                        <a:t>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HN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Jose Oller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PR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61881472"/>
                  </a:ext>
                </a:extLst>
              </a:tr>
            </a:tbl>
          </a:graphicData>
        </a:graphic>
      </p:graphicFrame>
      <p:sp>
        <p:nvSpPr>
          <p:cNvPr id="4" name="Rectangle 3">
            <a:extLst>
              <a:ext uri="{FF2B5EF4-FFF2-40B4-BE49-F238E27FC236}">
                <a16:creationId xmlns:a16="http://schemas.microsoft.com/office/drawing/2014/main" id="{50819092-1D41-B926-C93D-3D6681AD2D02}"/>
              </a:ext>
            </a:extLst>
          </p:cNvPr>
          <p:cNvSpPr/>
          <p:nvPr/>
        </p:nvSpPr>
        <p:spPr>
          <a:xfrm>
            <a:off x="6989275" y="1647731"/>
            <a:ext cx="1810693" cy="715223"/>
          </a:xfrm>
          <a:prstGeom prst="rect">
            <a:avLst/>
          </a:prstGeom>
          <a:noFill/>
          <a:ln w="9525" cap="flat" cmpd="sng" algn="ctr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2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AA34B925-E63E-A4CA-D758-52214EA8F4D3}"/>
              </a:ext>
            </a:extLst>
          </p:cNvPr>
          <p:cNvCxnSpPr>
            <a:cxnSpLocks/>
          </p:cNvCxnSpPr>
          <p:nvPr/>
        </p:nvCxnSpPr>
        <p:spPr>
          <a:xfrm flipH="1" flipV="1">
            <a:off x="8057584" y="2362954"/>
            <a:ext cx="398353" cy="3249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C7A03AA4-631C-D783-89B0-7E6849D7DF67}"/>
              </a:ext>
            </a:extLst>
          </p:cNvPr>
          <p:cNvCxnSpPr/>
          <p:nvPr/>
        </p:nvCxnSpPr>
        <p:spPr>
          <a:xfrm>
            <a:off x="8637006" y="1520982"/>
            <a:ext cx="0" cy="12674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373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FEC58A6-D98B-826F-B397-84913FEB1C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2025" y="1662112"/>
            <a:ext cx="10267950" cy="353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4266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5BC25E7-E0BF-21B6-920C-47ACA2B26D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934575" cy="6248400"/>
          </a:xfrm>
          <a:prstGeom prst="rect">
            <a:avLst/>
          </a:prstGeom>
        </p:spPr>
      </p:pic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61B729EF-57FC-F4A4-2282-3741080B6F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661828"/>
              </p:ext>
            </p:extLst>
          </p:nvPr>
        </p:nvGraphicFramePr>
        <p:xfrm>
          <a:off x="5892799" y="4457700"/>
          <a:ext cx="6299201" cy="2400300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2121936">
                  <a:extLst>
                    <a:ext uri="{9D8B030D-6E8A-4147-A177-3AD203B41FA5}">
                      <a16:colId xmlns:a16="http://schemas.microsoft.com/office/drawing/2014/main" val="3092514229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2942400159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2704434640"/>
                    </a:ext>
                  </a:extLst>
                </a:gridCol>
                <a:gridCol w="1893566">
                  <a:extLst>
                    <a:ext uri="{9D8B030D-6E8A-4147-A177-3AD203B41FA5}">
                      <a16:colId xmlns:a16="http://schemas.microsoft.com/office/drawing/2014/main" val="1989137033"/>
                    </a:ext>
                  </a:extLst>
                </a:gridCol>
                <a:gridCol w="761233">
                  <a:extLst>
                    <a:ext uri="{9D8B030D-6E8A-4147-A177-3AD203B41FA5}">
                      <a16:colId xmlns:a16="http://schemas.microsoft.com/office/drawing/2014/main" val="1311121646"/>
                    </a:ext>
                  </a:extLst>
                </a:gridCol>
              </a:tblGrid>
              <a:tr h="20002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Table 1   (10 P)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Table 2    (10 P)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9935866"/>
                  </a:ext>
                </a:extLst>
              </a:tr>
              <a:tr h="200025"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Name</a:t>
                      </a:r>
                      <a:endParaRPr lang="en-US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081625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Wu, Kuang Hui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Tony Wu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2897158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Vincent Lin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ELA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Chris Huang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ELA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3037597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Wilson Chen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Steven Yu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619393728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Percy Mo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Arther Hsu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03801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Mrs. Gloria </a:t>
                      </a:r>
                      <a:r>
                        <a:rPr lang="en-US" sz="1200" u="none" strike="noStrike" dirty="0" err="1">
                          <a:effectLst/>
                        </a:rPr>
                        <a:t>Barandiarán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PE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Vincent Lin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AR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999878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Moises Woll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BO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Yi-</a:t>
                      </a:r>
                      <a:r>
                        <a:rPr lang="en-US" sz="1200" u="none" strike="noStrike" dirty="0" err="1">
                          <a:effectLst/>
                        </a:rPr>
                        <a:t>Syou</a:t>
                      </a:r>
                      <a:r>
                        <a:rPr lang="en-US" sz="1200" u="none" strike="noStrike" dirty="0">
                          <a:effectLst/>
                        </a:rPr>
                        <a:t> Hwang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8754633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Carlos Leaño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CO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Leon Chen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PE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301566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George W. Runyon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US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Elton Tsai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TW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16660584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Jean-Bernard Dupoux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HT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Samuel Tung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CO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09141386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Mr. Karsten Paul Windler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>
                          <a:effectLst/>
                        </a:rPr>
                        <a:t>DO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Mrs. Annie Chiu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n-US" sz="1200" u="none" strike="noStrike" dirty="0">
                          <a:effectLst/>
                        </a:rPr>
                        <a:t>TW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41749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32411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058DAA-7360-7A65-DF9D-1B026D66C6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5C385C7-13E5-488F-E7D2-BBDBDF390B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8212" y="1714500"/>
            <a:ext cx="10315575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1305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736</TotalTime>
  <Words>241</Words>
  <Application>Microsoft Office PowerPoint</Application>
  <PresentationFormat>Widescreen</PresentationFormat>
  <Paragraphs>90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jimmyzeng@pa.evergreen-line.com</dc:creator>
  <cp:lastModifiedBy>jimmyzeng@pa.evergreen-line.com</cp:lastModifiedBy>
  <cp:revision>7</cp:revision>
  <cp:lastPrinted>2026-03-20T14:33:58Z</cp:lastPrinted>
  <dcterms:created xsi:type="dcterms:W3CDTF">2026-03-13T18:19:40Z</dcterms:created>
  <dcterms:modified xsi:type="dcterms:W3CDTF">2026-03-20T21:58:28Z</dcterms:modified>
</cp:coreProperties>
</file>