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5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565801" y="5809365"/>
            <a:ext cx="6722745" cy="3724275"/>
          </a:xfrm>
          <a:custGeom>
            <a:avLst/>
            <a:gdLst/>
            <a:ahLst/>
            <a:cxnLst/>
            <a:rect l="l" t="t" r="r" b="b"/>
            <a:pathLst>
              <a:path w="6722744" h="3724275">
                <a:moveTo>
                  <a:pt x="6722198" y="3723912"/>
                </a:moveTo>
                <a:lnTo>
                  <a:pt x="1862416" y="3723912"/>
                </a:lnTo>
                <a:lnTo>
                  <a:pt x="1814345" y="3723304"/>
                </a:lnTo>
                <a:lnTo>
                  <a:pt x="1766573" y="3721489"/>
                </a:lnTo>
                <a:lnTo>
                  <a:pt x="1719117" y="3718481"/>
                </a:lnTo>
                <a:lnTo>
                  <a:pt x="1671989" y="3714297"/>
                </a:lnTo>
                <a:lnTo>
                  <a:pt x="1625205" y="3708949"/>
                </a:lnTo>
                <a:lnTo>
                  <a:pt x="1578780" y="3702453"/>
                </a:lnTo>
                <a:lnTo>
                  <a:pt x="1532728" y="3694824"/>
                </a:lnTo>
                <a:lnTo>
                  <a:pt x="1487064" y="3686076"/>
                </a:lnTo>
                <a:lnTo>
                  <a:pt x="1441802" y="3676223"/>
                </a:lnTo>
                <a:lnTo>
                  <a:pt x="1396958" y="3665280"/>
                </a:lnTo>
                <a:lnTo>
                  <a:pt x="1352544" y="3653262"/>
                </a:lnTo>
                <a:lnTo>
                  <a:pt x="1308577" y="3640184"/>
                </a:lnTo>
                <a:lnTo>
                  <a:pt x="1265071" y="3626060"/>
                </a:lnTo>
                <a:lnTo>
                  <a:pt x="1222041" y="3610905"/>
                </a:lnTo>
                <a:lnTo>
                  <a:pt x="1179500" y="3594733"/>
                </a:lnTo>
                <a:lnTo>
                  <a:pt x="1137465" y="3577559"/>
                </a:lnTo>
                <a:lnTo>
                  <a:pt x="1095949" y="3559397"/>
                </a:lnTo>
                <a:lnTo>
                  <a:pt x="1054966" y="3540263"/>
                </a:lnTo>
                <a:lnTo>
                  <a:pt x="1014533" y="3520171"/>
                </a:lnTo>
                <a:lnTo>
                  <a:pt x="974662" y="3499135"/>
                </a:lnTo>
                <a:lnTo>
                  <a:pt x="935370" y="3477171"/>
                </a:lnTo>
                <a:lnTo>
                  <a:pt x="896670" y="3454292"/>
                </a:lnTo>
                <a:lnTo>
                  <a:pt x="858577" y="3430513"/>
                </a:lnTo>
                <a:lnTo>
                  <a:pt x="821106" y="3405849"/>
                </a:lnTo>
                <a:lnTo>
                  <a:pt x="784271" y="3380316"/>
                </a:lnTo>
                <a:lnTo>
                  <a:pt x="748088" y="3353926"/>
                </a:lnTo>
                <a:lnTo>
                  <a:pt x="712570" y="3326695"/>
                </a:lnTo>
                <a:lnTo>
                  <a:pt x="677732" y="3298638"/>
                </a:lnTo>
                <a:lnTo>
                  <a:pt x="643589" y="3269768"/>
                </a:lnTo>
                <a:lnTo>
                  <a:pt x="610155" y="3240102"/>
                </a:lnTo>
                <a:lnTo>
                  <a:pt x="577446" y="3209653"/>
                </a:lnTo>
                <a:lnTo>
                  <a:pt x="545476" y="3178436"/>
                </a:lnTo>
                <a:lnTo>
                  <a:pt x="514259" y="3146465"/>
                </a:lnTo>
                <a:lnTo>
                  <a:pt x="483809" y="3113756"/>
                </a:lnTo>
                <a:lnTo>
                  <a:pt x="454143" y="3080322"/>
                </a:lnTo>
                <a:lnTo>
                  <a:pt x="425274" y="3046180"/>
                </a:lnTo>
                <a:lnTo>
                  <a:pt x="397216" y="3011342"/>
                </a:lnTo>
                <a:lnTo>
                  <a:pt x="369986" y="2975824"/>
                </a:lnTo>
                <a:lnTo>
                  <a:pt x="343596" y="2939640"/>
                </a:lnTo>
                <a:lnTo>
                  <a:pt x="318062" y="2902805"/>
                </a:lnTo>
                <a:lnTo>
                  <a:pt x="293398" y="2865334"/>
                </a:lnTo>
                <a:lnTo>
                  <a:pt x="269620" y="2827241"/>
                </a:lnTo>
                <a:lnTo>
                  <a:pt x="246741" y="2788541"/>
                </a:lnTo>
                <a:lnTo>
                  <a:pt x="224776" y="2749249"/>
                </a:lnTo>
                <a:lnTo>
                  <a:pt x="203740" y="2709379"/>
                </a:lnTo>
                <a:lnTo>
                  <a:pt x="183648" y="2668945"/>
                </a:lnTo>
                <a:lnTo>
                  <a:pt x="164514" y="2627963"/>
                </a:lnTo>
                <a:lnTo>
                  <a:pt x="146353" y="2586446"/>
                </a:lnTo>
                <a:lnTo>
                  <a:pt x="129179" y="2544411"/>
                </a:lnTo>
                <a:lnTo>
                  <a:pt x="113007" y="2501870"/>
                </a:lnTo>
                <a:lnTo>
                  <a:pt x="97851" y="2458840"/>
                </a:lnTo>
                <a:lnTo>
                  <a:pt x="83727" y="2415334"/>
                </a:lnTo>
                <a:lnTo>
                  <a:pt x="70649" y="2371367"/>
                </a:lnTo>
                <a:lnTo>
                  <a:pt x="58631" y="2326954"/>
                </a:lnTo>
                <a:lnTo>
                  <a:pt x="47689" y="2282109"/>
                </a:lnTo>
                <a:lnTo>
                  <a:pt x="37836" y="2236847"/>
                </a:lnTo>
                <a:lnTo>
                  <a:pt x="29087" y="2191183"/>
                </a:lnTo>
                <a:lnTo>
                  <a:pt x="21458" y="2145131"/>
                </a:lnTo>
                <a:lnTo>
                  <a:pt x="14962" y="2098706"/>
                </a:lnTo>
                <a:lnTo>
                  <a:pt x="9615" y="2051922"/>
                </a:lnTo>
                <a:lnTo>
                  <a:pt x="5430" y="2004795"/>
                </a:lnTo>
                <a:lnTo>
                  <a:pt x="2423" y="1957338"/>
                </a:lnTo>
                <a:lnTo>
                  <a:pt x="608" y="1909567"/>
                </a:lnTo>
                <a:lnTo>
                  <a:pt x="0" y="1861495"/>
                </a:lnTo>
                <a:lnTo>
                  <a:pt x="608" y="1813424"/>
                </a:lnTo>
                <a:lnTo>
                  <a:pt x="2423" y="1765653"/>
                </a:lnTo>
                <a:lnTo>
                  <a:pt x="5430" y="1718196"/>
                </a:lnTo>
                <a:lnTo>
                  <a:pt x="9615" y="1671068"/>
                </a:lnTo>
                <a:lnTo>
                  <a:pt x="14962" y="1624285"/>
                </a:lnTo>
                <a:lnTo>
                  <a:pt x="21458" y="1577860"/>
                </a:lnTo>
                <a:lnTo>
                  <a:pt x="29087" y="1531808"/>
                </a:lnTo>
                <a:lnTo>
                  <a:pt x="37836" y="1486144"/>
                </a:lnTo>
                <a:lnTo>
                  <a:pt x="47689" y="1440882"/>
                </a:lnTo>
                <a:lnTo>
                  <a:pt x="58631" y="1396037"/>
                </a:lnTo>
                <a:lnTo>
                  <a:pt x="70649" y="1351624"/>
                </a:lnTo>
                <a:lnTo>
                  <a:pt x="83727" y="1307657"/>
                </a:lnTo>
                <a:lnTo>
                  <a:pt x="97851" y="1264151"/>
                </a:lnTo>
                <a:lnTo>
                  <a:pt x="113007" y="1221120"/>
                </a:lnTo>
                <a:lnTo>
                  <a:pt x="129179" y="1178580"/>
                </a:lnTo>
                <a:lnTo>
                  <a:pt x="146353" y="1136544"/>
                </a:lnTo>
                <a:lnTo>
                  <a:pt x="164514" y="1095028"/>
                </a:lnTo>
                <a:lnTo>
                  <a:pt x="183648" y="1054046"/>
                </a:lnTo>
                <a:lnTo>
                  <a:pt x="203740" y="1013612"/>
                </a:lnTo>
                <a:lnTo>
                  <a:pt x="224776" y="973742"/>
                </a:lnTo>
                <a:lnTo>
                  <a:pt x="246741" y="934449"/>
                </a:lnTo>
                <a:lnTo>
                  <a:pt x="269620" y="895749"/>
                </a:lnTo>
                <a:lnTo>
                  <a:pt x="293398" y="857656"/>
                </a:lnTo>
                <a:lnTo>
                  <a:pt x="318062" y="820185"/>
                </a:lnTo>
                <a:lnTo>
                  <a:pt x="343596" y="783351"/>
                </a:lnTo>
                <a:lnTo>
                  <a:pt x="369986" y="747167"/>
                </a:lnTo>
                <a:lnTo>
                  <a:pt x="397216" y="711649"/>
                </a:lnTo>
                <a:lnTo>
                  <a:pt x="425274" y="676811"/>
                </a:lnTo>
                <a:lnTo>
                  <a:pt x="454143" y="642668"/>
                </a:lnTo>
                <a:lnTo>
                  <a:pt x="483809" y="609235"/>
                </a:lnTo>
                <a:lnTo>
                  <a:pt x="514259" y="576526"/>
                </a:lnTo>
                <a:lnTo>
                  <a:pt x="545476" y="544555"/>
                </a:lnTo>
                <a:lnTo>
                  <a:pt x="577446" y="513338"/>
                </a:lnTo>
                <a:lnTo>
                  <a:pt x="610155" y="482889"/>
                </a:lnTo>
                <a:lnTo>
                  <a:pt x="643589" y="453222"/>
                </a:lnTo>
                <a:lnTo>
                  <a:pt x="677732" y="424353"/>
                </a:lnTo>
                <a:lnTo>
                  <a:pt x="712570" y="396296"/>
                </a:lnTo>
                <a:lnTo>
                  <a:pt x="748088" y="369065"/>
                </a:lnTo>
                <a:lnTo>
                  <a:pt x="784271" y="342675"/>
                </a:lnTo>
                <a:lnTo>
                  <a:pt x="821106" y="317141"/>
                </a:lnTo>
                <a:lnTo>
                  <a:pt x="858577" y="292478"/>
                </a:lnTo>
                <a:lnTo>
                  <a:pt x="896670" y="268699"/>
                </a:lnTo>
                <a:lnTo>
                  <a:pt x="935370" y="245820"/>
                </a:lnTo>
                <a:lnTo>
                  <a:pt x="974662" y="223855"/>
                </a:lnTo>
                <a:lnTo>
                  <a:pt x="1014533" y="202820"/>
                </a:lnTo>
                <a:lnTo>
                  <a:pt x="1054966" y="182727"/>
                </a:lnTo>
                <a:lnTo>
                  <a:pt x="1095949" y="163593"/>
                </a:lnTo>
                <a:lnTo>
                  <a:pt x="1137465" y="145432"/>
                </a:lnTo>
                <a:lnTo>
                  <a:pt x="1179500" y="128258"/>
                </a:lnTo>
                <a:lnTo>
                  <a:pt x="1222041" y="112086"/>
                </a:lnTo>
                <a:lnTo>
                  <a:pt x="1265071" y="96931"/>
                </a:lnTo>
                <a:lnTo>
                  <a:pt x="1308577" y="82806"/>
                </a:lnTo>
                <a:lnTo>
                  <a:pt x="1352544" y="69728"/>
                </a:lnTo>
                <a:lnTo>
                  <a:pt x="1396958" y="57710"/>
                </a:lnTo>
                <a:lnTo>
                  <a:pt x="1441802" y="46768"/>
                </a:lnTo>
                <a:lnTo>
                  <a:pt x="1487064" y="36915"/>
                </a:lnTo>
                <a:lnTo>
                  <a:pt x="1532728" y="28167"/>
                </a:lnTo>
                <a:lnTo>
                  <a:pt x="1578780" y="20537"/>
                </a:lnTo>
                <a:lnTo>
                  <a:pt x="1625205" y="14041"/>
                </a:lnTo>
                <a:lnTo>
                  <a:pt x="1671989" y="8694"/>
                </a:lnTo>
                <a:lnTo>
                  <a:pt x="1719117" y="4509"/>
                </a:lnTo>
                <a:lnTo>
                  <a:pt x="1766573" y="1502"/>
                </a:lnTo>
                <a:lnTo>
                  <a:pt x="1806122" y="0"/>
                </a:lnTo>
                <a:lnTo>
                  <a:pt x="6722198" y="0"/>
                </a:lnTo>
                <a:lnTo>
                  <a:pt x="6722198" y="3723912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309830" y="6443757"/>
            <a:ext cx="4380865" cy="857250"/>
          </a:xfrm>
          <a:custGeom>
            <a:avLst/>
            <a:gdLst/>
            <a:ahLst/>
            <a:cxnLst/>
            <a:rect l="l" t="t" r="r" b="b"/>
            <a:pathLst>
              <a:path w="4380865" h="857250">
                <a:moveTo>
                  <a:pt x="3952195" y="857058"/>
                </a:moveTo>
                <a:lnTo>
                  <a:pt x="428529" y="857058"/>
                </a:lnTo>
                <a:lnTo>
                  <a:pt x="381830" y="854544"/>
                </a:lnTo>
                <a:lnTo>
                  <a:pt x="336589" y="847176"/>
                </a:lnTo>
                <a:lnTo>
                  <a:pt x="293067" y="835215"/>
                </a:lnTo>
                <a:lnTo>
                  <a:pt x="251526" y="818922"/>
                </a:lnTo>
                <a:lnTo>
                  <a:pt x="212226" y="798559"/>
                </a:lnTo>
                <a:lnTo>
                  <a:pt x="175430" y="774387"/>
                </a:lnTo>
                <a:lnTo>
                  <a:pt x="141398" y="746667"/>
                </a:lnTo>
                <a:lnTo>
                  <a:pt x="110391" y="715660"/>
                </a:lnTo>
                <a:lnTo>
                  <a:pt x="82671" y="681628"/>
                </a:lnTo>
                <a:lnTo>
                  <a:pt x="58499" y="644831"/>
                </a:lnTo>
                <a:lnTo>
                  <a:pt x="38136" y="605532"/>
                </a:lnTo>
                <a:lnTo>
                  <a:pt x="21843" y="563991"/>
                </a:lnTo>
                <a:lnTo>
                  <a:pt x="9882" y="520469"/>
                </a:lnTo>
                <a:lnTo>
                  <a:pt x="2514" y="475228"/>
                </a:lnTo>
                <a:lnTo>
                  <a:pt x="0" y="428529"/>
                </a:lnTo>
                <a:lnTo>
                  <a:pt x="2514" y="381830"/>
                </a:lnTo>
                <a:lnTo>
                  <a:pt x="9882" y="336589"/>
                </a:lnTo>
                <a:lnTo>
                  <a:pt x="21843" y="293067"/>
                </a:lnTo>
                <a:lnTo>
                  <a:pt x="38136" y="251526"/>
                </a:lnTo>
                <a:lnTo>
                  <a:pt x="58499" y="212226"/>
                </a:lnTo>
                <a:lnTo>
                  <a:pt x="82671" y="175430"/>
                </a:lnTo>
                <a:lnTo>
                  <a:pt x="110391" y="141398"/>
                </a:lnTo>
                <a:lnTo>
                  <a:pt x="141398" y="110391"/>
                </a:lnTo>
                <a:lnTo>
                  <a:pt x="175430" y="82671"/>
                </a:lnTo>
                <a:lnTo>
                  <a:pt x="212226" y="58499"/>
                </a:lnTo>
                <a:lnTo>
                  <a:pt x="251526" y="38136"/>
                </a:lnTo>
                <a:lnTo>
                  <a:pt x="293067" y="21843"/>
                </a:lnTo>
                <a:lnTo>
                  <a:pt x="336589" y="9882"/>
                </a:lnTo>
                <a:lnTo>
                  <a:pt x="381830" y="2514"/>
                </a:lnTo>
                <a:lnTo>
                  <a:pt x="428529" y="0"/>
                </a:lnTo>
                <a:lnTo>
                  <a:pt x="3952099" y="0"/>
                </a:lnTo>
                <a:lnTo>
                  <a:pt x="3998799" y="2514"/>
                </a:lnTo>
                <a:lnTo>
                  <a:pt x="4044044" y="9882"/>
                </a:lnTo>
                <a:lnTo>
                  <a:pt x="4087571" y="21843"/>
                </a:lnTo>
                <a:lnTo>
                  <a:pt x="4129119" y="38136"/>
                </a:lnTo>
                <a:lnTo>
                  <a:pt x="4168426" y="58499"/>
                </a:lnTo>
                <a:lnTo>
                  <a:pt x="4205232" y="82671"/>
                </a:lnTo>
                <a:lnTo>
                  <a:pt x="4239273" y="110391"/>
                </a:lnTo>
                <a:lnTo>
                  <a:pt x="4270290" y="141398"/>
                </a:lnTo>
                <a:lnTo>
                  <a:pt x="4298019" y="175430"/>
                </a:lnTo>
                <a:lnTo>
                  <a:pt x="4322200" y="212226"/>
                </a:lnTo>
                <a:lnTo>
                  <a:pt x="4342572" y="251526"/>
                </a:lnTo>
                <a:lnTo>
                  <a:pt x="4358871" y="293067"/>
                </a:lnTo>
                <a:lnTo>
                  <a:pt x="4370837" y="336589"/>
                </a:lnTo>
                <a:lnTo>
                  <a:pt x="4378209" y="381830"/>
                </a:lnTo>
                <a:lnTo>
                  <a:pt x="4380724" y="428529"/>
                </a:lnTo>
                <a:lnTo>
                  <a:pt x="4378210" y="475228"/>
                </a:lnTo>
                <a:lnTo>
                  <a:pt x="4370842" y="520469"/>
                </a:lnTo>
                <a:lnTo>
                  <a:pt x="4358881" y="563991"/>
                </a:lnTo>
                <a:lnTo>
                  <a:pt x="4342588" y="605532"/>
                </a:lnTo>
                <a:lnTo>
                  <a:pt x="4322225" y="644831"/>
                </a:lnTo>
                <a:lnTo>
                  <a:pt x="4298053" y="681628"/>
                </a:lnTo>
                <a:lnTo>
                  <a:pt x="4270333" y="715660"/>
                </a:lnTo>
                <a:lnTo>
                  <a:pt x="4239326" y="746667"/>
                </a:lnTo>
                <a:lnTo>
                  <a:pt x="4205294" y="774387"/>
                </a:lnTo>
                <a:lnTo>
                  <a:pt x="4168497" y="798559"/>
                </a:lnTo>
                <a:lnTo>
                  <a:pt x="4129198" y="818922"/>
                </a:lnTo>
                <a:lnTo>
                  <a:pt x="4087657" y="835215"/>
                </a:lnTo>
                <a:lnTo>
                  <a:pt x="4044135" y="847176"/>
                </a:lnTo>
                <a:lnTo>
                  <a:pt x="3998894" y="854544"/>
                </a:lnTo>
                <a:lnTo>
                  <a:pt x="3952195" y="857058"/>
                </a:lnTo>
                <a:close/>
              </a:path>
            </a:pathLst>
          </a:custGeom>
          <a:solidFill>
            <a:srgbClr val="FE5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401452" y="6443593"/>
            <a:ext cx="4092575" cy="857250"/>
          </a:xfrm>
          <a:custGeom>
            <a:avLst/>
            <a:gdLst/>
            <a:ahLst/>
            <a:cxnLst/>
            <a:rect l="l" t="t" r="r" b="b"/>
            <a:pathLst>
              <a:path w="4092575" h="857250">
                <a:moveTo>
                  <a:pt x="0" y="460489"/>
                </a:moveTo>
                <a:lnTo>
                  <a:pt x="0" y="400797"/>
                </a:lnTo>
                <a:lnTo>
                  <a:pt x="421" y="392008"/>
                </a:lnTo>
                <a:lnTo>
                  <a:pt x="13235" y="319884"/>
                </a:lnTo>
                <a:lnTo>
                  <a:pt x="40075" y="245630"/>
                </a:lnTo>
                <a:lnTo>
                  <a:pt x="60988" y="207392"/>
                </a:lnTo>
                <a:lnTo>
                  <a:pt x="85821" y="171887"/>
                </a:lnTo>
                <a:lnTo>
                  <a:pt x="114887" y="138898"/>
                </a:lnTo>
                <a:lnTo>
                  <a:pt x="148073" y="108819"/>
                </a:lnTo>
                <a:lnTo>
                  <a:pt x="185374" y="81892"/>
                </a:lnTo>
                <a:lnTo>
                  <a:pt x="226899" y="58305"/>
                </a:lnTo>
                <a:lnTo>
                  <a:pt x="272107" y="38536"/>
                </a:lnTo>
                <a:lnTo>
                  <a:pt x="272293" y="38454"/>
                </a:lnTo>
                <a:lnTo>
                  <a:pt x="321900" y="22426"/>
                </a:lnTo>
                <a:lnTo>
                  <a:pt x="375597" y="10514"/>
                </a:lnTo>
                <a:lnTo>
                  <a:pt x="433377" y="2958"/>
                </a:lnTo>
                <a:lnTo>
                  <a:pt x="495235" y="0"/>
                </a:lnTo>
                <a:lnTo>
                  <a:pt x="4092018" y="0"/>
                </a:lnTo>
                <a:lnTo>
                  <a:pt x="4092018" y="857247"/>
                </a:lnTo>
                <a:lnTo>
                  <a:pt x="492565" y="857248"/>
                </a:lnTo>
                <a:lnTo>
                  <a:pt x="433377" y="854347"/>
                </a:lnTo>
                <a:lnTo>
                  <a:pt x="374438" y="846608"/>
                </a:lnTo>
                <a:lnTo>
                  <a:pt x="321291" y="834566"/>
                </a:lnTo>
                <a:lnTo>
                  <a:pt x="272293" y="818450"/>
                </a:lnTo>
                <a:lnTo>
                  <a:pt x="226899" y="798337"/>
                </a:lnTo>
                <a:lnTo>
                  <a:pt x="185681" y="774672"/>
                </a:lnTo>
                <a:lnTo>
                  <a:pt x="148467" y="747652"/>
                </a:lnTo>
                <a:lnTo>
                  <a:pt x="115271" y="717538"/>
                </a:lnTo>
                <a:lnTo>
                  <a:pt x="86107" y="684591"/>
                </a:lnTo>
                <a:lnTo>
                  <a:pt x="60988" y="649070"/>
                </a:lnTo>
                <a:lnTo>
                  <a:pt x="39928" y="611235"/>
                </a:lnTo>
                <a:lnTo>
                  <a:pt x="22941" y="571347"/>
                </a:lnTo>
                <a:lnTo>
                  <a:pt x="22475" y="570433"/>
                </a:lnTo>
                <a:lnTo>
                  <a:pt x="22475" y="569488"/>
                </a:lnTo>
                <a:lnTo>
                  <a:pt x="22008" y="568573"/>
                </a:lnTo>
                <a:lnTo>
                  <a:pt x="12055" y="535289"/>
                </a:lnTo>
                <a:lnTo>
                  <a:pt x="4727" y="500794"/>
                </a:lnTo>
                <a:lnTo>
                  <a:pt x="202" y="465258"/>
                </a:lnTo>
                <a:lnTo>
                  <a:pt x="0" y="460489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790517" y="6854401"/>
            <a:ext cx="529590" cy="37465"/>
          </a:xfrm>
          <a:custGeom>
            <a:avLst/>
            <a:gdLst/>
            <a:ahLst/>
            <a:cxnLst/>
            <a:rect l="l" t="t" r="r" b="b"/>
            <a:pathLst>
              <a:path w="529589" h="37465">
                <a:moveTo>
                  <a:pt x="510729" y="37454"/>
                </a:moveTo>
                <a:lnTo>
                  <a:pt x="18727" y="37454"/>
                </a:lnTo>
                <a:lnTo>
                  <a:pt x="11440" y="35982"/>
                </a:lnTo>
                <a:lnTo>
                  <a:pt x="5487" y="31967"/>
                </a:lnTo>
                <a:lnTo>
                  <a:pt x="1472" y="26014"/>
                </a:lnTo>
                <a:lnTo>
                  <a:pt x="0" y="18727"/>
                </a:lnTo>
                <a:lnTo>
                  <a:pt x="1472" y="11440"/>
                </a:lnTo>
                <a:lnTo>
                  <a:pt x="5487" y="5487"/>
                </a:lnTo>
                <a:lnTo>
                  <a:pt x="11440" y="1472"/>
                </a:lnTo>
                <a:lnTo>
                  <a:pt x="18727" y="0"/>
                </a:lnTo>
                <a:lnTo>
                  <a:pt x="510729" y="0"/>
                </a:lnTo>
                <a:lnTo>
                  <a:pt x="518016" y="1472"/>
                </a:lnTo>
                <a:lnTo>
                  <a:pt x="523969" y="5487"/>
                </a:lnTo>
                <a:lnTo>
                  <a:pt x="527984" y="11440"/>
                </a:lnTo>
                <a:lnTo>
                  <a:pt x="529456" y="18727"/>
                </a:lnTo>
                <a:lnTo>
                  <a:pt x="527984" y="26014"/>
                </a:lnTo>
                <a:lnTo>
                  <a:pt x="523969" y="31967"/>
                </a:lnTo>
                <a:lnTo>
                  <a:pt x="518016" y="35982"/>
                </a:lnTo>
                <a:lnTo>
                  <a:pt x="510729" y="37454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1542" y="6746616"/>
            <a:ext cx="161558" cy="25363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8716694"/>
            <a:ext cx="1329690" cy="1570355"/>
          </a:xfrm>
          <a:custGeom>
            <a:avLst/>
            <a:gdLst/>
            <a:ahLst/>
            <a:cxnLst/>
            <a:rect l="l" t="t" r="r" b="b"/>
            <a:pathLst>
              <a:path w="1329690" h="1570354">
                <a:moveTo>
                  <a:pt x="0" y="1570308"/>
                </a:moveTo>
                <a:lnTo>
                  <a:pt x="0" y="0"/>
                </a:lnTo>
                <a:lnTo>
                  <a:pt x="8210" y="3120"/>
                </a:lnTo>
                <a:lnTo>
                  <a:pt x="50738" y="20341"/>
                </a:lnTo>
                <a:lnTo>
                  <a:pt x="92812" y="38440"/>
                </a:lnTo>
                <a:lnTo>
                  <a:pt x="134420" y="57406"/>
                </a:lnTo>
                <a:lnTo>
                  <a:pt x="175552" y="77227"/>
                </a:lnTo>
                <a:lnTo>
                  <a:pt x="216195" y="97891"/>
                </a:lnTo>
                <a:lnTo>
                  <a:pt x="256339" y="119388"/>
                </a:lnTo>
                <a:lnTo>
                  <a:pt x="295971" y="141706"/>
                </a:lnTo>
                <a:lnTo>
                  <a:pt x="335081" y="164832"/>
                </a:lnTo>
                <a:lnTo>
                  <a:pt x="373657" y="188757"/>
                </a:lnTo>
                <a:lnTo>
                  <a:pt x="411687" y="213468"/>
                </a:lnTo>
                <a:lnTo>
                  <a:pt x="449160" y="238953"/>
                </a:lnTo>
                <a:lnTo>
                  <a:pt x="486064" y="265202"/>
                </a:lnTo>
                <a:lnTo>
                  <a:pt x="522389" y="292203"/>
                </a:lnTo>
                <a:lnTo>
                  <a:pt x="558122" y="319945"/>
                </a:lnTo>
                <a:lnTo>
                  <a:pt x="593252" y="348415"/>
                </a:lnTo>
                <a:lnTo>
                  <a:pt x="627768" y="377604"/>
                </a:lnTo>
                <a:lnTo>
                  <a:pt x="661658" y="407498"/>
                </a:lnTo>
                <a:lnTo>
                  <a:pt x="694911" y="438087"/>
                </a:lnTo>
                <a:lnTo>
                  <a:pt x="727515" y="469358"/>
                </a:lnTo>
                <a:lnTo>
                  <a:pt x="759458" y="501302"/>
                </a:lnTo>
                <a:lnTo>
                  <a:pt x="790730" y="533906"/>
                </a:lnTo>
                <a:lnTo>
                  <a:pt x="821319" y="567159"/>
                </a:lnTo>
                <a:lnTo>
                  <a:pt x="851213" y="601049"/>
                </a:lnTo>
                <a:lnTo>
                  <a:pt x="880401" y="635564"/>
                </a:lnTo>
                <a:lnTo>
                  <a:pt x="908872" y="670695"/>
                </a:lnTo>
                <a:lnTo>
                  <a:pt x="936613" y="706428"/>
                </a:lnTo>
                <a:lnTo>
                  <a:pt x="963614" y="742752"/>
                </a:lnTo>
                <a:lnTo>
                  <a:pt x="989863" y="779657"/>
                </a:lnTo>
                <a:lnTo>
                  <a:pt x="1015349" y="817130"/>
                </a:lnTo>
                <a:lnTo>
                  <a:pt x="1040060" y="855160"/>
                </a:lnTo>
                <a:lnTo>
                  <a:pt x="1063984" y="893735"/>
                </a:lnTo>
                <a:lnTo>
                  <a:pt x="1087111" y="932845"/>
                </a:lnTo>
                <a:lnTo>
                  <a:pt x="1109428" y="972478"/>
                </a:lnTo>
                <a:lnTo>
                  <a:pt x="1130925" y="1012621"/>
                </a:lnTo>
                <a:lnTo>
                  <a:pt x="1151590" y="1053265"/>
                </a:lnTo>
                <a:lnTo>
                  <a:pt x="1171411" y="1094396"/>
                </a:lnTo>
                <a:lnTo>
                  <a:pt x="1190376" y="1136005"/>
                </a:lnTo>
                <a:lnTo>
                  <a:pt x="1208475" y="1178079"/>
                </a:lnTo>
                <a:lnTo>
                  <a:pt x="1225697" y="1220606"/>
                </a:lnTo>
                <a:lnTo>
                  <a:pt x="1242028" y="1263577"/>
                </a:lnTo>
                <a:lnTo>
                  <a:pt x="1257459" y="1306978"/>
                </a:lnTo>
                <a:lnTo>
                  <a:pt x="1271977" y="1350798"/>
                </a:lnTo>
                <a:lnTo>
                  <a:pt x="1285571" y="1395027"/>
                </a:lnTo>
                <a:lnTo>
                  <a:pt x="1298230" y="1439652"/>
                </a:lnTo>
                <a:lnTo>
                  <a:pt x="1309942" y="1484662"/>
                </a:lnTo>
                <a:lnTo>
                  <a:pt x="1320696" y="1530046"/>
                </a:lnTo>
                <a:lnTo>
                  <a:pt x="1329307" y="1570308"/>
                </a:lnTo>
                <a:lnTo>
                  <a:pt x="0" y="15703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933323" y="23006"/>
            <a:ext cx="8354695" cy="3724275"/>
          </a:xfrm>
          <a:custGeom>
            <a:avLst/>
            <a:gdLst/>
            <a:ahLst/>
            <a:cxnLst/>
            <a:rect l="l" t="t" r="r" b="b"/>
            <a:pathLst>
              <a:path w="8354694" h="3724275">
                <a:moveTo>
                  <a:pt x="8354676" y="3723927"/>
                </a:moveTo>
                <a:lnTo>
                  <a:pt x="1862416" y="3723927"/>
                </a:lnTo>
                <a:lnTo>
                  <a:pt x="1814345" y="3723319"/>
                </a:lnTo>
                <a:lnTo>
                  <a:pt x="1766573" y="3721504"/>
                </a:lnTo>
                <a:lnTo>
                  <a:pt x="1719117" y="3718496"/>
                </a:lnTo>
                <a:lnTo>
                  <a:pt x="1671989" y="3714312"/>
                </a:lnTo>
                <a:lnTo>
                  <a:pt x="1625205" y="3708964"/>
                </a:lnTo>
                <a:lnTo>
                  <a:pt x="1578780" y="3702468"/>
                </a:lnTo>
                <a:lnTo>
                  <a:pt x="1532728" y="3694839"/>
                </a:lnTo>
                <a:lnTo>
                  <a:pt x="1487064" y="3686091"/>
                </a:lnTo>
                <a:lnTo>
                  <a:pt x="1441802" y="3676238"/>
                </a:lnTo>
                <a:lnTo>
                  <a:pt x="1396958" y="3665295"/>
                </a:lnTo>
                <a:lnTo>
                  <a:pt x="1352544" y="3653277"/>
                </a:lnTo>
                <a:lnTo>
                  <a:pt x="1308577" y="3640199"/>
                </a:lnTo>
                <a:lnTo>
                  <a:pt x="1265071" y="3626075"/>
                </a:lnTo>
                <a:lnTo>
                  <a:pt x="1222041" y="3610920"/>
                </a:lnTo>
                <a:lnTo>
                  <a:pt x="1179500" y="3594748"/>
                </a:lnTo>
                <a:lnTo>
                  <a:pt x="1137465" y="3577574"/>
                </a:lnTo>
                <a:lnTo>
                  <a:pt x="1095949" y="3559412"/>
                </a:lnTo>
                <a:lnTo>
                  <a:pt x="1054966" y="3540278"/>
                </a:lnTo>
                <a:lnTo>
                  <a:pt x="1014533" y="3520186"/>
                </a:lnTo>
                <a:lnTo>
                  <a:pt x="974662" y="3499150"/>
                </a:lnTo>
                <a:lnTo>
                  <a:pt x="935370" y="3477185"/>
                </a:lnTo>
                <a:lnTo>
                  <a:pt x="896670" y="3454307"/>
                </a:lnTo>
                <a:lnTo>
                  <a:pt x="858577" y="3430528"/>
                </a:lnTo>
                <a:lnTo>
                  <a:pt x="821106" y="3405864"/>
                </a:lnTo>
                <a:lnTo>
                  <a:pt x="784271" y="3380330"/>
                </a:lnTo>
                <a:lnTo>
                  <a:pt x="748088" y="3353941"/>
                </a:lnTo>
                <a:lnTo>
                  <a:pt x="712570" y="3326710"/>
                </a:lnTo>
                <a:lnTo>
                  <a:pt x="677732" y="3298653"/>
                </a:lnTo>
                <a:lnTo>
                  <a:pt x="643589" y="3269783"/>
                </a:lnTo>
                <a:lnTo>
                  <a:pt x="610155" y="3240117"/>
                </a:lnTo>
                <a:lnTo>
                  <a:pt x="577446" y="3209668"/>
                </a:lnTo>
                <a:lnTo>
                  <a:pt x="545476" y="3178451"/>
                </a:lnTo>
                <a:lnTo>
                  <a:pt x="514259" y="3146480"/>
                </a:lnTo>
                <a:lnTo>
                  <a:pt x="483809" y="3113771"/>
                </a:lnTo>
                <a:lnTo>
                  <a:pt x="454143" y="3080337"/>
                </a:lnTo>
                <a:lnTo>
                  <a:pt x="425274" y="3046195"/>
                </a:lnTo>
                <a:lnTo>
                  <a:pt x="397216" y="3011357"/>
                </a:lnTo>
                <a:lnTo>
                  <a:pt x="369986" y="2975839"/>
                </a:lnTo>
                <a:lnTo>
                  <a:pt x="343596" y="2939655"/>
                </a:lnTo>
                <a:lnTo>
                  <a:pt x="318062" y="2902820"/>
                </a:lnTo>
                <a:lnTo>
                  <a:pt x="293398" y="2865349"/>
                </a:lnTo>
                <a:lnTo>
                  <a:pt x="269620" y="2827256"/>
                </a:lnTo>
                <a:lnTo>
                  <a:pt x="246741" y="2788556"/>
                </a:lnTo>
                <a:lnTo>
                  <a:pt x="224776" y="2749264"/>
                </a:lnTo>
                <a:lnTo>
                  <a:pt x="203740" y="2709394"/>
                </a:lnTo>
                <a:lnTo>
                  <a:pt x="183648" y="2668960"/>
                </a:lnTo>
                <a:lnTo>
                  <a:pt x="164514" y="2627978"/>
                </a:lnTo>
                <a:lnTo>
                  <a:pt x="146353" y="2586461"/>
                </a:lnTo>
                <a:lnTo>
                  <a:pt x="129179" y="2544426"/>
                </a:lnTo>
                <a:lnTo>
                  <a:pt x="113007" y="2501885"/>
                </a:lnTo>
                <a:lnTo>
                  <a:pt x="97851" y="2458855"/>
                </a:lnTo>
                <a:lnTo>
                  <a:pt x="83727" y="2415349"/>
                </a:lnTo>
                <a:lnTo>
                  <a:pt x="70649" y="2371382"/>
                </a:lnTo>
                <a:lnTo>
                  <a:pt x="58631" y="2326969"/>
                </a:lnTo>
                <a:lnTo>
                  <a:pt x="47689" y="2282124"/>
                </a:lnTo>
                <a:lnTo>
                  <a:pt x="37836" y="2236862"/>
                </a:lnTo>
                <a:lnTo>
                  <a:pt x="29087" y="2191198"/>
                </a:lnTo>
                <a:lnTo>
                  <a:pt x="21458" y="2145146"/>
                </a:lnTo>
                <a:lnTo>
                  <a:pt x="14962" y="2098721"/>
                </a:lnTo>
                <a:lnTo>
                  <a:pt x="9615" y="2051937"/>
                </a:lnTo>
                <a:lnTo>
                  <a:pt x="5430" y="2004810"/>
                </a:lnTo>
                <a:lnTo>
                  <a:pt x="2423" y="1957353"/>
                </a:lnTo>
                <a:lnTo>
                  <a:pt x="608" y="1909582"/>
                </a:lnTo>
                <a:lnTo>
                  <a:pt x="0" y="1861510"/>
                </a:lnTo>
                <a:lnTo>
                  <a:pt x="608" y="1813439"/>
                </a:lnTo>
                <a:lnTo>
                  <a:pt x="2423" y="1765668"/>
                </a:lnTo>
                <a:lnTo>
                  <a:pt x="5430" y="1718211"/>
                </a:lnTo>
                <a:lnTo>
                  <a:pt x="9615" y="1671083"/>
                </a:lnTo>
                <a:lnTo>
                  <a:pt x="14962" y="1624300"/>
                </a:lnTo>
                <a:lnTo>
                  <a:pt x="21458" y="1577875"/>
                </a:lnTo>
                <a:lnTo>
                  <a:pt x="29087" y="1531823"/>
                </a:lnTo>
                <a:lnTo>
                  <a:pt x="37836" y="1486158"/>
                </a:lnTo>
                <a:lnTo>
                  <a:pt x="47689" y="1440897"/>
                </a:lnTo>
                <a:lnTo>
                  <a:pt x="58631" y="1396052"/>
                </a:lnTo>
                <a:lnTo>
                  <a:pt x="70649" y="1351639"/>
                </a:lnTo>
                <a:lnTo>
                  <a:pt x="83727" y="1307672"/>
                </a:lnTo>
                <a:lnTo>
                  <a:pt x="97851" y="1264166"/>
                </a:lnTo>
                <a:lnTo>
                  <a:pt x="113007" y="1221135"/>
                </a:lnTo>
                <a:lnTo>
                  <a:pt x="129179" y="1178595"/>
                </a:lnTo>
                <a:lnTo>
                  <a:pt x="146353" y="1136559"/>
                </a:lnTo>
                <a:lnTo>
                  <a:pt x="164514" y="1095043"/>
                </a:lnTo>
                <a:lnTo>
                  <a:pt x="183648" y="1054061"/>
                </a:lnTo>
                <a:lnTo>
                  <a:pt x="203740" y="1013627"/>
                </a:lnTo>
                <a:lnTo>
                  <a:pt x="224776" y="973757"/>
                </a:lnTo>
                <a:lnTo>
                  <a:pt x="246741" y="934464"/>
                </a:lnTo>
                <a:lnTo>
                  <a:pt x="269620" y="895764"/>
                </a:lnTo>
                <a:lnTo>
                  <a:pt x="293398" y="857671"/>
                </a:lnTo>
                <a:lnTo>
                  <a:pt x="318062" y="820200"/>
                </a:lnTo>
                <a:lnTo>
                  <a:pt x="343596" y="783366"/>
                </a:lnTo>
                <a:lnTo>
                  <a:pt x="369986" y="747182"/>
                </a:lnTo>
                <a:lnTo>
                  <a:pt x="397216" y="711664"/>
                </a:lnTo>
                <a:lnTo>
                  <a:pt x="425274" y="676826"/>
                </a:lnTo>
                <a:lnTo>
                  <a:pt x="454143" y="642683"/>
                </a:lnTo>
                <a:lnTo>
                  <a:pt x="483809" y="609250"/>
                </a:lnTo>
                <a:lnTo>
                  <a:pt x="514259" y="576540"/>
                </a:lnTo>
                <a:lnTo>
                  <a:pt x="545476" y="544570"/>
                </a:lnTo>
                <a:lnTo>
                  <a:pt x="577446" y="513353"/>
                </a:lnTo>
                <a:lnTo>
                  <a:pt x="610155" y="482904"/>
                </a:lnTo>
                <a:lnTo>
                  <a:pt x="643589" y="453237"/>
                </a:lnTo>
                <a:lnTo>
                  <a:pt x="677732" y="424368"/>
                </a:lnTo>
                <a:lnTo>
                  <a:pt x="712570" y="396311"/>
                </a:lnTo>
                <a:lnTo>
                  <a:pt x="748088" y="369080"/>
                </a:lnTo>
                <a:lnTo>
                  <a:pt x="784271" y="342690"/>
                </a:lnTo>
                <a:lnTo>
                  <a:pt x="821106" y="317156"/>
                </a:lnTo>
                <a:lnTo>
                  <a:pt x="858577" y="292493"/>
                </a:lnTo>
                <a:lnTo>
                  <a:pt x="896670" y="268714"/>
                </a:lnTo>
                <a:lnTo>
                  <a:pt x="935370" y="245835"/>
                </a:lnTo>
                <a:lnTo>
                  <a:pt x="974662" y="223870"/>
                </a:lnTo>
                <a:lnTo>
                  <a:pt x="1014533" y="202835"/>
                </a:lnTo>
                <a:lnTo>
                  <a:pt x="1054966" y="182742"/>
                </a:lnTo>
                <a:lnTo>
                  <a:pt x="1095949" y="163608"/>
                </a:lnTo>
                <a:lnTo>
                  <a:pt x="1137465" y="145447"/>
                </a:lnTo>
                <a:lnTo>
                  <a:pt x="1179500" y="128273"/>
                </a:lnTo>
                <a:lnTo>
                  <a:pt x="1222041" y="112101"/>
                </a:lnTo>
                <a:lnTo>
                  <a:pt x="1265071" y="96945"/>
                </a:lnTo>
                <a:lnTo>
                  <a:pt x="1308577" y="82821"/>
                </a:lnTo>
                <a:lnTo>
                  <a:pt x="1352544" y="69743"/>
                </a:lnTo>
                <a:lnTo>
                  <a:pt x="1396958" y="57725"/>
                </a:lnTo>
                <a:lnTo>
                  <a:pt x="1441802" y="46783"/>
                </a:lnTo>
                <a:lnTo>
                  <a:pt x="1487064" y="36930"/>
                </a:lnTo>
                <a:lnTo>
                  <a:pt x="1532728" y="28182"/>
                </a:lnTo>
                <a:lnTo>
                  <a:pt x="1578780" y="20552"/>
                </a:lnTo>
                <a:lnTo>
                  <a:pt x="1625205" y="14056"/>
                </a:lnTo>
                <a:lnTo>
                  <a:pt x="1671989" y="8709"/>
                </a:lnTo>
                <a:lnTo>
                  <a:pt x="1719117" y="4524"/>
                </a:lnTo>
                <a:lnTo>
                  <a:pt x="1766573" y="1517"/>
                </a:lnTo>
                <a:lnTo>
                  <a:pt x="1806516" y="0"/>
                </a:lnTo>
                <a:lnTo>
                  <a:pt x="8354676" y="0"/>
                </a:lnTo>
                <a:lnTo>
                  <a:pt x="8354676" y="3723927"/>
                </a:lnTo>
                <a:close/>
              </a:path>
            </a:pathLst>
          </a:custGeom>
          <a:solidFill>
            <a:srgbClr val="FE5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59813" y="236715"/>
            <a:ext cx="117720" cy="11772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81084" y="236715"/>
            <a:ext cx="117720" cy="11772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02355" y="236715"/>
            <a:ext cx="117720" cy="11772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23626" y="236715"/>
            <a:ext cx="117720" cy="11772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44897" y="236716"/>
            <a:ext cx="115047" cy="11772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59813" y="443816"/>
            <a:ext cx="117720" cy="117720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81084" y="443816"/>
            <a:ext cx="117720" cy="117720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02355" y="443816"/>
            <a:ext cx="117720" cy="117720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23626" y="443816"/>
            <a:ext cx="117720" cy="11772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944897" y="443817"/>
            <a:ext cx="115047" cy="117720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197443" cy="2463591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197443" cy="182575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197443" cy="1261872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0" y="79488"/>
            <a:ext cx="433070" cy="2100580"/>
          </a:xfrm>
          <a:custGeom>
            <a:avLst/>
            <a:gdLst/>
            <a:ahLst/>
            <a:cxnLst/>
            <a:rect l="l" t="t" r="r" b="b"/>
            <a:pathLst>
              <a:path w="433070" h="2100580">
                <a:moveTo>
                  <a:pt x="20434" y="2077326"/>
                </a:moveTo>
                <a:lnTo>
                  <a:pt x="2654" y="2059546"/>
                </a:lnTo>
                <a:lnTo>
                  <a:pt x="0" y="2059546"/>
                </a:lnTo>
                <a:lnTo>
                  <a:pt x="0" y="2100554"/>
                </a:lnTo>
                <a:lnTo>
                  <a:pt x="2654" y="2100554"/>
                </a:lnTo>
                <a:lnTo>
                  <a:pt x="20434" y="2082761"/>
                </a:lnTo>
                <a:lnTo>
                  <a:pt x="20434" y="2077326"/>
                </a:lnTo>
                <a:close/>
              </a:path>
              <a:path w="433070" h="2100580">
                <a:moveTo>
                  <a:pt x="20434" y="1848739"/>
                </a:moveTo>
                <a:lnTo>
                  <a:pt x="2654" y="1830959"/>
                </a:lnTo>
                <a:lnTo>
                  <a:pt x="0" y="1830959"/>
                </a:lnTo>
                <a:lnTo>
                  <a:pt x="0" y="1871967"/>
                </a:lnTo>
                <a:lnTo>
                  <a:pt x="2654" y="1871967"/>
                </a:lnTo>
                <a:lnTo>
                  <a:pt x="20434" y="1854187"/>
                </a:lnTo>
                <a:lnTo>
                  <a:pt x="20434" y="1848739"/>
                </a:lnTo>
                <a:close/>
              </a:path>
              <a:path w="433070" h="2100580">
                <a:moveTo>
                  <a:pt x="20434" y="1619402"/>
                </a:moveTo>
                <a:lnTo>
                  <a:pt x="2654" y="1601609"/>
                </a:lnTo>
                <a:lnTo>
                  <a:pt x="0" y="1601609"/>
                </a:lnTo>
                <a:lnTo>
                  <a:pt x="0" y="1642618"/>
                </a:lnTo>
                <a:lnTo>
                  <a:pt x="2654" y="1642618"/>
                </a:lnTo>
                <a:lnTo>
                  <a:pt x="20434" y="1624838"/>
                </a:lnTo>
                <a:lnTo>
                  <a:pt x="20434" y="1619402"/>
                </a:lnTo>
                <a:close/>
              </a:path>
              <a:path w="433070" h="2100580">
                <a:moveTo>
                  <a:pt x="20434" y="1390815"/>
                </a:moveTo>
                <a:lnTo>
                  <a:pt x="2654" y="1373035"/>
                </a:lnTo>
                <a:lnTo>
                  <a:pt x="0" y="1373035"/>
                </a:lnTo>
                <a:lnTo>
                  <a:pt x="0" y="1414043"/>
                </a:lnTo>
                <a:lnTo>
                  <a:pt x="2654" y="1414043"/>
                </a:lnTo>
                <a:lnTo>
                  <a:pt x="20434" y="1396250"/>
                </a:lnTo>
                <a:lnTo>
                  <a:pt x="20434" y="1390815"/>
                </a:lnTo>
                <a:close/>
              </a:path>
              <a:path w="433070" h="2100580">
                <a:moveTo>
                  <a:pt x="20434" y="1164945"/>
                </a:moveTo>
                <a:lnTo>
                  <a:pt x="18834" y="1156944"/>
                </a:lnTo>
                <a:lnTo>
                  <a:pt x="14452" y="1150429"/>
                </a:lnTo>
                <a:lnTo>
                  <a:pt x="7937" y="1146048"/>
                </a:lnTo>
                <a:lnTo>
                  <a:pt x="0" y="1144447"/>
                </a:lnTo>
                <a:lnTo>
                  <a:pt x="0" y="1185456"/>
                </a:lnTo>
                <a:lnTo>
                  <a:pt x="7937" y="1183855"/>
                </a:lnTo>
                <a:lnTo>
                  <a:pt x="14452" y="1179474"/>
                </a:lnTo>
                <a:lnTo>
                  <a:pt x="18834" y="1172959"/>
                </a:lnTo>
                <a:lnTo>
                  <a:pt x="20434" y="1164945"/>
                </a:lnTo>
                <a:close/>
              </a:path>
              <a:path w="433070" h="2100580">
                <a:moveTo>
                  <a:pt x="20434" y="935609"/>
                </a:moveTo>
                <a:lnTo>
                  <a:pt x="18834" y="927595"/>
                </a:lnTo>
                <a:lnTo>
                  <a:pt x="14452" y="921080"/>
                </a:lnTo>
                <a:lnTo>
                  <a:pt x="7937" y="916698"/>
                </a:lnTo>
                <a:lnTo>
                  <a:pt x="0" y="915098"/>
                </a:lnTo>
                <a:lnTo>
                  <a:pt x="0" y="956106"/>
                </a:lnTo>
                <a:lnTo>
                  <a:pt x="7937" y="954506"/>
                </a:lnTo>
                <a:lnTo>
                  <a:pt x="14452" y="950125"/>
                </a:lnTo>
                <a:lnTo>
                  <a:pt x="18834" y="943610"/>
                </a:lnTo>
                <a:lnTo>
                  <a:pt x="20434" y="935609"/>
                </a:lnTo>
                <a:close/>
              </a:path>
              <a:path w="433070" h="2100580">
                <a:moveTo>
                  <a:pt x="20434" y="707021"/>
                </a:moveTo>
                <a:lnTo>
                  <a:pt x="18834" y="699008"/>
                </a:lnTo>
                <a:lnTo>
                  <a:pt x="14452" y="692492"/>
                </a:lnTo>
                <a:lnTo>
                  <a:pt x="7937" y="688111"/>
                </a:lnTo>
                <a:lnTo>
                  <a:pt x="0" y="686511"/>
                </a:lnTo>
                <a:lnTo>
                  <a:pt x="0" y="727519"/>
                </a:lnTo>
                <a:lnTo>
                  <a:pt x="7937" y="725919"/>
                </a:lnTo>
                <a:lnTo>
                  <a:pt x="14452" y="721537"/>
                </a:lnTo>
                <a:lnTo>
                  <a:pt x="18834" y="715035"/>
                </a:lnTo>
                <a:lnTo>
                  <a:pt x="20434" y="707021"/>
                </a:lnTo>
                <a:close/>
              </a:path>
              <a:path w="433070" h="2100580">
                <a:moveTo>
                  <a:pt x="20434" y="478434"/>
                </a:moveTo>
                <a:lnTo>
                  <a:pt x="18834" y="470420"/>
                </a:lnTo>
                <a:lnTo>
                  <a:pt x="14452" y="463905"/>
                </a:lnTo>
                <a:lnTo>
                  <a:pt x="7937" y="459536"/>
                </a:lnTo>
                <a:lnTo>
                  <a:pt x="0" y="457936"/>
                </a:lnTo>
                <a:lnTo>
                  <a:pt x="0" y="498944"/>
                </a:lnTo>
                <a:lnTo>
                  <a:pt x="7937" y="497332"/>
                </a:lnTo>
                <a:lnTo>
                  <a:pt x="14452" y="492963"/>
                </a:lnTo>
                <a:lnTo>
                  <a:pt x="18834" y="486448"/>
                </a:lnTo>
                <a:lnTo>
                  <a:pt x="20434" y="478434"/>
                </a:lnTo>
                <a:close/>
              </a:path>
              <a:path w="433070" h="2100580">
                <a:moveTo>
                  <a:pt x="20434" y="246367"/>
                </a:moveTo>
                <a:lnTo>
                  <a:pt x="2654" y="228587"/>
                </a:lnTo>
                <a:lnTo>
                  <a:pt x="0" y="228587"/>
                </a:lnTo>
                <a:lnTo>
                  <a:pt x="0" y="269595"/>
                </a:lnTo>
                <a:lnTo>
                  <a:pt x="2654" y="269595"/>
                </a:lnTo>
                <a:lnTo>
                  <a:pt x="20434" y="251815"/>
                </a:lnTo>
                <a:lnTo>
                  <a:pt x="20434" y="246367"/>
                </a:lnTo>
                <a:close/>
              </a:path>
              <a:path w="433070" h="2100580">
                <a:moveTo>
                  <a:pt x="20434" y="17792"/>
                </a:moveTo>
                <a:lnTo>
                  <a:pt x="2654" y="0"/>
                </a:lnTo>
                <a:lnTo>
                  <a:pt x="0" y="0"/>
                </a:lnTo>
                <a:lnTo>
                  <a:pt x="0" y="41008"/>
                </a:lnTo>
                <a:lnTo>
                  <a:pt x="2654" y="41008"/>
                </a:lnTo>
                <a:lnTo>
                  <a:pt x="20434" y="23228"/>
                </a:lnTo>
                <a:lnTo>
                  <a:pt x="20434" y="17792"/>
                </a:lnTo>
                <a:close/>
              </a:path>
              <a:path w="433070" h="2100580">
                <a:moveTo>
                  <a:pt x="226237" y="1164945"/>
                </a:moveTo>
                <a:lnTo>
                  <a:pt x="224637" y="1156944"/>
                </a:lnTo>
                <a:lnTo>
                  <a:pt x="220256" y="1150429"/>
                </a:lnTo>
                <a:lnTo>
                  <a:pt x="213741" y="1146048"/>
                </a:lnTo>
                <a:lnTo>
                  <a:pt x="205740" y="1144447"/>
                </a:lnTo>
                <a:lnTo>
                  <a:pt x="197726" y="1146048"/>
                </a:lnTo>
                <a:lnTo>
                  <a:pt x="191211" y="1150429"/>
                </a:lnTo>
                <a:lnTo>
                  <a:pt x="186829" y="1156944"/>
                </a:lnTo>
                <a:lnTo>
                  <a:pt x="185229" y="1164945"/>
                </a:lnTo>
                <a:lnTo>
                  <a:pt x="186829" y="1172959"/>
                </a:lnTo>
                <a:lnTo>
                  <a:pt x="191211" y="1179474"/>
                </a:lnTo>
                <a:lnTo>
                  <a:pt x="197726" y="1183855"/>
                </a:lnTo>
                <a:lnTo>
                  <a:pt x="205740" y="1185456"/>
                </a:lnTo>
                <a:lnTo>
                  <a:pt x="213741" y="1183855"/>
                </a:lnTo>
                <a:lnTo>
                  <a:pt x="220256" y="1179474"/>
                </a:lnTo>
                <a:lnTo>
                  <a:pt x="224637" y="1172959"/>
                </a:lnTo>
                <a:lnTo>
                  <a:pt x="226237" y="1164945"/>
                </a:lnTo>
                <a:close/>
              </a:path>
              <a:path w="433070" h="2100580">
                <a:moveTo>
                  <a:pt x="226237" y="935609"/>
                </a:moveTo>
                <a:lnTo>
                  <a:pt x="224637" y="927595"/>
                </a:lnTo>
                <a:lnTo>
                  <a:pt x="220256" y="921080"/>
                </a:lnTo>
                <a:lnTo>
                  <a:pt x="213741" y="916698"/>
                </a:lnTo>
                <a:lnTo>
                  <a:pt x="205740" y="915098"/>
                </a:lnTo>
                <a:lnTo>
                  <a:pt x="197726" y="916698"/>
                </a:lnTo>
                <a:lnTo>
                  <a:pt x="191211" y="921080"/>
                </a:lnTo>
                <a:lnTo>
                  <a:pt x="186829" y="927595"/>
                </a:lnTo>
                <a:lnTo>
                  <a:pt x="185229" y="935609"/>
                </a:lnTo>
                <a:lnTo>
                  <a:pt x="186829" y="943610"/>
                </a:lnTo>
                <a:lnTo>
                  <a:pt x="191211" y="950125"/>
                </a:lnTo>
                <a:lnTo>
                  <a:pt x="197726" y="954506"/>
                </a:lnTo>
                <a:lnTo>
                  <a:pt x="205740" y="956106"/>
                </a:lnTo>
                <a:lnTo>
                  <a:pt x="213741" y="954506"/>
                </a:lnTo>
                <a:lnTo>
                  <a:pt x="220256" y="950125"/>
                </a:lnTo>
                <a:lnTo>
                  <a:pt x="224637" y="943610"/>
                </a:lnTo>
                <a:lnTo>
                  <a:pt x="226237" y="935609"/>
                </a:lnTo>
                <a:close/>
              </a:path>
              <a:path w="433070" h="2100580">
                <a:moveTo>
                  <a:pt x="226237" y="707021"/>
                </a:moveTo>
                <a:lnTo>
                  <a:pt x="224637" y="699008"/>
                </a:lnTo>
                <a:lnTo>
                  <a:pt x="220256" y="692492"/>
                </a:lnTo>
                <a:lnTo>
                  <a:pt x="213741" y="688111"/>
                </a:lnTo>
                <a:lnTo>
                  <a:pt x="205740" y="686511"/>
                </a:lnTo>
                <a:lnTo>
                  <a:pt x="197726" y="688111"/>
                </a:lnTo>
                <a:lnTo>
                  <a:pt x="191211" y="692492"/>
                </a:lnTo>
                <a:lnTo>
                  <a:pt x="186829" y="699008"/>
                </a:lnTo>
                <a:lnTo>
                  <a:pt x="185229" y="707021"/>
                </a:lnTo>
                <a:lnTo>
                  <a:pt x="186829" y="715035"/>
                </a:lnTo>
                <a:lnTo>
                  <a:pt x="191211" y="721537"/>
                </a:lnTo>
                <a:lnTo>
                  <a:pt x="197726" y="725919"/>
                </a:lnTo>
                <a:lnTo>
                  <a:pt x="205740" y="727519"/>
                </a:lnTo>
                <a:lnTo>
                  <a:pt x="213741" y="725919"/>
                </a:lnTo>
                <a:lnTo>
                  <a:pt x="220256" y="721537"/>
                </a:lnTo>
                <a:lnTo>
                  <a:pt x="224637" y="715035"/>
                </a:lnTo>
                <a:lnTo>
                  <a:pt x="226237" y="707021"/>
                </a:lnTo>
                <a:close/>
              </a:path>
              <a:path w="433070" h="2100580">
                <a:moveTo>
                  <a:pt x="226237" y="478434"/>
                </a:moveTo>
                <a:lnTo>
                  <a:pt x="224637" y="470420"/>
                </a:lnTo>
                <a:lnTo>
                  <a:pt x="220256" y="463905"/>
                </a:lnTo>
                <a:lnTo>
                  <a:pt x="213741" y="459536"/>
                </a:lnTo>
                <a:lnTo>
                  <a:pt x="205740" y="457936"/>
                </a:lnTo>
                <a:lnTo>
                  <a:pt x="197726" y="459422"/>
                </a:lnTo>
                <a:lnTo>
                  <a:pt x="191211" y="463626"/>
                </a:lnTo>
                <a:lnTo>
                  <a:pt x="186829" y="470103"/>
                </a:lnTo>
                <a:lnTo>
                  <a:pt x="185229" y="478434"/>
                </a:lnTo>
                <a:lnTo>
                  <a:pt x="186829" y="486448"/>
                </a:lnTo>
                <a:lnTo>
                  <a:pt x="191211" y="492963"/>
                </a:lnTo>
                <a:lnTo>
                  <a:pt x="197726" y="497332"/>
                </a:lnTo>
                <a:lnTo>
                  <a:pt x="205740" y="498944"/>
                </a:lnTo>
                <a:lnTo>
                  <a:pt x="213741" y="497332"/>
                </a:lnTo>
                <a:lnTo>
                  <a:pt x="220256" y="492963"/>
                </a:lnTo>
                <a:lnTo>
                  <a:pt x="224637" y="486448"/>
                </a:lnTo>
                <a:lnTo>
                  <a:pt x="226237" y="478434"/>
                </a:lnTo>
                <a:close/>
              </a:path>
              <a:path w="433070" h="2100580">
                <a:moveTo>
                  <a:pt x="226999" y="2077326"/>
                </a:moveTo>
                <a:lnTo>
                  <a:pt x="209207" y="2059546"/>
                </a:lnTo>
                <a:lnTo>
                  <a:pt x="206489" y="2059546"/>
                </a:lnTo>
                <a:lnTo>
                  <a:pt x="203771" y="2059546"/>
                </a:lnTo>
                <a:lnTo>
                  <a:pt x="185991" y="2077326"/>
                </a:lnTo>
                <a:lnTo>
                  <a:pt x="185991" y="2082761"/>
                </a:lnTo>
                <a:lnTo>
                  <a:pt x="203771" y="2100554"/>
                </a:lnTo>
                <a:lnTo>
                  <a:pt x="209207" y="2100554"/>
                </a:lnTo>
                <a:lnTo>
                  <a:pt x="226999" y="2082761"/>
                </a:lnTo>
                <a:lnTo>
                  <a:pt x="226999" y="2077326"/>
                </a:lnTo>
                <a:close/>
              </a:path>
              <a:path w="433070" h="2100580">
                <a:moveTo>
                  <a:pt x="226999" y="1848739"/>
                </a:moveTo>
                <a:lnTo>
                  <a:pt x="209207" y="1830959"/>
                </a:lnTo>
                <a:lnTo>
                  <a:pt x="206489" y="1830959"/>
                </a:lnTo>
                <a:lnTo>
                  <a:pt x="203771" y="1830959"/>
                </a:lnTo>
                <a:lnTo>
                  <a:pt x="185991" y="1848739"/>
                </a:lnTo>
                <a:lnTo>
                  <a:pt x="185991" y="1854187"/>
                </a:lnTo>
                <a:lnTo>
                  <a:pt x="203771" y="1871967"/>
                </a:lnTo>
                <a:lnTo>
                  <a:pt x="209207" y="1871967"/>
                </a:lnTo>
                <a:lnTo>
                  <a:pt x="226999" y="1854187"/>
                </a:lnTo>
                <a:lnTo>
                  <a:pt x="226999" y="1848739"/>
                </a:lnTo>
                <a:close/>
              </a:path>
              <a:path w="433070" h="2100580">
                <a:moveTo>
                  <a:pt x="226999" y="1619402"/>
                </a:moveTo>
                <a:lnTo>
                  <a:pt x="209207" y="1601609"/>
                </a:lnTo>
                <a:lnTo>
                  <a:pt x="206489" y="1601609"/>
                </a:lnTo>
                <a:lnTo>
                  <a:pt x="203771" y="1601609"/>
                </a:lnTo>
                <a:lnTo>
                  <a:pt x="185991" y="1619402"/>
                </a:lnTo>
                <a:lnTo>
                  <a:pt x="185991" y="1624838"/>
                </a:lnTo>
                <a:lnTo>
                  <a:pt x="203771" y="1642618"/>
                </a:lnTo>
                <a:lnTo>
                  <a:pt x="209207" y="1642618"/>
                </a:lnTo>
                <a:lnTo>
                  <a:pt x="226999" y="1624838"/>
                </a:lnTo>
                <a:lnTo>
                  <a:pt x="226999" y="1619402"/>
                </a:lnTo>
                <a:close/>
              </a:path>
              <a:path w="433070" h="2100580">
                <a:moveTo>
                  <a:pt x="226999" y="1390815"/>
                </a:moveTo>
                <a:lnTo>
                  <a:pt x="209207" y="1373035"/>
                </a:lnTo>
                <a:lnTo>
                  <a:pt x="206489" y="1373035"/>
                </a:lnTo>
                <a:lnTo>
                  <a:pt x="203771" y="1373035"/>
                </a:lnTo>
                <a:lnTo>
                  <a:pt x="185991" y="1390815"/>
                </a:lnTo>
                <a:lnTo>
                  <a:pt x="185991" y="1396250"/>
                </a:lnTo>
                <a:lnTo>
                  <a:pt x="203771" y="1414043"/>
                </a:lnTo>
                <a:lnTo>
                  <a:pt x="209207" y="1414043"/>
                </a:lnTo>
                <a:lnTo>
                  <a:pt x="226999" y="1396250"/>
                </a:lnTo>
                <a:lnTo>
                  <a:pt x="226999" y="1390815"/>
                </a:lnTo>
                <a:close/>
              </a:path>
              <a:path w="433070" h="2100580">
                <a:moveTo>
                  <a:pt x="226999" y="246367"/>
                </a:moveTo>
                <a:lnTo>
                  <a:pt x="209207" y="228587"/>
                </a:lnTo>
                <a:lnTo>
                  <a:pt x="206489" y="228587"/>
                </a:lnTo>
                <a:lnTo>
                  <a:pt x="203771" y="228587"/>
                </a:lnTo>
                <a:lnTo>
                  <a:pt x="185991" y="246367"/>
                </a:lnTo>
                <a:lnTo>
                  <a:pt x="185991" y="251815"/>
                </a:lnTo>
                <a:lnTo>
                  <a:pt x="203771" y="269595"/>
                </a:lnTo>
                <a:lnTo>
                  <a:pt x="209207" y="269595"/>
                </a:lnTo>
                <a:lnTo>
                  <a:pt x="226999" y="251815"/>
                </a:lnTo>
                <a:lnTo>
                  <a:pt x="226999" y="246367"/>
                </a:lnTo>
                <a:close/>
              </a:path>
              <a:path w="433070" h="2100580">
                <a:moveTo>
                  <a:pt x="226999" y="17792"/>
                </a:moveTo>
                <a:lnTo>
                  <a:pt x="209207" y="0"/>
                </a:lnTo>
                <a:lnTo>
                  <a:pt x="206489" y="0"/>
                </a:lnTo>
                <a:lnTo>
                  <a:pt x="203771" y="0"/>
                </a:lnTo>
                <a:lnTo>
                  <a:pt x="185991" y="17792"/>
                </a:lnTo>
                <a:lnTo>
                  <a:pt x="185991" y="23228"/>
                </a:lnTo>
                <a:lnTo>
                  <a:pt x="203771" y="41008"/>
                </a:lnTo>
                <a:lnTo>
                  <a:pt x="209207" y="41008"/>
                </a:lnTo>
                <a:lnTo>
                  <a:pt x="226999" y="23228"/>
                </a:lnTo>
                <a:lnTo>
                  <a:pt x="226999" y="17792"/>
                </a:lnTo>
                <a:close/>
              </a:path>
              <a:path w="433070" h="2100580">
                <a:moveTo>
                  <a:pt x="432803" y="2077326"/>
                </a:moveTo>
                <a:lnTo>
                  <a:pt x="415010" y="2059546"/>
                </a:lnTo>
                <a:lnTo>
                  <a:pt x="412292" y="2059546"/>
                </a:lnTo>
                <a:lnTo>
                  <a:pt x="409575" y="2059546"/>
                </a:lnTo>
                <a:lnTo>
                  <a:pt x="391795" y="2077326"/>
                </a:lnTo>
                <a:lnTo>
                  <a:pt x="391795" y="2082761"/>
                </a:lnTo>
                <a:lnTo>
                  <a:pt x="409575" y="2100554"/>
                </a:lnTo>
                <a:lnTo>
                  <a:pt x="415010" y="2100554"/>
                </a:lnTo>
                <a:lnTo>
                  <a:pt x="432803" y="2082761"/>
                </a:lnTo>
                <a:lnTo>
                  <a:pt x="432803" y="2077326"/>
                </a:lnTo>
                <a:close/>
              </a:path>
              <a:path w="433070" h="2100580">
                <a:moveTo>
                  <a:pt x="432803" y="1848739"/>
                </a:moveTo>
                <a:lnTo>
                  <a:pt x="415010" y="1830959"/>
                </a:lnTo>
                <a:lnTo>
                  <a:pt x="412292" y="1830959"/>
                </a:lnTo>
                <a:lnTo>
                  <a:pt x="409575" y="1830959"/>
                </a:lnTo>
                <a:lnTo>
                  <a:pt x="391795" y="1848739"/>
                </a:lnTo>
                <a:lnTo>
                  <a:pt x="391795" y="1854187"/>
                </a:lnTo>
                <a:lnTo>
                  <a:pt x="409575" y="1871967"/>
                </a:lnTo>
                <a:lnTo>
                  <a:pt x="415010" y="1871967"/>
                </a:lnTo>
                <a:lnTo>
                  <a:pt x="432803" y="1854187"/>
                </a:lnTo>
                <a:lnTo>
                  <a:pt x="432803" y="1848739"/>
                </a:lnTo>
                <a:close/>
              </a:path>
              <a:path w="433070" h="2100580">
                <a:moveTo>
                  <a:pt x="432803" y="1619402"/>
                </a:moveTo>
                <a:lnTo>
                  <a:pt x="415010" y="1601609"/>
                </a:lnTo>
                <a:lnTo>
                  <a:pt x="412292" y="1601609"/>
                </a:lnTo>
                <a:lnTo>
                  <a:pt x="409575" y="1601609"/>
                </a:lnTo>
                <a:lnTo>
                  <a:pt x="391795" y="1619402"/>
                </a:lnTo>
                <a:lnTo>
                  <a:pt x="391795" y="1624838"/>
                </a:lnTo>
                <a:lnTo>
                  <a:pt x="409575" y="1642618"/>
                </a:lnTo>
                <a:lnTo>
                  <a:pt x="415010" y="1642618"/>
                </a:lnTo>
                <a:lnTo>
                  <a:pt x="432803" y="1624838"/>
                </a:lnTo>
                <a:lnTo>
                  <a:pt x="432803" y="1619402"/>
                </a:lnTo>
                <a:close/>
              </a:path>
              <a:path w="433070" h="2100580">
                <a:moveTo>
                  <a:pt x="432803" y="1390815"/>
                </a:moveTo>
                <a:lnTo>
                  <a:pt x="415010" y="1373035"/>
                </a:lnTo>
                <a:lnTo>
                  <a:pt x="412292" y="1373035"/>
                </a:lnTo>
                <a:lnTo>
                  <a:pt x="409575" y="1373035"/>
                </a:lnTo>
                <a:lnTo>
                  <a:pt x="391795" y="1390815"/>
                </a:lnTo>
                <a:lnTo>
                  <a:pt x="391795" y="1396250"/>
                </a:lnTo>
                <a:lnTo>
                  <a:pt x="409575" y="1414043"/>
                </a:lnTo>
                <a:lnTo>
                  <a:pt x="415010" y="1414043"/>
                </a:lnTo>
                <a:lnTo>
                  <a:pt x="432803" y="1396250"/>
                </a:lnTo>
                <a:lnTo>
                  <a:pt x="432803" y="1390815"/>
                </a:lnTo>
                <a:close/>
              </a:path>
              <a:path w="433070" h="2100580">
                <a:moveTo>
                  <a:pt x="432803" y="1164945"/>
                </a:moveTo>
                <a:lnTo>
                  <a:pt x="431203" y="1156944"/>
                </a:lnTo>
                <a:lnTo>
                  <a:pt x="426821" y="1150429"/>
                </a:lnTo>
                <a:lnTo>
                  <a:pt x="420306" y="1146048"/>
                </a:lnTo>
                <a:lnTo>
                  <a:pt x="412292" y="1144447"/>
                </a:lnTo>
                <a:lnTo>
                  <a:pt x="404291" y="1145730"/>
                </a:lnTo>
                <a:lnTo>
                  <a:pt x="397776" y="1150137"/>
                </a:lnTo>
                <a:lnTo>
                  <a:pt x="393395" y="1156830"/>
                </a:lnTo>
                <a:lnTo>
                  <a:pt x="391795" y="1164945"/>
                </a:lnTo>
                <a:lnTo>
                  <a:pt x="393395" y="1172959"/>
                </a:lnTo>
                <a:lnTo>
                  <a:pt x="397776" y="1179474"/>
                </a:lnTo>
                <a:lnTo>
                  <a:pt x="404291" y="1183855"/>
                </a:lnTo>
                <a:lnTo>
                  <a:pt x="412292" y="1185456"/>
                </a:lnTo>
                <a:lnTo>
                  <a:pt x="420306" y="1183855"/>
                </a:lnTo>
                <a:lnTo>
                  <a:pt x="426821" y="1179474"/>
                </a:lnTo>
                <a:lnTo>
                  <a:pt x="431203" y="1172959"/>
                </a:lnTo>
                <a:lnTo>
                  <a:pt x="432803" y="1164945"/>
                </a:lnTo>
                <a:close/>
              </a:path>
              <a:path w="433070" h="2100580">
                <a:moveTo>
                  <a:pt x="432803" y="935609"/>
                </a:moveTo>
                <a:lnTo>
                  <a:pt x="431203" y="927595"/>
                </a:lnTo>
                <a:lnTo>
                  <a:pt x="426821" y="921080"/>
                </a:lnTo>
                <a:lnTo>
                  <a:pt x="420306" y="916698"/>
                </a:lnTo>
                <a:lnTo>
                  <a:pt x="412292" y="915098"/>
                </a:lnTo>
                <a:lnTo>
                  <a:pt x="404291" y="916698"/>
                </a:lnTo>
                <a:lnTo>
                  <a:pt x="397776" y="921080"/>
                </a:lnTo>
                <a:lnTo>
                  <a:pt x="393395" y="927595"/>
                </a:lnTo>
                <a:lnTo>
                  <a:pt x="391795" y="935609"/>
                </a:lnTo>
                <a:lnTo>
                  <a:pt x="393395" y="943610"/>
                </a:lnTo>
                <a:lnTo>
                  <a:pt x="397776" y="950125"/>
                </a:lnTo>
                <a:lnTo>
                  <a:pt x="404291" y="954506"/>
                </a:lnTo>
                <a:lnTo>
                  <a:pt x="412292" y="956106"/>
                </a:lnTo>
                <a:lnTo>
                  <a:pt x="420306" y="954506"/>
                </a:lnTo>
                <a:lnTo>
                  <a:pt x="426821" y="950125"/>
                </a:lnTo>
                <a:lnTo>
                  <a:pt x="431203" y="943610"/>
                </a:lnTo>
                <a:lnTo>
                  <a:pt x="432803" y="935609"/>
                </a:lnTo>
                <a:close/>
              </a:path>
              <a:path w="433070" h="2100580">
                <a:moveTo>
                  <a:pt x="432803" y="707021"/>
                </a:moveTo>
                <a:lnTo>
                  <a:pt x="431203" y="699008"/>
                </a:lnTo>
                <a:lnTo>
                  <a:pt x="426821" y="692492"/>
                </a:lnTo>
                <a:lnTo>
                  <a:pt x="420306" y="688111"/>
                </a:lnTo>
                <a:lnTo>
                  <a:pt x="412292" y="686511"/>
                </a:lnTo>
                <a:lnTo>
                  <a:pt x="404291" y="688111"/>
                </a:lnTo>
                <a:lnTo>
                  <a:pt x="397776" y="692492"/>
                </a:lnTo>
                <a:lnTo>
                  <a:pt x="393395" y="699008"/>
                </a:lnTo>
                <a:lnTo>
                  <a:pt x="391795" y="707021"/>
                </a:lnTo>
                <a:lnTo>
                  <a:pt x="393395" y="715035"/>
                </a:lnTo>
                <a:lnTo>
                  <a:pt x="397776" y="721537"/>
                </a:lnTo>
                <a:lnTo>
                  <a:pt x="404291" y="725919"/>
                </a:lnTo>
                <a:lnTo>
                  <a:pt x="412292" y="727519"/>
                </a:lnTo>
                <a:lnTo>
                  <a:pt x="420306" y="725919"/>
                </a:lnTo>
                <a:lnTo>
                  <a:pt x="426821" y="721537"/>
                </a:lnTo>
                <a:lnTo>
                  <a:pt x="431203" y="715035"/>
                </a:lnTo>
                <a:lnTo>
                  <a:pt x="432803" y="707021"/>
                </a:lnTo>
                <a:close/>
              </a:path>
              <a:path w="433070" h="2100580">
                <a:moveTo>
                  <a:pt x="432803" y="478434"/>
                </a:moveTo>
                <a:lnTo>
                  <a:pt x="431203" y="470420"/>
                </a:lnTo>
                <a:lnTo>
                  <a:pt x="426821" y="463905"/>
                </a:lnTo>
                <a:lnTo>
                  <a:pt x="420306" y="459536"/>
                </a:lnTo>
                <a:lnTo>
                  <a:pt x="412292" y="457936"/>
                </a:lnTo>
                <a:lnTo>
                  <a:pt x="404291" y="459105"/>
                </a:lnTo>
                <a:lnTo>
                  <a:pt x="397776" y="463346"/>
                </a:lnTo>
                <a:lnTo>
                  <a:pt x="393395" y="470001"/>
                </a:lnTo>
                <a:lnTo>
                  <a:pt x="391795" y="478434"/>
                </a:lnTo>
                <a:lnTo>
                  <a:pt x="393395" y="486448"/>
                </a:lnTo>
                <a:lnTo>
                  <a:pt x="397776" y="492963"/>
                </a:lnTo>
                <a:lnTo>
                  <a:pt x="404291" y="497332"/>
                </a:lnTo>
                <a:lnTo>
                  <a:pt x="412292" y="498944"/>
                </a:lnTo>
                <a:lnTo>
                  <a:pt x="420306" y="497332"/>
                </a:lnTo>
                <a:lnTo>
                  <a:pt x="426821" y="492963"/>
                </a:lnTo>
                <a:lnTo>
                  <a:pt x="431203" y="486448"/>
                </a:lnTo>
                <a:lnTo>
                  <a:pt x="432803" y="478434"/>
                </a:lnTo>
                <a:close/>
              </a:path>
              <a:path w="433070" h="2100580">
                <a:moveTo>
                  <a:pt x="432803" y="246367"/>
                </a:moveTo>
                <a:lnTo>
                  <a:pt x="415010" y="228587"/>
                </a:lnTo>
                <a:lnTo>
                  <a:pt x="412292" y="228587"/>
                </a:lnTo>
                <a:lnTo>
                  <a:pt x="409575" y="228587"/>
                </a:lnTo>
                <a:lnTo>
                  <a:pt x="391795" y="246367"/>
                </a:lnTo>
                <a:lnTo>
                  <a:pt x="391795" y="251815"/>
                </a:lnTo>
                <a:lnTo>
                  <a:pt x="409575" y="269595"/>
                </a:lnTo>
                <a:lnTo>
                  <a:pt x="415010" y="269595"/>
                </a:lnTo>
                <a:lnTo>
                  <a:pt x="432803" y="251815"/>
                </a:lnTo>
                <a:lnTo>
                  <a:pt x="432803" y="246367"/>
                </a:lnTo>
                <a:close/>
              </a:path>
              <a:path w="433070" h="2100580">
                <a:moveTo>
                  <a:pt x="432803" y="17792"/>
                </a:moveTo>
                <a:lnTo>
                  <a:pt x="415010" y="0"/>
                </a:lnTo>
                <a:lnTo>
                  <a:pt x="412292" y="0"/>
                </a:lnTo>
                <a:lnTo>
                  <a:pt x="409575" y="0"/>
                </a:lnTo>
                <a:lnTo>
                  <a:pt x="391795" y="17792"/>
                </a:lnTo>
                <a:lnTo>
                  <a:pt x="391795" y="23228"/>
                </a:lnTo>
                <a:lnTo>
                  <a:pt x="409575" y="41008"/>
                </a:lnTo>
                <a:lnTo>
                  <a:pt x="415010" y="41008"/>
                </a:lnTo>
                <a:lnTo>
                  <a:pt x="432803" y="23228"/>
                </a:lnTo>
                <a:lnTo>
                  <a:pt x="432803" y="17792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0" y="4196210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9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5263" y="52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3967625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9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0" y="3738280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9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0" y="3281110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3051766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0" y="2823181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85989" y="419621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85989" y="396762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85989" y="373828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85230" y="328111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85230" y="305176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85230" y="282318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391792" y="419621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391792" y="396762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391792" y="373828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391792" y="328111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388"/>
                </a:lnTo>
                <a:lnTo>
                  <a:pt x="5980" y="5695"/>
                </a:lnTo>
                <a:lnTo>
                  <a:pt x="12494" y="128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391792" y="305176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391792" y="282318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0" y="3509695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5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0" y="2594596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0" y="2365252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5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85989" y="350969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5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85230" y="259459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174"/>
                </a:lnTo>
                <a:lnTo>
                  <a:pt x="5980" y="5695"/>
                </a:lnTo>
                <a:lnTo>
                  <a:pt x="12494" y="1495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85989" y="236525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5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91792" y="350969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5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391792" y="259459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067"/>
                </a:lnTo>
                <a:lnTo>
                  <a:pt x="5980" y="5410"/>
                </a:lnTo>
                <a:lnTo>
                  <a:pt x="12494" y="1174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391792" y="236525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5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0" y="10168598"/>
            <a:ext cx="40005" cy="80010"/>
          </a:xfrm>
          <a:custGeom>
            <a:avLst/>
            <a:gdLst/>
            <a:ahLst/>
            <a:cxnLst/>
            <a:rect l="l" t="t" r="r" b="b"/>
            <a:pathLst>
              <a:path w="40005" h="80009">
                <a:moveTo>
                  <a:pt x="39857" y="34585"/>
                </a:moveTo>
                <a:lnTo>
                  <a:pt x="39857" y="45157"/>
                </a:lnTo>
                <a:lnTo>
                  <a:pt x="38844" y="50244"/>
                </a:lnTo>
                <a:lnTo>
                  <a:pt x="10358" y="78730"/>
                </a:lnTo>
                <a:lnTo>
                  <a:pt x="5271" y="79743"/>
                </a:lnTo>
                <a:lnTo>
                  <a:pt x="0" y="79743"/>
                </a:lnTo>
                <a:lnTo>
                  <a:pt x="0" y="0"/>
                </a:lnTo>
                <a:lnTo>
                  <a:pt x="5271" y="0"/>
                </a:lnTo>
                <a:lnTo>
                  <a:pt x="38844" y="29498"/>
                </a:lnTo>
                <a:lnTo>
                  <a:pt x="39857" y="3458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0" y="9922205"/>
            <a:ext cx="40005" cy="80010"/>
          </a:xfrm>
          <a:custGeom>
            <a:avLst/>
            <a:gdLst/>
            <a:ahLst/>
            <a:cxnLst/>
            <a:rect l="l" t="t" r="r" b="b"/>
            <a:pathLst>
              <a:path w="40005" h="80009">
                <a:moveTo>
                  <a:pt x="39857" y="34585"/>
                </a:moveTo>
                <a:lnTo>
                  <a:pt x="39857" y="45157"/>
                </a:lnTo>
                <a:lnTo>
                  <a:pt x="38844" y="50244"/>
                </a:lnTo>
                <a:lnTo>
                  <a:pt x="10358" y="78730"/>
                </a:lnTo>
                <a:lnTo>
                  <a:pt x="5271" y="79743"/>
                </a:lnTo>
                <a:lnTo>
                  <a:pt x="0" y="79743"/>
                </a:lnTo>
                <a:lnTo>
                  <a:pt x="0" y="0"/>
                </a:lnTo>
                <a:lnTo>
                  <a:pt x="5271" y="0"/>
                </a:lnTo>
                <a:lnTo>
                  <a:pt x="38844" y="29498"/>
                </a:lnTo>
                <a:lnTo>
                  <a:pt x="39857" y="3458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0" y="9676122"/>
            <a:ext cx="40005" cy="80010"/>
          </a:xfrm>
          <a:custGeom>
            <a:avLst/>
            <a:gdLst/>
            <a:ahLst/>
            <a:cxnLst/>
            <a:rect l="l" t="t" r="r" b="b"/>
            <a:pathLst>
              <a:path w="40005" h="80009">
                <a:moveTo>
                  <a:pt x="39857" y="34585"/>
                </a:moveTo>
                <a:lnTo>
                  <a:pt x="39857" y="45157"/>
                </a:lnTo>
                <a:lnTo>
                  <a:pt x="38844" y="50244"/>
                </a:lnTo>
                <a:lnTo>
                  <a:pt x="10358" y="78730"/>
                </a:lnTo>
                <a:lnTo>
                  <a:pt x="5271" y="79743"/>
                </a:lnTo>
                <a:lnTo>
                  <a:pt x="0" y="79743"/>
                </a:lnTo>
                <a:lnTo>
                  <a:pt x="0" y="0"/>
                </a:lnTo>
                <a:lnTo>
                  <a:pt x="5271" y="0"/>
                </a:lnTo>
                <a:lnTo>
                  <a:pt x="38844" y="29498"/>
                </a:lnTo>
                <a:lnTo>
                  <a:pt x="39857" y="3458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0" y="9429729"/>
            <a:ext cx="40005" cy="80010"/>
          </a:xfrm>
          <a:custGeom>
            <a:avLst/>
            <a:gdLst/>
            <a:ahLst/>
            <a:cxnLst/>
            <a:rect l="l" t="t" r="r" b="b"/>
            <a:pathLst>
              <a:path w="40005" h="80009">
                <a:moveTo>
                  <a:pt x="39857" y="34585"/>
                </a:moveTo>
                <a:lnTo>
                  <a:pt x="39857" y="45157"/>
                </a:lnTo>
                <a:lnTo>
                  <a:pt x="38844" y="50244"/>
                </a:lnTo>
                <a:lnTo>
                  <a:pt x="10358" y="78730"/>
                </a:lnTo>
                <a:lnTo>
                  <a:pt x="5271" y="79743"/>
                </a:lnTo>
                <a:lnTo>
                  <a:pt x="0" y="79743"/>
                </a:lnTo>
                <a:lnTo>
                  <a:pt x="0" y="0"/>
                </a:lnTo>
                <a:lnTo>
                  <a:pt x="5271" y="0"/>
                </a:lnTo>
                <a:lnTo>
                  <a:pt x="38844" y="29498"/>
                </a:lnTo>
                <a:lnTo>
                  <a:pt x="39857" y="3458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bg object 6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6507" y="10168598"/>
            <a:ext cx="79743" cy="79743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6507" y="9922205"/>
            <a:ext cx="79743" cy="79743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6507" y="9676122"/>
            <a:ext cx="79743" cy="79743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6507" y="9429729"/>
            <a:ext cx="79743" cy="79743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2590" y="10168598"/>
            <a:ext cx="79743" cy="79743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2590" y="9922205"/>
            <a:ext cx="79743" cy="79743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52590" y="9676122"/>
            <a:ext cx="79743" cy="79743"/>
          </a:xfrm>
          <a:prstGeom prst="rect">
            <a:avLst/>
          </a:prstGeom>
        </p:spPr>
      </p:pic>
      <p:pic>
        <p:nvPicPr>
          <p:cNvPr id="76" name="bg object 7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2590" y="9429729"/>
            <a:ext cx="79743" cy="79743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13192530" y="64945"/>
            <a:ext cx="4064635" cy="2094230"/>
          </a:xfrm>
          <a:custGeom>
            <a:avLst/>
            <a:gdLst/>
            <a:ahLst/>
            <a:cxnLst/>
            <a:rect l="l" t="t" r="r" b="b"/>
            <a:pathLst>
              <a:path w="4064634" h="2094230">
                <a:moveTo>
                  <a:pt x="1131781" y="2094082"/>
                </a:moveTo>
                <a:lnTo>
                  <a:pt x="1079735" y="2075383"/>
                </a:lnTo>
                <a:lnTo>
                  <a:pt x="1059616" y="2025212"/>
                </a:lnTo>
                <a:lnTo>
                  <a:pt x="1065003" y="1997977"/>
                </a:lnTo>
                <a:lnTo>
                  <a:pt x="1080589" y="1972019"/>
                </a:lnTo>
                <a:lnTo>
                  <a:pt x="1099399" y="1951939"/>
                </a:lnTo>
                <a:lnTo>
                  <a:pt x="1119657" y="1933452"/>
                </a:lnTo>
                <a:lnTo>
                  <a:pt x="1140437" y="1915548"/>
                </a:lnTo>
                <a:lnTo>
                  <a:pt x="1160815" y="1897219"/>
                </a:lnTo>
                <a:lnTo>
                  <a:pt x="1195003" y="1864714"/>
                </a:lnTo>
                <a:lnTo>
                  <a:pt x="1229298" y="1832329"/>
                </a:lnTo>
                <a:lnTo>
                  <a:pt x="1263893" y="1800282"/>
                </a:lnTo>
                <a:lnTo>
                  <a:pt x="1298979" y="1768794"/>
                </a:lnTo>
                <a:lnTo>
                  <a:pt x="1334751" y="1738085"/>
                </a:lnTo>
                <a:lnTo>
                  <a:pt x="1371400" y="1708375"/>
                </a:lnTo>
                <a:lnTo>
                  <a:pt x="1410372" y="1677651"/>
                </a:lnTo>
                <a:lnTo>
                  <a:pt x="1565545" y="1553868"/>
                </a:lnTo>
                <a:lnTo>
                  <a:pt x="1604431" y="1523034"/>
                </a:lnTo>
                <a:lnTo>
                  <a:pt x="1643463" y="1492379"/>
                </a:lnTo>
                <a:lnTo>
                  <a:pt x="1682695" y="1461969"/>
                </a:lnTo>
                <a:lnTo>
                  <a:pt x="1721843" y="1431967"/>
                </a:lnTo>
                <a:lnTo>
                  <a:pt x="1761089" y="1402102"/>
                </a:lnTo>
                <a:lnTo>
                  <a:pt x="1800434" y="1372372"/>
                </a:lnTo>
                <a:lnTo>
                  <a:pt x="1839877" y="1342777"/>
                </a:lnTo>
                <a:lnTo>
                  <a:pt x="1879419" y="1313319"/>
                </a:lnTo>
                <a:lnTo>
                  <a:pt x="1919059" y="1283996"/>
                </a:lnTo>
                <a:lnTo>
                  <a:pt x="1958798" y="1254809"/>
                </a:lnTo>
                <a:lnTo>
                  <a:pt x="1998636" y="1225757"/>
                </a:lnTo>
                <a:lnTo>
                  <a:pt x="2038573" y="1196841"/>
                </a:lnTo>
                <a:lnTo>
                  <a:pt x="2162704" y="1106146"/>
                </a:lnTo>
                <a:lnTo>
                  <a:pt x="2204258" y="1076099"/>
                </a:lnTo>
                <a:lnTo>
                  <a:pt x="2246071" y="1046408"/>
                </a:lnTo>
                <a:lnTo>
                  <a:pt x="2288247" y="1017233"/>
                </a:lnTo>
                <a:lnTo>
                  <a:pt x="2330889" y="988731"/>
                </a:lnTo>
                <a:lnTo>
                  <a:pt x="2374100" y="961061"/>
                </a:lnTo>
                <a:lnTo>
                  <a:pt x="2380230" y="957291"/>
                </a:lnTo>
                <a:lnTo>
                  <a:pt x="2385965" y="952975"/>
                </a:lnTo>
                <a:lnTo>
                  <a:pt x="2390383" y="947327"/>
                </a:lnTo>
                <a:lnTo>
                  <a:pt x="2392557" y="939561"/>
                </a:lnTo>
                <a:lnTo>
                  <a:pt x="2383731" y="937997"/>
                </a:lnTo>
                <a:lnTo>
                  <a:pt x="2375702" y="939673"/>
                </a:lnTo>
                <a:lnTo>
                  <a:pt x="2368239" y="943175"/>
                </a:lnTo>
                <a:lnTo>
                  <a:pt x="2361106" y="947090"/>
                </a:lnTo>
                <a:lnTo>
                  <a:pt x="2319532" y="967905"/>
                </a:lnTo>
                <a:lnTo>
                  <a:pt x="2277521" y="987742"/>
                </a:lnTo>
                <a:lnTo>
                  <a:pt x="2235179" y="1006901"/>
                </a:lnTo>
                <a:lnTo>
                  <a:pt x="2192613" y="1025686"/>
                </a:lnTo>
                <a:lnTo>
                  <a:pt x="2146503" y="1046727"/>
                </a:lnTo>
                <a:lnTo>
                  <a:pt x="2100896" y="1068937"/>
                </a:lnTo>
                <a:lnTo>
                  <a:pt x="2055660" y="1091977"/>
                </a:lnTo>
                <a:lnTo>
                  <a:pt x="2010659" y="1115504"/>
                </a:lnTo>
                <a:lnTo>
                  <a:pt x="1922769" y="1161913"/>
                </a:lnTo>
                <a:lnTo>
                  <a:pt x="1836985" y="1207748"/>
                </a:lnTo>
                <a:lnTo>
                  <a:pt x="1577340" y="1347450"/>
                </a:lnTo>
                <a:lnTo>
                  <a:pt x="1532038" y="1372319"/>
                </a:lnTo>
                <a:lnTo>
                  <a:pt x="1486893" y="1397465"/>
                </a:lnTo>
                <a:lnTo>
                  <a:pt x="1441877" y="1422837"/>
                </a:lnTo>
                <a:lnTo>
                  <a:pt x="1352114" y="1474060"/>
                </a:lnTo>
                <a:lnTo>
                  <a:pt x="1217717" y="1551338"/>
                </a:lnTo>
                <a:lnTo>
                  <a:pt x="1171757" y="1577408"/>
                </a:lnTo>
                <a:lnTo>
                  <a:pt x="1125461" y="1602860"/>
                </a:lnTo>
                <a:lnTo>
                  <a:pt x="1078716" y="1627457"/>
                </a:lnTo>
                <a:lnTo>
                  <a:pt x="1031407" y="1650964"/>
                </a:lnTo>
                <a:lnTo>
                  <a:pt x="983421" y="1673146"/>
                </a:lnTo>
                <a:lnTo>
                  <a:pt x="934644" y="1693767"/>
                </a:lnTo>
                <a:lnTo>
                  <a:pt x="887556" y="1705375"/>
                </a:lnTo>
                <a:lnTo>
                  <a:pt x="863333" y="1706507"/>
                </a:lnTo>
                <a:lnTo>
                  <a:pt x="839065" y="1704478"/>
                </a:lnTo>
                <a:lnTo>
                  <a:pt x="805505" y="1693062"/>
                </a:lnTo>
                <a:lnTo>
                  <a:pt x="783514" y="1670807"/>
                </a:lnTo>
                <a:lnTo>
                  <a:pt x="774538" y="1640504"/>
                </a:lnTo>
                <a:lnTo>
                  <a:pt x="780021" y="1604949"/>
                </a:lnTo>
                <a:lnTo>
                  <a:pt x="809626" y="1548866"/>
                </a:lnTo>
                <a:lnTo>
                  <a:pt x="851554" y="1501282"/>
                </a:lnTo>
                <a:lnTo>
                  <a:pt x="964138" y="1393777"/>
                </a:lnTo>
                <a:lnTo>
                  <a:pt x="1001906" y="1358200"/>
                </a:lnTo>
                <a:lnTo>
                  <a:pt x="1039971" y="1322964"/>
                </a:lnTo>
                <a:lnTo>
                  <a:pt x="1078443" y="1288199"/>
                </a:lnTo>
                <a:lnTo>
                  <a:pt x="1117427" y="1254030"/>
                </a:lnTo>
                <a:lnTo>
                  <a:pt x="1191470" y="1190439"/>
                </a:lnTo>
                <a:lnTo>
                  <a:pt x="1228631" y="1158791"/>
                </a:lnTo>
                <a:lnTo>
                  <a:pt x="1265942" y="1127315"/>
                </a:lnTo>
                <a:lnTo>
                  <a:pt x="1303446" y="1096064"/>
                </a:lnTo>
                <a:lnTo>
                  <a:pt x="1341185" y="1065094"/>
                </a:lnTo>
                <a:lnTo>
                  <a:pt x="1379202" y="1034461"/>
                </a:lnTo>
                <a:lnTo>
                  <a:pt x="1417541" y="1004217"/>
                </a:lnTo>
                <a:lnTo>
                  <a:pt x="1456244" y="974419"/>
                </a:lnTo>
                <a:lnTo>
                  <a:pt x="1500432" y="939967"/>
                </a:lnTo>
                <a:lnTo>
                  <a:pt x="1544243" y="905003"/>
                </a:lnTo>
                <a:lnTo>
                  <a:pt x="1588343" y="870459"/>
                </a:lnTo>
                <a:lnTo>
                  <a:pt x="1633399" y="837269"/>
                </a:lnTo>
                <a:lnTo>
                  <a:pt x="1672844" y="808856"/>
                </a:lnTo>
                <a:lnTo>
                  <a:pt x="1711811" y="779791"/>
                </a:lnTo>
                <a:lnTo>
                  <a:pt x="1789213" y="720934"/>
                </a:lnTo>
                <a:lnTo>
                  <a:pt x="1828093" y="691759"/>
                </a:lnTo>
                <a:lnTo>
                  <a:pt x="1867392" y="663162"/>
                </a:lnTo>
                <a:lnTo>
                  <a:pt x="1907333" y="635451"/>
                </a:lnTo>
                <a:lnTo>
                  <a:pt x="1948140" y="608934"/>
                </a:lnTo>
                <a:lnTo>
                  <a:pt x="1955292" y="604707"/>
                </a:lnTo>
                <a:lnTo>
                  <a:pt x="1962384" y="599823"/>
                </a:lnTo>
                <a:lnTo>
                  <a:pt x="1968552" y="593053"/>
                </a:lnTo>
                <a:lnTo>
                  <a:pt x="1972931" y="583169"/>
                </a:lnTo>
                <a:lnTo>
                  <a:pt x="1952448" y="587327"/>
                </a:lnTo>
                <a:lnTo>
                  <a:pt x="1933371" y="593986"/>
                </a:lnTo>
                <a:lnTo>
                  <a:pt x="1915241" y="602045"/>
                </a:lnTo>
                <a:lnTo>
                  <a:pt x="1897595" y="610406"/>
                </a:lnTo>
                <a:lnTo>
                  <a:pt x="1804755" y="653551"/>
                </a:lnTo>
                <a:lnTo>
                  <a:pt x="1712088" y="697062"/>
                </a:lnTo>
                <a:lnTo>
                  <a:pt x="1665868" y="719053"/>
                </a:lnTo>
                <a:lnTo>
                  <a:pt x="1619748" y="741252"/>
                </a:lnTo>
                <a:lnTo>
                  <a:pt x="1573749" y="763698"/>
                </a:lnTo>
                <a:lnTo>
                  <a:pt x="1527888" y="786430"/>
                </a:lnTo>
                <a:lnTo>
                  <a:pt x="1482186" y="809486"/>
                </a:lnTo>
                <a:lnTo>
                  <a:pt x="1436661" y="832906"/>
                </a:lnTo>
                <a:lnTo>
                  <a:pt x="1349783" y="878314"/>
                </a:lnTo>
                <a:lnTo>
                  <a:pt x="1306439" y="901197"/>
                </a:lnTo>
                <a:lnTo>
                  <a:pt x="1263173" y="924227"/>
                </a:lnTo>
                <a:lnTo>
                  <a:pt x="1220000" y="947424"/>
                </a:lnTo>
                <a:lnTo>
                  <a:pt x="1176930" y="970808"/>
                </a:lnTo>
                <a:lnTo>
                  <a:pt x="1133978" y="994401"/>
                </a:lnTo>
                <a:lnTo>
                  <a:pt x="1091155" y="1018222"/>
                </a:lnTo>
                <a:lnTo>
                  <a:pt x="1048473" y="1042291"/>
                </a:lnTo>
                <a:lnTo>
                  <a:pt x="1005945" y="1066630"/>
                </a:lnTo>
                <a:lnTo>
                  <a:pt x="963584" y="1091258"/>
                </a:lnTo>
                <a:lnTo>
                  <a:pt x="875909" y="1143134"/>
                </a:lnTo>
                <a:lnTo>
                  <a:pt x="830288" y="1169849"/>
                </a:lnTo>
                <a:lnTo>
                  <a:pt x="693147" y="1249515"/>
                </a:lnTo>
                <a:lnTo>
                  <a:pt x="647505" y="1276199"/>
                </a:lnTo>
                <a:lnTo>
                  <a:pt x="601982" y="1303090"/>
                </a:lnTo>
                <a:lnTo>
                  <a:pt x="556625" y="1330274"/>
                </a:lnTo>
                <a:lnTo>
                  <a:pt x="511385" y="1357600"/>
                </a:lnTo>
                <a:lnTo>
                  <a:pt x="465561" y="1383909"/>
                </a:lnTo>
                <a:lnTo>
                  <a:pt x="419171" y="1409193"/>
                </a:lnTo>
                <a:lnTo>
                  <a:pt x="372232" y="1433444"/>
                </a:lnTo>
                <a:lnTo>
                  <a:pt x="324762" y="1456650"/>
                </a:lnTo>
                <a:lnTo>
                  <a:pt x="276777" y="1478804"/>
                </a:lnTo>
                <a:lnTo>
                  <a:pt x="226967" y="1495270"/>
                </a:lnTo>
                <a:lnTo>
                  <a:pt x="174621" y="1498736"/>
                </a:lnTo>
                <a:lnTo>
                  <a:pt x="130491" y="1486250"/>
                </a:lnTo>
                <a:lnTo>
                  <a:pt x="103233" y="1460078"/>
                </a:lnTo>
                <a:lnTo>
                  <a:pt x="94293" y="1424736"/>
                </a:lnTo>
                <a:lnTo>
                  <a:pt x="105117" y="1384739"/>
                </a:lnTo>
                <a:lnTo>
                  <a:pt x="133489" y="1336062"/>
                </a:lnTo>
                <a:lnTo>
                  <a:pt x="165860" y="1290562"/>
                </a:lnTo>
                <a:lnTo>
                  <a:pt x="201664" y="1247730"/>
                </a:lnTo>
                <a:lnTo>
                  <a:pt x="240335" y="1207056"/>
                </a:lnTo>
                <a:lnTo>
                  <a:pt x="314096" y="1134269"/>
                </a:lnTo>
                <a:lnTo>
                  <a:pt x="350782" y="1097688"/>
                </a:lnTo>
                <a:lnTo>
                  <a:pt x="386924" y="1060591"/>
                </a:lnTo>
                <a:lnTo>
                  <a:pt x="424657" y="1022462"/>
                </a:lnTo>
                <a:lnTo>
                  <a:pt x="463469" y="985532"/>
                </a:lnTo>
                <a:lnTo>
                  <a:pt x="503050" y="949455"/>
                </a:lnTo>
                <a:lnTo>
                  <a:pt x="543088" y="913882"/>
                </a:lnTo>
                <a:lnTo>
                  <a:pt x="583273" y="878468"/>
                </a:lnTo>
                <a:lnTo>
                  <a:pt x="663084" y="807426"/>
                </a:lnTo>
                <a:lnTo>
                  <a:pt x="703178" y="772349"/>
                </a:lnTo>
                <a:lnTo>
                  <a:pt x="743551" y="737604"/>
                </a:lnTo>
                <a:lnTo>
                  <a:pt x="784179" y="703165"/>
                </a:lnTo>
                <a:lnTo>
                  <a:pt x="825036" y="669003"/>
                </a:lnTo>
                <a:lnTo>
                  <a:pt x="866096" y="635090"/>
                </a:lnTo>
                <a:lnTo>
                  <a:pt x="907335" y="601398"/>
                </a:lnTo>
                <a:lnTo>
                  <a:pt x="948727" y="567898"/>
                </a:lnTo>
                <a:lnTo>
                  <a:pt x="990246" y="534563"/>
                </a:lnTo>
                <a:lnTo>
                  <a:pt x="1069428" y="471348"/>
                </a:lnTo>
                <a:lnTo>
                  <a:pt x="1181880" y="380960"/>
                </a:lnTo>
                <a:lnTo>
                  <a:pt x="1219526" y="351016"/>
                </a:lnTo>
                <a:lnTo>
                  <a:pt x="1257370" y="321314"/>
                </a:lnTo>
                <a:lnTo>
                  <a:pt x="1295485" y="291943"/>
                </a:lnTo>
                <a:lnTo>
                  <a:pt x="1333942" y="262993"/>
                </a:lnTo>
                <a:lnTo>
                  <a:pt x="1375787" y="229361"/>
                </a:lnTo>
                <a:lnTo>
                  <a:pt x="1415851" y="193333"/>
                </a:lnTo>
                <a:lnTo>
                  <a:pt x="1455121" y="156244"/>
                </a:lnTo>
                <a:lnTo>
                  <a:pt x="1496233" y="117935"/>
                </a:lnTo>
                <a:lnTo>
                  <a:pt x="1495954" y="114320"/>
                </a:lnTo>
                <a:lnTo>
                  <a:pt x="1497320" y="108514"/>
                </a:lnTo>
                <a:lnTo>
                  <a:pt x="1469850" y="105983"/>
                </a:lnTo>
                <a:lnTo>
                  <a:pt x="1416857" y="114192"/>
                </a:lnTo>
                <a:lnTo>
                  <a:pt x="1341106" y="136125"/>
                </a:lnTo>
                <a:lnTo>
                  <a:pt x="1291119" y="151518"/>
                </a:lnTo>
                <a:lnTo>
                  <a:pt x="1241322" y="167496"/>
                </a:lnTo>
                <a:lnTo>
                  <a:pt x="1191720" y="184055"/>
                </a:lnTo>
                <a:lnTo>
                  <a:pt x="1142319" y="201195"/>
                </a:lnTo>
                <a:lnTo>
                  <a:pt x="1093122" y="218914"/>
                </a:lnTo>
                <a:lnTo>
                  <a:pt x="1044136" y="237209"/>
                </a:lnTo>
                <a:lnTo>
                  <a:pt x="995365" y="256079"/>
                </a:lnTo>
                <a:lnTo>
                  <a:pt x="946815" y="275522"/>
                </a:lnTo>
                <a:lnTo>
                  <a:pt x="898491" y="295536"/>
                </a:lnTo>
                <a:lnTo>
                  <a:pt x="850398" y="316119"/>
                </a:lnTo>
                <a:lnTo>
                  <a:pt x="755340" y="357236"/>
                </a:lnTo>
                <a:lnTo>
                  <a:pt x="707903" y="378017"/>
                </a:lnTo>
                <a:lnTo>
                  <a:pt x="660596" y="399092"/>
                </a:lnTo>
                <a:lnTo>
                  <a:pt x="613471" y="420567"/>
                </a:lnTo>
                <a:lnTo>
                  <a:pt x="566581" y="442552"/>
                </a:lnTo>
                <a:lnTo>
                  <a:pt x="519977" y="465156"/>
                </a:lnTo>
                <a:lnTo>
                  <a:pt x="473712" y="488485"/>
                </a:lnTo>
                <a:lnTo>
                  <a:pt x="388061" y="532842"/>
                </a:lnTo>
                <a:lnTo>
                  <a:pt x="174272" y="644388"/>
                </a:lnTo>
                <a:lnTo>
                  <a:pt x="149447" y="656226"/>
                </a:lnTo>
                <a:lnTo>
                  <a:pt x="123873" y="666252"/>
                </a:lnTo>
                <a:lnTo>
                  <a:pt x="97651" y="674432"/>
                </a:lnTo>
                <a:lnTo>
                  <a:pt x="70879" y="680732"/>
                </a:lnTo>
                <a:lnTo>
                  <a:pt x="49980" y="682247"/>
                </a:lnTo>
                <a:lnTo>
                  <a:pt x="31796" y="678205"/>
                </a:lnTo>
                <a:lnTo>
                  <a:pt x="16742" y="668863"/>
                </a:lnTo>
                <a:lnTo>
                  <a:pt x="5235" y="654480"/>
                </a:lnTo>
                <a:lnTo>
                  <a:pt x="0" y="639073"/>
                </a:lnTo>
                <a:lnTo>
                  <a:pt x="298" y="621984"/>
                </a:lnTo>
                <a:lnTo>
                  <a:pt x="32818" y="572369"/>
                </a:lnTo>
                <a:lnTo>
                  <a:pt x="70428" y="553099"/>
                </a:lnTo>
                <a:lnTo>
                  <a:pt x="93861" y="553653"/>
                </a:lnTo>
                <a:lnTo>
                  <a:pt x="106722" y="554539"/>
                </a:lnTo>
                <a:lnTo>
                  <a:pt x="118941" y="552538"/>
                </a:lnTo>
                <a:lnTo>
                  <a:pt x="130711" y="548346"/>
                </a:lnTo>
                <a:lnTo>
                  <a:pt x="142230" y="542658"/>
                </a:lnTo>
                <a:lnTo>
                  <a:pt x="189403" y="517216"/>
                </a:lnTo>
                <a:lnTo>
                  <a:pt x="236686" y="491973"/>
                </a:lnTo>
                <a:lnTo>
                  <a:pt x="284114" y="467015"/>
                </a:lnTo>
                <a:lnTo>
                  <a:pt x="331726" y="442426"/>
                </a:lnTo>
                <a:lnTo>
                  <a:pt x="379558" y="418291"/>
                </a:lnTo>
                <a:lnTo>
                  <a:pt x="427648" y="394695"/>
                </a:lnTo>
                <a:lnTo>
                  <a:pt x="476034" y="371723"/>
                </a:lnTo>
                <a:lnTo>
                  <a:pt x="524751" y="349459"/>
                </a:lnTo>
                <a:lnTo>
                  <a:pt x="573838" y="327988"/>
                </a:lnTo>
                <a:lnTo>
                  <a:pt x="722137" y="263996"/>
                </a:lnTo>
                <a:lnTo>
                  <a:pt x="771636" y="242801"/>
                </a:lnTo>
                <a:lnTo>
                  <a:pt x="821274" y="221915"/>
                </a:lnTo>
                <a:lnTo>
                  <a:pt x="871113" y="201484"/>
                </a:lnTo>
                <a:lnTo>
                  <a:pt x="921218" y="181651"/>
                </a:lnTo>
                <a:lnTo>
                  <a:pt x="971652" y="162562"/>
                </a:lnTo>
                <a:lnTo>
                  <a:pt x="1021890" y="144112"/>
                </a:lnTo>
                <a:lnTo>
                  <a:pt x="1072178" y="125848"/>
                </a:lnTo>
                <a:lnTo>
                  <a:pt x="1122544" y="107839"/>
                </a:lnTo>
                <a:lnTo>
                  <a:pt x="1173019" y="90153"/>
                </a:lnTo>
                <a:lnTo>
                  <a:pt x="1223631" y="72857"/>
                </a:lnTo>
                <a:lnTo>
                  <a:pt x="1274409" y="56021"/>
                </a:lnTo>
                <a:lnTo>
                  <a:pt x="1325039" y="40763"/>
                </a:lnTo>
                <a:lnTo>
                  <a:pt x="1376113" y="27108"/>
                </a:lnTo>
                <a:lnTo>
                  <a:pt x="1427589" y="15066"/>
                </a:lnTo>
                <a:lnTo>
                  <a:pt x="1479429" y="4646"/>
                </a:lnTo>
                <a:lnTo>
                  <a:pt x="1523610" y="0"/>
                </a:lnTo>
                <a:lnTo>
                  <a:pt x="1545808" y="745"/>
                </a:lnTo>
                <a:lnTo>
                  <a:pt x="1567890" y="3540"/>
                </a:lnTo>
                <a:lnTo>
                  <a:pt x="1606505" y="17882"/>
                </a:lnTo>
                <a:lnTo>
                  <a:pt x="1633262" y="44560"/>
                </a:lnTo>
                <a:lnTo>
                  <a:pt x="1641667" y="82118"/>
                </a:lnTo>
                <a:lnTo>
                  <a:pt x="1625226" y="129100"/>
                </a:lnTo>
                <a:lnTo>
                  <a:pt x="1593374" y="173649"/>
                </a:lnTo>
                <a:lnTo>
                  <a:pt x="1553383" y="211069"/>
                </a:lnTo>
                <a:lnTo>
                  <a:pt x="1518241" y="239700"/>
                </a:lnTo>
                <a:lnTo>
                  <a:pt x="1451207" y="300855"/>
                </a:lnTo>
                <a:lnTo>
                  <a:pt x="1416077" y="329668"/>
                </a:lnTo>
                <a:lnTo>
                  <a:pt x="1377006" y="359066"/>
                </a:lnTo>
                <a:lnTo>
                  <a:pt x="1299202" y="418314"/>
                </a:lnTo>
                <a:lnTo>
                  <a:pt x="1182686" y="507437"/>
                </a:lnTo>
                <a:lnTo>
                  <a:pt x="1103379" y="567734"/>
                </a:lnTo>
                <a:lnTo>
                  <a:pt x="1063310" y="598829"/>
                </a:lnTo>
                <a:lnTo>
                  <a:pt x="1023478" y="630215"/>
                </a:lnTo>
                <a:lnTo>
                  <a:pt x="983841" y="661846"/>
                </a:lnTo>
                <a:lnTo>
                  <a:pt x="944360" y="693673"/>
                </a:lnTo>
                <a:lnTo>
                  <a:pt x="865702" y="757728"/>
                </a:lnTo>
                <a:lnTo>
                  <a:pt x="826445" y="789860"/>
                </a:lnTo>
                <a:lnTo>
                  <a:pt x="788856" y="821264"/>
                </a:lnTo>
                <a:lnTo>
                  <a:pt x="751787" y="853244"/>
                </a:lnTo>
                <a:lnTo>
                  <a:pt x="715048" y="885586"/>
                </a:lnTo>
                <a:lnTo>
                  <a:pt x="641796" y="950498"/>
                </a:lnTo>
                <a:lnTo>
                  <a:pt x="604904" y="982642"/>
                </a:lnTo>
                <a:lnTo>
                  <a:pt x="567580" y="1014292"/>
                </a:lnTo>
                <a:lnTo>
                  <a:pt x="533238" y="1044491"/>
                </a:lnTo>
                <a:lnTo>
                  <a:pt x="500297" y="1076085"/>
                </a:lnTo>
                <a:lnTo>
                  <a:pt x="468262" y="1108588"/>
                </a:lnTo>
                <a:lnTo>
                  <a:pt x="404926" y="1174371"/>
                </a:lnTo>
                <a:lnTo>
                  <a:pt x="380331" y="1199015"/>
                </a:lnTo>
                <a:lnTo>
                  <a:pt x="330662" y="1247898"/>
                </a:lnTo>
                <a:lnTo>
                  <a:pt x="287516" y="1294056"/>
                </a:lnTo>
                <a:lnTo>
                  <a:pt x="252308" y="1338666"/>
                </a:lnTo>
                <a:lnTo>
                  <a:pt x="234505" y="1361298"/>
                </a:lnTo>
                <a:lnTo>
                  <a:pt x="244673" y="1364998"/>
                </a:lnTo>
                <a:lnTo>
                  <a:pt x="253490" y="1364635"/>
                </a:lnTo>
                <a:lnTo>
                  <a:pt x="261354" y="1361808"/>
                </a:lnTo>
                <a:lnTo>
                  <a:pt x="311100" y="1337044"/>
                </a:lnTo>
                <a:lnTo>
                  <a:pt x="353596" y="1316077"/>
                </a:lnTo>
                <a:lnTo>
                  <a:pt x="395997" y="1294936"/>
                </a:lnTo>
                <a:lnTo>
                  <a:pt x="438151" y="1273343"/>
                </a:lnTo>
                <a:lnTo>
                  <a:pt x="479902" y="1251019"/>
                </a:lnTo>
                <a:lnTo>
                  <a:pt x="523205" y="1227105"/>
                </a:lnTo>
                <a:lnTo>
                  <a:pt x="609541" y="1178788"/>
                </a:lnTo>
                <a:lnTo>
                  <a:pt x="781899" y="1081586"/>
                </a:lnTo>
                <a:lnTo>
                  <a:pt x="825081" y="1057456"/>
                </a:lnTo>
                <a:lnTo>
                  <a:pt x="868355" y="1033495"/>
                </a:lnTo>
                <a:lnTo>
                  <a:pt x="911747" y="1009751"/>
                </a:lnTo>
                <a:lnTo>
                  <a:pt x="1001766" y="961061"/>
                </a:lnTo>
                <a:lnTo>
                  <a:pt x="1092013" y="912779"/>
                </a:lnTo>
                <a:lnTo>
                  <a:pt x="1182528" y="864999"/>
                </a:lnTo>
                <a:lnTo>
                  <a:pt x="1227897" y="841327"/>
                </a:lnTo>
                <a:lnTo>
                  <a:pt x="1273348" y="817816"/>
                </a:lnTo>
                <a:lnTo>
                  <a:pt x="1318886" y="794478"/>
                </a:lnTo>
                <a:lnTo>
                  <a:pt x="1364515" y="771324"/>
                </a:lnTo>
                <a:lnTo>
                  <a:pt x="1411125" y="747894"/>
                </a:lnTo>
                <a:lnTo>
                  <a:pt x="1457820" y="724632"/>
                </a:lnTo>
                <a:lnTo>
                  <a:pt x="1504611" y="701561"/>
                </a:lnTo>
                <a:lnTo>
                  <a:pt x="1551507" y="678705"/>
                </a:lnTo>
                <a:lnTo>
                  <a:pt x="1598516" y="656085"/>
                </a:lnTo>
                <a:lnTo>
                  <a:pt x="1645648" y="633723"/>
                </a:lnTo>
                <a:lnTo>
                  <a:pt x="1692910" y="611644"/>
                </a:lnTo>
                <a:lnTo>
                  <a:pt x="1740313" y="589868"/>
                </a:lnTo>
                <a:lnTo>
                  <a:pt x="1787865" y="568420"/>
                </a:lnTo>
                <a:lnTo>
                  <a:pt x="1835576" y="547320"/>
                </a:lnTo>
                <a:lnTo>
                  <a:pt x="1883453" y="526592"/>
                </a:lnTo>
                <a:lnTo>
                  <a:pt x="1931507" y="506259"/>
                </a:lnTo>
                <a:lnTo>
                  <a:pt x="1975191" y="487479"/>
                </a:lnTo>
                <a:lnTo>
                  <a:pt x="2018690" y="468281"/>
                </a:lnTo>
                <a:lnTo>
                  <a:pt x="2062298" y="449347"/>
                </a:lnTo>
                <a:lnTo>
                  <a:pt x="2106310" y="431358"/>
                </a:lnTo>
                <a:lnTo>
                  <a:pt x="2164254" y="411240"/>
                </a:lnTo>
                <a:lnTo>
                  <a:pt x="2223956" y="397163"/>
                </a:lnTo>
                <a:lnTo>
                  <a:pt x="2242232" y="395385"/>
                </a:lnTo>
                <a:lnTo>
                  <a:pt x="2259226" y="397451"/>
                </a:lnTo>
                <a:lnTo>
                  <a:pt x="2274312" y="404984"/>
                </a:lnTo>
                <a:lnTo>
                  <a:pt x="2286865" y="419603"/>
                </a:lnTo>
                <a:lnTo>
                  <a:pt x="2294348" y="437740"/>
                </a:lnTo>
                <a:lnTo>
                  <a:pt x="2295287" y="456053"/>
                </a:lnTo>
                <a:lnTo>
                  <a:pt x="2289516" y="474595"/>
                </a:lnTo>
                <a:lnTo>
                  <a:pt x="2261694" y="509656"/>
                </a:lnTo>
                <a:lnTo>
                  <a:pt x="2228404" y="539003"/>
                </a:lnTo>
                <a:lnTo>
                  <a:pt x="2170619" y="580023"/>
                </a:lnTo>
                <a:lnTo>
                  <a:pt x="2091411" y="636514"/>
                </a:lnTo>
                <a:lnTo>
                  <a:pt x="2051713" y="664614"/>
                </a:lnTo>
                <a:lnTo>
                  <a:pt x="2011779" y="692360"/>
                </a:lnTo>
                <a:lnTo>
                  <a:pt x="1930882" y="746932"/>
                </a:lnTo>
                <a:lnTo>
                  <a:pt x="1890698" y="774883"/>
                </a:lnTo>
                <a:lnTo>
                  <a:pt x="1850873" y="803321"/>
                </a:lnTo>
                <a:lnTo>
                  <a:pt x="1811353" y="832159"/>
                </a:lnTo>
                <a:lnTo>
                  <a:pt x="1772083" y="861311"/>
                </a:lnTo>
                <a:lnTo>
                  <a:pt x="1733011" y="890688"/>
                </a:lnTo>
                <a:lnTo>
                  <a:pt x="1571607" y="1012858"/>
                </a:lnTo>
                <a:lnTo>
                  <a:pt x="1530923" y="1043957"/>
                </a:lnTo>
                <a:lnTo>
                  <a:pt x="1490475" y="1075367"/>
                </a:lnTo>
                <a:lnTo>
                  <a:pt x="1450361" y="1107211"/>
                </a:lnTo>
                <a:lnTo>
                  <a:pt x="1410683" y="1139610"/>
                </a:lnTo>
                <a:lnTo>
                  <a:pt x="1371538" y="1172688"/>
                </a:lnTo>
                <a:lnTo>
                  <a:pt x="1333026" y="1206567"/>
                </a:lnTo>
                <a:lnTo>
                  <a:pt x="1293744" y="1240233"/>
                </a:lnTo>
                <a:lnTo>
                  <a:pt x="1213011" y="1305202"/>
                </a:lnTo>
                <a:lnTo>
                  <a:pt x="1173397" y="1338649"/>
                </a:lnTo>
                <a:lnTo>
                  <a:pt x="1140666" y="1368649"/>
                </a:lnTo>
                <a:lnTo>
                  <a:pt x="1072429" y="1433214"/>
                </a:lnTo>
                <a:lnTo>
                  <a:pt x="965101" y="1536303"/>
                </a:lnTo>
                <a:lnTo>
                  <a:pt x="962129" y="1538748"/>
                </a:lnTo>
                <a:lnTo>
                  <a:pt x="959730" y="1541822"/>
                </a:lnTo>
                <a:lnTo>
                  <a:pt x="956408" y="1548777"/>
                </a:lnTo>
                <a:lnTo>
                  <a:pt x="955531" y="1552572"/>
                </a:lnTo>
                <a:lnTo>
                  <a:pt x="955492" y="1556422"/>
                </a:lnTo>
                <a:lnTo>
                  <a:pt x="1021173" y="1524441"/>
                </a:lnTo>
                <a:lnTo>
                  <a:pt x="1053828" y="1508123"/>
                </a:lnTo>
                <a:lnTo>
                  <a:pt x="1085968" y="1490889"/>
                </a:lnTo>
                <a:lnTo>
                  <a:pt x="1131594" y="1465710"/>
                </a:lnTo>
                <a:lnTo>
                  <a:pt x="1177499" y="1441056"/>
                </a:lnTo>
                <a:lnTo>
                  <a:pt x="1269527" y="1392138"/>
                </a:lnTo>
                <a:lnTo>
                  <a:pt x="1315338" y="1367280"/>
                </a:lnTo>
                <a:lnTo>
                  <a:pt x="1360805" y="1341762"/>
                </a:lnTo>
                <a:lnTo>
                  <a:pt x="1403292" y="1317650"/>
                </a:lnTo>
                <a:lnTo>
                  <a:pt x="1445993" y="1293900"/>
                </a:lnTo>
                <a:lnTo>
                  <a:pt x="1488884" y="1270480"/>
                </a:lnTo>
                <a:lnTo>
                  <a:pt x="1531942" y="1247359"/>
                </a:lnTo>
                <a:lnTo>
                  <a:pt x="1575143" y="1224505"/>
                </a:lnTo>
                <a:lnTo>
                  <a:pt x="1618466" y="1201886"/>
                </a:lnTo>
                <a:lnTo>
                  <a:pt x="1706272" y="1156699"/>
                </a:lnTo>
                <a:lnTo>
                  <a:pt x="1795149" y="1111346"/>
                </a:lnTo>
                <a:lnTo>
                  <a:pt x="1884201" y="1066336"/>
                </a:lnTo>
                <a:lnTo>
                  <a:pt x="1973477" y="1021777"/>
                </a:lnTo>
                <a:lnTo>
                  <a:pt x="2018212" y="999701"/>
                </a:lnTo>
                <a:lnTo>
                  <a:pt x="2063021" y="977779"/>
                </a:lnTo>
                <a:lnTo>
                  <a:pt x="2107909" y="956024"/>
                </a:lnTo>
                <a:lnTo>
                  <a:pt x="2151312" y="935346"/>
                </a:lnTo>
                <a:lnTo>
                  <a:pt x="2194906" y="915079"/>
                </a:lnTo>
                <a:lnTo>
                  <a:pt x="2238691" y="895224"/>
                </a:lnTo>
                <a:lnTo>
                  <a:pt x="2282666" y="875781"/>
                </a:lnTo>
                <a:lnTo>
                  <a:pt x="2326832" y="856748"/>
                </a:lnTo>
                <a:lnTo>
                  <a:pt x="2371188" y="838126"/>
                </a:lnTo>
                <a:lnTo>
                  <a:pt x="2415735" y="819916"/>
                </a:lnTo>
                <a:lnTo>
                  <a:pt x="2460473" y="802115"/>
                </a:lnTo>
                <a:lnTo>
                  <a:pt x="2508223" y="782167"/>
                </a:lnTo>
                <a:lnTo>
                  <a:pt x="2555693" y="761511"/>
                </a:lnTo>
                <a:lnTo>
                  <a:pt x="2603794" y="742415"/>
                </a:lnTo>
                <a:lnTo>
                  <a:pt x="2653439" y="727147"/>
                </a:lnTo>
                <a:lnTo>
                  <a:pt x="2694016" y="720471"/>
                </a:lnTo>
                <a:lnTo>
                  <a:pt x="2707678" y="719265"/>
                </a:lnTo>
                <a:lnTo>
                  <a:pt x="2725755" y="720244"/>
                </a:lnTo>
                <a:lnTo>
                  <a:pt x="2740870" y="726380"/>
                </a:lnTo>
                <a:lnTo>
                  <a:pt x="2753216" y="736863"/>
                </a:lnTo>
                <a:lnTo>
                  <a:pt x="2762989" y="750884"/>
                </a:lnTo>
                <a:lnTo>
                  <a:pt x="2768352" y="766229"/>
                </a:lnTo>
                <a:lnTo>
                  <a:pt x="2768233" y="781484"/>
                </a:lnTo>
                <a:lnTo>
                  <a:pt x="2745366" y="822723"/>
                </a:lnTo>
                <a:lnTo>
                  <a:pt x="2710209" y="854608"/>
                </a:lnTo>
                <a:lnTo>
                  <a:pt x="2668865" y="885049"/>
                </a:lnTo>
                <a:lnTo>
                  <a:pt x="2586419" y="946269"/>
                </a:lnTo>
                <a:lnTo>
                  <a:pt x="2545057" y="976676"/>
                </a:lnTo>
                <a:lnTo>
                  <a:pt x="2503431" y="1006698"/>
                </a:lnTo>
                <a:lnTo>
                  <a:pt x="2461412" y="1036149"/>
                </a:lnTo>
                <a:lnTo>
                  <a:pt x="2427868" y="1058173"/>
                </a:lnTo>
                <a:lnTo>
                  <a:pt x="2393759" y="1079474"/>
                </a:lnTo>
                <a:lnTo>
                  <a:pt x="2359853" y="1101094"/>
                </a:lnTo>
                <a:lnTo>
                  <a:pt x="2326916" y="1124075"/>
                </a:lnTo>
                <a:lnTo>
                  <a:pt x="2284837" y="1154823"/>
                </a:lnTo>
                <a:lnTo>
                  <a:pt x="2242304" y="1184920"/>
                </a:lnTo>
                <a:lnTo>
                  <a:pt x="2113840" y="1273988"/>
                </a:lnTo>
                <a:lnTo>
                  <a:pt x="2071351" y="1304164"/>
                </a:lnTo>
                <a:lnTo>
                  <a:pt x="2028878" y="1334903"/>
                </a:lnTo>
                <a:lnTo>
                  <a:pt x="1944244" y="1396788"/>
                </a:lnTo>
                <a:lnTo>
                  <a:pt x="1817814" y="1490297"/>
                </a:lnTo>
                <a:lnTo>
                  <a:pt x="1649490" y="1615303"/>
                </a:lnTo>
                <a:lnTo>
                  <a:pt x="1612512" y="1643475"/>
                </a:lnTo>
                <a:lnTo>
                  <a:pt x="1576172" y="1672516"/>
                </a:lnTo>
                <a:lnTo>
                  <a:pt x="1540309" y="1702170"/>
                </a:lnTo>
                <a:lnTo>
                  <a:pt x="1504763" y="1732180"/>
                </a:lnTo>
                <a:lnTo>
                  <a:pt x="1481105" y="1751788"/>
                </a:lnTo>
                <a:lnTo>
                  <a:pt x="1457026" y="1770794"/>
                </a:lnTo>
                <a:lnTo>
                  <a:pt x="1432525" y="1789199"/>
                </a:lnTo>
                <a:lnTo>
                  <a:pt x="1398482" y="1813546"/>
                </a:lnTo>
                <a:lnTo>
                  <a:pt x="1390186" y="1820779"/>
                </a:lnTo>
                <a:lnTo>
                  <a:pt x="1383610" y="1829360"/>
                </a:lnTo>
                <a:lnTo>
                  <a:pt x="1379651" y="1839945"/>
                </a:lnTo>
                <a:lnTo>
                  <a:pt x="1389115" y="1843617"/>
                </a:lnTo>
                <a:lnTo>
                  <a:pt x="1396984" y="1842942"/>
                </a:lnTo>
                <a:lnTo>
                  <a:pt x="1403661" y="1839730"/>
                </a:lnTo>
                <a:lnTo>
                  <a:pt x="1409549" y="1835792"/>
                </a:lnTo>
                <a:lnTo>
                  <a:pt x="1441023" y="1816340"/>
                </a:lnTo>
                <a:lnTo>
                  <a:pt x="1473162" y="1798048"/>
                </a:lnTo>
                <a:lnTo>
                  <a:pt x="1505507" y="1780111"/>
                </a:lnTo>
                <a:lnTo>
                  <a:pt x="1537596" y="1761729"/>
                </a:lnTo>
                <a:lnTo>
                  <a:pt x="1584284" y="1734631"/>
                </a:lnTo>
                <a:lnTo>
                  <a:pt x="1631415" y="1708274"/>
                </a:lnTo>
                <a:lnTo>
                  <a:pt x="1678856" y="1682443"/>
                </a:lnTo>
                <a:lnTo>
                  <a:pt x="1951375" y="1536675"/>
                </a:lnTo>
                <a:lnTo>
                  <a:pt x="2040184" y="1489623"/>
                </a:lnTo>
                <a:lnTo>
                  <a:pt x="2084694" y="1466303"/>
                </a:lnTo>
                <a:lnTo>
                  <a:pt x="2129296" y="1443164"/>
                </a:lnTo>
                <a:lnTo>
                  <a:pt x="2174008" y="1420241"/>
                </a:lnTo>
                <a:lnTo>
                  <a:pt x="2219302" y="1397433"/>
                </a:lnTo>
                <a:lnTo>
                  <a:pt x="2264790" y="1375000"/>
                </a:lnTo>
                <a:lnTo>
                  <a:pt x="2310442" y="1352890"/>
                </a:lnTo>
                <a:lnTo>
                  <a:pt x="2356230" y="1331052"/>
                </a:lnTo>
                <a:lnTo>
                  <a:pt x="2402124" y="1309432"/>
                </a:lnTo>
                <a:lnTo>
                  <a:pt x="2494112" y="1266643"/>
                </a:lnTo>
                <a:lnTo>
                  <a:pt x="2586171" y="1224205"/>
                </a:lnTo>
                <a:lnTo>
                  <a:pt x="2632268" y="1203129"/>
                </a:lnTo>
                <a:lnTo>
                  <a:pt x="2678430" y="1182197"/>
                </a:lnTo>
                <a:lnTo>
                  <a:pt x="2724669" y="1161443"/>
                </a:lnTo>
                <a:lnTo>
                  <a:pt x="2771000" y="1140902"/>
                </a:lnTo>
                <a:lnTo>
                  <a:pt x="2817437" y="1120610"/>
                </a:lnTo>
                <a:lnTo>
                  <a:pt x="2863993" y="1100603"/>
                </a:lnTo>
                <a:lnTo>
                  <a:pt x="2912127" y="1080605"/>
                </a:lnTo>
                <a:lnTo>
                  <a:pt x="2960561" y="1061311"/>
                </a:lnTo>
                <a:lnTo>
                  <a:pt x="3009199" y="1042494"/>
                </a:lnTo>
                <a:lnTo>
                  <a:pt x="3106700" y="1005387"/>
                </a:lnTo>
                <a:lnTo>
                  <a:pt x="3202378" y="968661"/>
                </a:lnTo>
                <a:lnTo>
                  <a:pt x="3249571" y="951212"/>
                </a:lnTo>
                <a:lnTo>
                  <a:pt x="3296935" y="934263"/>
                </a:lnTo>
                <a:lnTo>
                  <a:pt x="3344456" y="917774"/>
                </a:lnTo>
                <a:lnTo>
                  <a:pt x="3392119" y="901711"/>
                </a:lnTo>
                <a:lnTo>
                  <a:pt x="3439911" y="886036"/>
                </a:lnTo>
                <a:lnTo>
                  <a:pt x="3487815" y="870712"/>
                </a:lnTo>
                <a:lnTo>
                  <a:pt x="3535819" y="855703"/>
                </a:lnTo>
                <a:lnTo>
                  <a:pt x="3583907" y="840971"/>
                </a:lnTo>
                <a:lnTo>
                  <a:pt x="3630784" y="827039"/>
                </a:lnTo>
                <a:lnTo>
                  <a:pt x="3677808" y="813589"/>
                </a:lnTo>
                <a:lnTo>
                  <a:pt x="3724952" y="800539"/>
                </a:lnTo>
                <a:lnTo>
                  <a:pt x="3772189" y="787806"/>
                </a:lnTo>
                <a:lnTo>
                  <a:pt x="3819493" y="775309"/>
                </a:lnTo>
                <a:lnTo>
                  <a:pt x="3914187" y="750690"/>
                </a:lnTo>
                <a:lnTo>
                  <a:pt x="3956247" y="745651"/>
                </a:lnTo>
                <a:lnTo>
                  <a:pt x="3977392" y="746845"/>
                </a:lnTo>
                <a:lnTo>
                  <a:pt x="3998325" y="750515"/>
                </a:lnTo>
                <a:lnTo>
                  <a:pt x="4034777" y="765598"/>
                </a:lnTo>
                <a:lnTo>
                  <a:pt x="4057297" y="790222"/>
                </a:lnTo>
                <a:lnTo>
                  <a:pt x="4064334" y="822039"/>
                </a:lnTo>
                <a:lnTo>
                  <a:pt x="4054342" y="858707"/>
                </a:lnTo>
                <a:lnTo>
                  <a:pt x="4033719" y="892048"/>
                </a:lnTo>
                <a:lnTo>
                  <a:pt x="4008236" y="921518"/>
                </a:lnTo>
                <a:lnTo>
                  <a:pt x="3978423" y="946598"/>
                </a:lnTo>
                <a:lnTo>
                  <a:pt x="3944807" y="966766"/>
                </a:lnTo>
                <a:lnTo>
                  <a:pt x="3897280" y="978484"/>
                </a:lnTo>
                <a:lnTo>
                  <a:pt x="3875726" y="976661"/>
                </a:lnTo>
                <a:lnTo>
                  <a:pt x="3841721" y="940157"/>
                </a:lnTo>
                <a:lnTo>
                  <a:pt x="3862633" y="892967"/>
                </a:lnTo>
                <a:lnTo>
                  <a:pt x="3865156" y="888659"/>
                </a:lnTo>
                <a:lnTo>
                  <a:pt x="3867344" y="884158"/>
                </a:lnTo>
                <a:lnTo>
                  <a:pt x="3869168" y="879508"/>
                </a:lnTo>
                <a:lnTo>
                  <a:pt x="3851236" y="878315"/>
                </a:lnTo>
                <a:lnTo>
                  <a:pt x="3834350" y="880683"/>
                </a:lnTo>
                <a:lnTo>
                  <a:pt x="3818188" y="884866"/>
                </a:lnTo>
                <a:lnTo>
                  <a:pt x="3802425" y="889117"/>
                </a:lnTo>
                <a:lnTo>
                  <a:pt x="3753454" y="901001"/>
                </a:lnTo>
                <a:lnTo>
                  <a:pt x="3704624" y="913421"/>
                </a:lnTo>
                <a:lnTo>
                  <a:pt x="3655939" y="926375"/>
                </a:lnTo>
                <a:lnTo>
                  <a:pt x="3607402" y="939862"/>
                </a:lnTo>
                <a:lnTo>
                  <a:pt x="3559019" y="953882"/>
                </a:lnTo>
                <a:lnTo>
                  <a:pt x="3510794" y="968432"/>
                </a:lnTo>
                <a:lnTo>
                  <a:pt x="3462730" y="983511"/>
                </a:lnTo>
                <a:lnTo>
                  <a:pt x="3414834" y="999119"/>
                </a:lnTo>
                <a:lnTo>
                  <a:pt x="3367108" y="1015253"/>
                </a:lnTo>
                <a:lnTo>
                  <a:pt x="3319557" y="1031912"/>
                </a:lnTo>
                <a:lnTo>
                  <a:pt x="3272186" y="1049096"/>
                </a:lnTo>
                <a:lnTo>
                  <a:pt x="3225843" y="1066284"/>
                </a:lnTo>
                <a:lnTo>
                  <a:pt x="3179591" y="1083704"/>
                </a:lnTo>
                <a:lnTo>
                  <a:pt x="3133438" y="1101377"/>
                </a:lnTo>
                <a:lnTo>
                  <a:pt x="3087391" y="1119326"/>
                </a:lnTo>
                <a:lnTo>
                  <a:pt x="3041461" y="1137572"/>
                </a:lnTo>
                <a:lnTo>
                  <a:pt x="2995654" y="1156138"/>
                </a:lnTo>
                <a:lnTo>
                  <a:pt x="2949981" y="1175045"/>
                </a:lnTo>
                <a:lnTo>
                  <a:pt x="2904449" y="1194316"/>
                </a:lnTo>
                <a:lnTo>
                  <a:pt x="2859067" y="1213972"/>
                </a:lnTo>
                <a:lnTo>
                  <a:pt x="2813844" y="1234036"/>
                </a:lnTo>
                <a:lnTo>
                  <a:pt x="2766198" y="1255520"/>
                </a:lnTo>
                <a:lnTo>
                  <a:pt x="2718627" y="1277160"/>
                </a:lnTo>
                <a:lnTo>
                  <a:pt x="2671146" y="1298983"/>
                </a:lnTo>
                <a:lnTo>
                  <a:pt x="2623766" y="1321012"/>
                </a:lnTo>
                <a:lnTo>
                  <a:pt x="2576502" y="1343275"/>
                </a:lnTo>
                <a:lnTo>
                  <a:pt x="2529367" y="1365795"/>
                </a:lnTo>
                <a:lnTo>
                  <a:pt x="2482373" y="1388598"/>
                </a:lnTo>
                <a:lnTo>
                  <a:pt x="2435534" y="1411710"/>
                </a:lnTo>
                <a:lnTo>
                  <a:pt x="2388863" y="1435156"/>
                </a:lnTo>
                <a:lnTo>
                  <a:pt x="2342374" y="1458961"/>
                </a:lnTo>
                <a:lnTo>
                  <a:pt x="2296078" y="1483151"/>
                </a:lnTo>
                <a:lnTo>
                  <a:pt x="2257015" y="1504012"/>
                </a:lnTo>
                <a:lnTo>
                  <a:pt x="2178902" y="1546182"/>
                </a:lnTo>
                <a:lnTo>
                  <a:pt x="2139756" y="1566916"/>
                </a:lnTo>
                <a:lnTo>
                  <a:pt x="2053211" y="1611152"/>
                </a:lnTo>
                <a:lnTo>
                  <a:pt x="2010250" y="1633840"/>
                </a:lnTo>
                <a:lnTo>
                  <a:pt x="1968080" y="1657892"/>
                </a:lnTo>
                <a:lnTo>
                  <a:pt x="1921835" y="1684751"/>
                </a:lnTo>
                <a:lnTo>
                  <a:pt x="1875074" y="1710693"/>
                </a:lnTo>
                <a:lnTo>
                  <a:pt x="1828144" y="1736339"/>
                </a:lnTo>
                <a:lnTo>
                  <a:pt x="1781390" y="1762308"/>
                </a:lnTo>
                <a:lnTo>
                  <a:pt x="1735159" y="1789219"/>
                </a:lnTo>
                <a:lnTo>
                  <a:pt x="1689797" y="1817692"/>
                </a:lnTo>
                <a:lnTo>
                  <a:pt x="1660133" y="1835706"/>
                </a:lnTo>
                <a:lnTo>
                  <a:pt x="1629550" y="1852353"/>
                </a:lnTo>
                <a:lnTo>
                  <a:pt x="1598704" y="1868699"/>
                </a:lnTo>
                <a:lnTo>
                  <a:pt x="1568255" y="1885809"/>
                </a:lnTo>
                <a:lnTo>
                  <a:pt x="1527224" y="1910042"/>
                </a:lnTo>
                <a:lnTo>
                  <a:pt x="1486055" y="1934040"/>
                </a:lnTo>
                <a:lnTo>
                  <a:pt x="1444748" y="1957804"/>
                </a:lnTo>
                <a:lnTo>
                  <a:pt x="1403304" y="1981333"/>
                </a:lnTo>
                <a:lnTo>
                  <a:pt x="1361723" y="2004630"/>
                </a:lnTo>
                <a:lnTo>
                  <a:pt x="1320005" y="2027693"/>
                </a:lnTo>
                <a:lnTo>
                  <a:pt x="1278150" y="2050522"/>
                </a:lnTo>
                <a:lnTo>
                  <a:pt x="1217015" y="2078776"/>
                </a:lnTo>
                <a:lnTo>
                  <a:pt x="1150763" y="2093251"/>
                </a:lnTo>
                <a:lnTo>
                  <a:pt x="1131781" y="2094082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bg object 7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70785" y="583711"/>
            <a:ext cx="8617214" cy="8255000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9670807" y="2539123"/>
            <a:ext cx="8617585" cy="6295390"/>
          </a:xfrm>
          <a:custGeom>
            <a:avLst/>
            <a:gdLst/>
            <a:ahLst/>
            <a:cxnLst/>
            <a:rect l="l" t="t" r="r" b="b"/>
            <a:pathLst>
              <a:path w="8617585" h="6295390">
                <a:moveTo>
                  <a:pt x="8617192" y="6293952"/>
                </a:moveTo>
                <a:lnTo>
                  <a:pt x="8610085" y="6294406"/>
                </a:lnTo>
                <a:lnTo>
                  <a:pt x="8600805" y="6294866"/>
                </a:lnTo>
              </a:path>
              <a:path w="8617585" h="6295390">
                <a:moveTo>
                  <a:pt x="3408524" y="6294866"/>
                </a:moveTo>
                <a:lnTo>
                  <a:pt x="3399243" y="6294406"/>
                </a:lnTo>
                <a:lnTo>
                  <a:pt x="3354946" y="6291577"/>
                </a:lnTo>
                <a:lnTo>
                  <a:pt x="3310793" y="6288130"/>
                </a:lnTo>
                <a:lnTo>
                  <a:pt x="3297331" y="6286888"/>
                </a:lnTo>
              </a:path>
              <a:path w="8617585" h="6295390">
                <a:moveTo>
                  <a:pt x="3297331" y="6286888"/>
                </a:moveTo>
                <a:lnTo>
                  <a:pt x="3266788" y="6284069"/>
                </a:lnTo>
                <a:lnTo>
                  <a:pt x="3222935" y="6279396"/>
                </a:lnTo>
                <a:lnTo>
                  <a:pt x="3179236" y="6274188"/>
                </a:lnTo>
              </a:path>
              <a:path w="8617585" h="6295390">
                <a:moveTo>
                  <a:pt x="3179236" y="6274188"/>
                </a:moveTo>
                <a:lnTo>
                  <a:pt x="3135695" y="6268232"/>
                </a:lnTo>
                <a:lnTo>
                  <a:pt x="3092314" y="6261749"/>
                </a:lnTo>
                <a:lnTo>
                  <a:pt x="3049098" y="6254669"/>
                </a:lnTo>
                <a:lnTo>
                  <a:pt x="3016098" y="6248788"/>
                </a:lnTo>
              </a:path>
              <a:path w="8617585" h="6295390">
                <a:moveTo>
                  <a:pt x="3016098" y="6248788"/>
                </a:moveTo>
                <a:lnTo>
                  <a:pt x="3006049" y="6246997"/>
                </a:lnTo>
                <a:lnTo>
                  <a:pt x="2963171" y="6238736"/>
                </a:lnTo>
                <a:lnTo>
                  <a:pt x="2920466" y="6229889"/>
                </a:lnTo>
                <a:lnTo>
                  <a:pt x="2877939" y="6220462"/>
                </a:lnTo>
                <a:lnTo>
                  <a:pt x="2836572" y="6210688"/>
                </a:lnTo>
              </a:path>
              <a:path w="8617585" h="6295390">
                <a:moveTo>
                  <a:pt x="2836572" y="6210688"/>
                </a:moveTo>
                <a:lnTo>
                  <a:pt x="2793427" y="6199877"/>
                </a:lnTo>
                <a:lnTo>
                  <a:pt x="2751450" y="6188727"/>
                </a:lnTo>
                <a:lnTo>
                  <a:pt x="2709662" y="6177010"/>
                </a:lnTo>
                <a:lnTo>
                  <a:pt x="2668067" y="6164731"/>
                </a:lnTo>
                <a:lnTo>
                  <a:pt x="2626668" y="6151892"/>
                </a:lnTo>
                <a:lnTo>
                  <a:pt x="2585469" y="6138498"/>
                </a:lnTo>
                <a:lnTo>
                  <a:pt x="2544472" y="6124552"/>
                </a:lnTo>
                <a:lnTo>
                  <a:pt x="2503680" y="6110057"/>
                </a:lnTo>
                <a:lnTo>
                  <a:pt x="2463098" y="6095018"/>
                </a:lnTo>
                <a:lnTo>
                  <a:pt x="2422728" y="6079439"/>
                </a:lnTo>
                <a:lnTo>
                  <a:pt x="2382574" y="6063322"/>
                </a:lnTo>
                <a:lnTo>
                  <a:pt x="2342637" y="6046672"/>
                </a:lnTo>
                <a:lnTo>
                  <a:pt x="2302923" y="6029492"/>
                </a:lnTo>
                <a:lnTo>
                  <a:pt x="2263434" y="6011787"/>
                </a:lnTo>
                <a:lnTo>
                  <a:pt x="2224172" y="5993559"/>
                </a:lnTo>
                <a:lnTo>
                  <a:pt x="2185142" y="5974812"/>
                </a:lnTo>
                <a:lnTo>
                  <a:pt x="2146347" y="5955551"/>
                </a:lnTo>
                <a:lnTo>
                  <a:pt x="2107790" y="5935778"/>
                </a:lnTo>
                <a:lnTo>
                  <a:pt x="2069473" y="5915498"/>
                </a:lnTo>
                <a:lnTo>
                  <a:pt x="2031401" y="5894714"/>
                </a:lnTo>
                <a:lnTo>
                  <a:pt x="1993575" y="5873430"/>
                </a:lnTo>
                <a:lnTo>
                  <a:pt x="1956001" y="5851649"/>
                </a:lnTo>
                <a:lnTo>
                  <a:pt x="1918680" y="5829376"/>
                </a:lnTo>
                <a:lnTo>
                  <a:pt x="1881617" y="5806614"/>
                </a:lnTo>
                <a:lnTo>
                  <a:pt x="1844813" y="5783367"/>
                </a:lnTo>
                <a:lnTo>
                  <a:pt x="1808273" y="5759638"/>
                </a:lnTo>
                <a:lnTo>
                  <a:pt x="1771999" y="5735431"/>
                </a:lnTo>
                <a:lnTo>
                  <a:pt x="1735996" y="5710749"/>
                </a:lnTo>
                <a:lnTo>
                  <a:pt x="1700265" y="5685598"/>
                </a:lnTo>
                <a:lnTo>
                  <a:pt x="1664810" y="5659979"/>
                </a:lnTo>
                <a:lnTo>
                  <a:pt x="1629635" y="5633897"/>
                </a:lnTo>
                <a:lnTo>
                  <a:pt x="1594742" y="5607356"/>
                </a:lnTo>
                <a:lnTo>
                  <a:pt x="1560136" y="5580359"/>
                </a:lnTo>
                <a:lnTo>
                  <a:pt x="1525818" y="5552910"/>
                </a:lnTo>
                <a:lnTo>
                  <a:pt x="1491792" y="5525013"/>
                </a:lnTo>
                <a:lnTo>
                  <a:pt x="1458062" y="5496671"/>
                </a:lnTo>
                <a:lnTo>
                  <a:pt x="1424630" y="5467888"/>
                </a:lnTo>
                <a:lnTo>
                  <a:pt x="1391501" y="5438668"/>
                </a:lnTo>
                <a:lnTo>
                  <a:pt x="1358676" y="5409015"/>
                </a:lnTo>
                <a:lnTo>
                  <a:pt x="1326159" y="5378931"/>
                </a:lnTo>
                <a:lnTo>
                  <a:pt x="1293954" y="5348422"/>
                </a:lnTo>
                <a:lnTo>
                  <a:pt x="1262064" y="5317490"/>
                </a:lnTo>
                <a:lnTo>
                  <a:pt x="1230491" y="5286139"/>
                </a:lnTo>
                <a:lnTo>
                  <a:pt x="1199239" y="5254373"/>
                </a:lnTo>
                <a:lnTo>
                  <a:pt x="1168312" y="5222196"/>
                </a:lnTo>
                <a:lnTo>
                  <a:pt x="1137712" y="5189611"/>
                </a:lnTo>
                <a:lnTo>
                  <a:pt x="1107442" y="5156622"/>
                </a:lnTo>
                <a:lnTo>
                  <a:pt x="1077507" y="5123233"/>
                </a:lnTo>
                <a:lnTo>
                  <a:pt x="1047908" y="5089447"/>
                </a:lnTo>
                <a:lnTo>
                  <a:pt x="1018650" y="5055269"/>
                </a:lnTo>
                <a:lnTo>
                  <a:pt x="989735" y="5020701"/>
                </a:lnTo>
                <a:lnTo>
                  <a:pt x="961166" y="4985748"/>
                </a:lnTo>
                <a:lnTo>
                  <a:pt x="932948" y="4950413"/>
                </a:lnTo>
                <a:lnTo>
                  <a:pt x="905083" y="4914699"/>
                </a:lnTo>
                <a:lnTo>
                  <a:pt x="877573" y="4878612"/>
                </a:lnTo>
                <a:lnTo>
                  <a:pt x="850424" y="4842154"/>
                </a:lnTo>
                <a:lnTo>
                  <a:pt x="823637" y="4805329"/>
                </a:lnTo>
                <a:lnTo>
                  <a:pt x="797215" y="4768140"/>
                </a:lnTo>
                <a:lnTo>
                  <a:pt x="771163" y="4730592"/>
                </a:lnTo>
                <a:lnTo>
                  <a:pt x="745483" y="4692688"/>
                </a:lnTo>
                <a:lnTo>
                  <a:pt x="720179" y="4654432"/>
                </a:lnTo>
                <a:lnTo>
                  <a:pt x="695253" y="4615827"/>
                </a:lnTo>
                <a:lnTo>
                  <a:pt x="670709" y="4576878"/>
                </a:lnTo>
                <a:lnTo>
                  <a:pt x="646550" y="4537587"/>
                </a:lnTo>
                <a:lnTo>
                  <a:pt x="622779" y="4497959"/>
                </a:lnTo>
                <a:lnTo>
                  <a:pt x="599400" y="4457997"/>
                </a:lnTo>
                <a:lnTo>
                  <a:pt x="576415" y="4417706"/>
                </a:lnTo>
                <a:lnTo>
                  <a:pt x="553829" y="4377087"/>
                </a:lnTo>
                <a:lnTo>
                  <a:pt x="531643" y="4336147"/>
                </a:lnTo>
                <a:lnTo>
                  <a:pt x="509862" y="4294887"/>
                </a:lnTo>
                <a:lnTo>
                  <a:pt x="488488" y="4253312"/>
                </a:lnTo>
                <a:lnTo>
                  <a:pt x="467525" y="4211426"/>
                </a:lnTo>
                <a:lnTo>
                  <a:pt x="446975" y="4169232"/>
                </a:lnTo>
                <a:lnTo>
                  <a:pt x="426843" y="4126733"/>
                </a:lnTo>
                <a:lnTo>
                  <a:pt x="407131" y="4083934"/>
                </a:lnTo>
                <a:lnTo>
                  <a:pt x="387843" y="4040839"/>
                </a:lnTo>
                <a:lnTo>
                  <a:pt x="368981" y="3997450"/>
                </a:lnTo>
                <a:lnTo>
                  <a:pt x="350549" y="3953772"/>
                </a:lnTo>
                <a:lnTo>
                  <a:pt x="332550" y="3909809"/>
                </a:lnTo>
                <a:lnTo>
                  <a:pt x="314988" y="3865563"/>
                </a:lnTo>
                <a:lnTo>
                  <a:pt x="297865" y="3821040"/>
                </a:lnTo>
                <a:lnTo>
                  <a:pt x="281184" y="3776241"/>
                </a:lnTo>
                <a:lnTo>
                  <a:pt x="264950" y="3731172"/>
                </a:lnTo>
                <a:lnTo>
                  <a:pt x="249164" y="3685836"/>
                </a:lnTo>
                <a:lnTo>
                  <a:pt x="233831" y="3640236"/>
                </a:lnTo>
                <a:lnTo>
                  <a:pt x="218981" y="3594459"/>
                </a:lnTo>
                <a:lnTo>
                  <a:pt x="204535" y="3548261"/>
                </a:lnTo>
                <a:lnTo>
                  <a:pt x="190578" y="3501892"/>
                </a:lnTo>
                <a:lnTo>
                  <a:pt x="177086" y="3455276"/>
                </a:lnTo>
                <a:lnTo>
                  <a:pt x="164062" y="3408414"/>
                </a:lnTo>
                <a:lnTo>
                  <a:pt x="151510" y="3361311"/>
                </a:lnTo>
                <a:lnTo>
                  <a:pt x="139433" y="3313971"/>
                </a:lnTo>
                <a:lnTo>
                  <a:pt x="127834" y="3266396"/>
                </a:lnTo>
                <a:lnTo>
                  <a:pt x="116715" y="3218591"/>
                </a:lnTo>
                <a:lnTo>
                  <a:pt x="106081" y="3170560"/>
                </a:lnTo>
                <a:lnTo>
                  <a:pt x="95935" y="3122306"/>
                </a:lnTo>
                <a:lnTo>
                  <a:pt x="86279" y="3073833"/>
                </a:lnTo>
                <a:lnTo>
                  <a:pt x="77117" y="3025145"/>
                </a:lnTo>
                <a:lnTo>
                  <a:pt x="68452" y="2976245"/>
                </a:lnTo>
                <a:lnTo>
                  <a:pt x="60288" y="2927137"/>
                </a:lnTo>
                <a:lnTo>
                  <a:pt x="52627" y="2877824"/>
                </a:lnTo>
                <a:lnTo>
                  <a:pt x="45473" y="2828311"/>
                </a:lnTo>
                <a:lnTo>
                  <a:pt x="38829" y="2778601"/>
                </a:lnTo>
                <a:lnTo>
                  <a:pt x="32698" y="2728698"/>
                </a:lnTo>
                <a:lnTo>
                  <a:pt x="27083" y="2678606"/>
                </a:lnTo>
                <a:lnTo>
                  <a:pt x="21988" y="2628327"/>
                </a:lnTo>
                <a:lnTo>
                  <a:pt x="17471" y="2578477"/>
                </a:lnTo>
                <a:lnTo>
                  <a:pt x="17306" y="2577875"/>
                </a:lnTo>
                <a:lnTo>
                  <a:pt x="13276" y="2527234"/>
                </a:lnTo>
                <a:lnTo>
                  <a:pt x="9763" y="2476419"/>
                </a:lnTo>
                <a:lnTo>
                  <a:pt x="6774" y="2425433"/>
                </a:lnTo>
                <a:lnTo>
                  <a:pt x="4318" y="2374280"/>
                </a:lnTo>
                <a:lnTo>
                  <a:pt x="2404" y="2322964"/>
                </a:lnTo>
                <a:lnTo>
                  <a:pt x="1041" y="2271487"/>
                </a:lnTo>
                <a:lnTo>
                  <a:pt x="237" y="2219854"/>
                </a:lnTo>
                <a:lnTo>
                  <a:pt x="0" y="2168069"/>
                </a:lnTo>
                <a:lnTo>
                  <a:pt x="334" y="2116285"/>
                </a:lnTo>
                <a:lnTo>
                  <a:pt x="1234" y="2064655"/>
                </a:lnTo>
                <a:lnTo>
                  <a:pt x="2333" y="2019685"/>
                </a:lnTo>
              </a:path>
              <a:path w="8617585" h="6295390">
                <a:moveTo>
                  <a:pt x="60122" y="1410071"/>
                </a:moveTo>
                <a:lnTo>
                  <a:pt x="60351" y="1409015"/>
                </a:lnTo>
              </a:path>
              <a:path w="8617585" h="6295390">
                <a:moveTo>
                  <a:pt x="116619" y="1117980"/>
                </a:moveTo>
                <a:lnTo>
                  <a:pt x="116778" y="1117565"/>
                </a:lnTo>
              </a:path>
              <a:path w="8617585" h="6295390">
                <a:moveTo>
                  <a:pt x="531467" y="326"/>
                </a:moveTo>
                <a:lnTo>
                  <a:pt x="531658" y="0"/>
                </a:lnTo>
              </a:path>
            </a:pathLst>
          </a:custGeom>
          <a:ln w="22860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bg object 8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00175" y="7672394"/>
            <a:ext cx="8582009" cy="15620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87475" y="2075349"/>
            <a:ext cx="7592059" cy="3945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405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405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405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405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61" y="-143833"/>
            <a:ext cx="12757235" cy="3425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405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4.png"/><Relationship Id="rId7" Type="http://schemas.openxmlformats.org/officeDocument/2006/relationships/image" Target="../media/image1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hyperlink" Target="https://www.cct-pa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13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30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.png"/><Relationship Id="rId3" Type="http://schemas.openxmlformats.org/officeDocument/2006/relationships/image" Target="../media/image56.png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image" Target="../media/image20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1.png"/><Relationship Id="rId5" Type="http://schemas.openxmlformats.org/officeDocument/2006/relationships/image" Target="../media/image22.png"/><Relationship Id="rId15" Type="http://schemas.openxmlformats.org/officeDocument/2006/relationships/image" Target="../media/image62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.png"/><Relationship Id="rId18" Type="http://schemas.openxmlformats.org/officeDocument/2006/relationships/image" Target="../media/image79.png"/><Relationship Id="rId3" Type="http://schemas.openxmlformats.org/officeDocument/2006/relationships/image" Target="../media/image65.png"/><Relationship Id="rId21" Type="http://schemas.openxmlformats.org/officeDocument/2006/relationships/image" Target="../media/image8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4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5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2.png"/><Relationship Id="rId19" Type="http://schemas.openxmlformats.org/officeDocument/2006/relationships/image" Target="../media/image80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1.png"/><Relationship Id="rId7" Type="http://schemas.openxmlformats.org/officeDocument/2006/relationships/image" Target="../media/image13.png"/><Relationship Id="rId12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91.pn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6.png"/><Relationship Id="rId12" Type="http://schemas.openxmlformats.org/officeDocument/2006/relationships/image" Target="../media/image76.png"/><Relationship Id="rId17" Type="http://schemas.openxmlformats.org/officeDocument/2006/relationships/image" Target="../media/image99.png"/><Relationship Id="rId2" Type="http://schemas.openxmlformats.org/officeDocument/2006/relationships/image" Target="../media/image95.jp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97.png"/><Relationship Id="rId5" Type="http://schemas.openxmlformats.org/officeDocument/2006/relationships/image" Target="../media/image19.png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6529" y="6637361"/>
            <a:ext cx="29006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04" dirty="0">
                <a:solidFill>
                  <a:srgbClr val="FFFFFF"/>
                </a:solidFill>
                <a:latin typeface="Trebuchet MS"/>
                <a:cs typeface="Trebuchet MS"/>
              </a:rPr>
              <a:t>www.cct-</a:t>
            </a:r>
            <a:r>
              <a:rPr sz="2500" b="1" spc="160" dirty="0">
                <a:solidFill>
                  <a:srgbClr val="FFFFFF"/>
                </a:solidFill>
                <a:latin typeface="Trebuchet MS"/>
                <a:cs typeface="Trebuchet MS"/>
              </a:rPr>
              <a:t>pa.com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0270"/>
              </a:lnSpc>
              <a:spcBef>
                <a:spcPts val="280"/>
              </a:spcBef>
            </a:pPr>
            <a:r>
              <a:rPr sz="8600" spc="565" dirty="0">
                <a:solidFill>
                  <a:srgbClr val="133244"/>
                </a:solidFill>
              </a:rPr>
              <a:t>COLON </a:t>
            </a:r>
            <a:r>
              <a:rPr sz="8600" spc="325" dirty="0">
                <a:solidFill>
                  <a:srgbClr val="133244"/>
                </a:solidFill>
              </a:rPr>
              <a:t>CONTAINER </a:t>
            </a:r>
            <a:r>
              <a:rPr sz="8600" spc="235" dirty="0">
                <a:solidFill>
                  <a:srgbClr val="133244"/>
                </a:solidFill>
              </a:rPr>
              <a:t>TERMINAL</a:t>
            </a:r>
            <a:r>
              <a:rPr sz="8600" spc="-530" dirty="0">
                <a:solidFill>
                  <a:srgbClr val="133244"/>
                </a:solidFill>
              </a:rPr>
              <a:t> </a:t>
            </a:r>
            <a:r>
              <a:rPr sz="8600" spc="-185" dirty="0">
                <a:solidFill>
                  <a:srgbClr val="133244"/>
                </a:solidFill>
              </a:rPr>
              <a:t>S.A.</a:t>
            </a:r>
            <a:endParaRPr sz="8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1028700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8651" y="1028678"/>
            <a:ext cx="3267710" cy="2889885"/>
            <a:chOff x="1028651" y="1028678"/>
            <a:chExt cx="3267710" cy="2889885"/>
          </a:xfrm>
        </p:grpSpPr>
        <p:sp>
          <p:nvSpPr>
            <p:cNvPr id="4" name="object 4"/>
            <p:cNvSpPr/>
            <p:nvPr/>
          </p:nvSpPr>
          <p:spPr>
            <a:xfrm>
              <a:off x="1028651" y="1028678"/>
              <a:ext cx="1087755" cy="1089660"/>
            </a:xfrm>
            <a:custGeom>
              <a:avLst/>
              <a:gdLst/>
              <a:ahLst/>
              <a:cxnLst/>
              <a:rect l="l" t="t" r="r" b="b"/>
              <a:pathLst>
                <a:path w="1087755" h="1089660">
                  <a:moveTo>
                    <a:pt x="0" y="1089449"/>
                  </a:moveTo>
                  <a:lnTo>
                    <a:pt x="0" y="0"/>
                  </a:lnTo>
                  <a:lnTo>
                    <a:pt x="1087706" y="0"/>
                  </a:lnTo>
                  <a:lnTo>
                    <a:pt x="0" y="1089449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5189" y="2118161"/>
              <a:ext cx="2190749" cy="180021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0469118" y="1028678"/>
            <a:ext cx="1087755" cy="1089660"/>
          </a:xfrm>
          <a:custGeom>
            <a:avLst/>
            <a:gdLst/>
            <a:ahLst/>
            <a:cxnLst/>
            <a:rect l="l" t="t" r="r" b="b"/>
            <a:pathLst>
              <a:path w="1087754" h="1089660">
                <a:moveTo>
                  <a:pt x="0" y="1089449"/>
                </a:moveTo>
                <a:lnTo>
                  <a:pt x="0" y="0"/>
                </a:lnTo>
                <a:lnTo>
                  <a:pt x="1087709" y="0"/>
                </a:lnTo>
                <a:lnTo>
                  <a:pt x="0" y="1089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629" y="3177966"/>
            <a:ext cx="1485899" cy="14858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2457" y="3367704"/>
            <a:ext cx="2324099" cy="12953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1212" y="2234229"/>
            <a:ext cx="1790699" cy="15716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031" y="7904256"/>
            <a:ext cx="3981449" cy="91439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97033" y="5251266"/>
            <a:ext cx="8482330" cy="3042920"/>
            <a:chOff x="597033" y="5251266"/>
            <a:chExt cx="8482330" cy="3042920"/>
          </a:xfrm>
        </p:grpSpPr>
        <p:sp>
          <p:nvSpPr>
            <p:cNvPr id="12" name="object 12"/>
            <p:cNvSpPr/>
            <p:nvPr/>
          </p:nvSpPr>
          <p:spPr>
            <a:xfrm>
              <a:off x="1272430" y="5537170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2430" y="5302047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30304" y="5537170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30304" y="5302047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033" y="5782512"/>
              <a:ext cx="4171949" cy="1676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832726" y="6813620"/>
              <a:ext cx="4246245" cy="1452245"/>
            </a:xfrm>
            <a:custGeom>
              <a:avLst/>
              <a:gdLst/>
              <a:ahLst/>
              <a:cxnLst/>
              <a:rect l="l" t="t" r="r" b="b"/>
              <a:pathLst>
                <a:path w="4246245" h="1452245">
                  <a:moveTo>
                    <a:pt x="3760348" y="1451975"/>
                  </a:moveTo>
                  <a:lnTo>
                    <a:pt x="485759" y="1451975"/>
                  </a:lnTo>
                  <a:lnTo>
                    <a:pt x="437746" y="1449598"/>
                  </a:lnTo>
                  <a:lnTo>
                    <a:pt x="390548" y="1442556"/>
                  </a:lnTo>
                  <a:lnTo>
                    <a:pt x="344483" y="1430979"/>
                  </a:lnTo>
                  <a:lnTo>
                    <a:pt x="299869" y="1414999"/>
                  </a:lnTo>
                  <a:lnTo>
                    <a:pt x="257024" y="1394749"/>
                  </a:lnTo>
                  <a:lnTo>
                    <a:pt x="216266" y="1370361"/>
                  </a:lnTo>
                  <a:lnTo>
                    <a:pt x="177912" y="1341965"/>
                  </a:lnTo>
                  <a:lnTo>
                    <a:pt x="142280" y="1309695"/>
                  </a:lnTo>
                  <a:lnTo>
                    <a:pt x="110009" y="1274062"/>
                  </a:lnTo>
                  <a:lnTo>
                    <a:pt x="81614" y="1235704"/>
                  </a:lnTo>
                  <a:lnTo>
                    <a:pt x="57225" y="1194941"/>
                  </a:lnTo>
                  <a:lnTo>
                    <a:pt x="36976" y="1152090"/>
                  </a:lnTo>
                  <a:lnTo>
                    <a:pt x="20996" y="1107471"/>
                  </a:lnTo>
                  <a:lnTo>
                    <a:pt x="9419" y="1061401"/>
                  </a:lnTo>
                  <a:lnTo>
                    <a:pt x="2376" y="1014199"/>
                  </a:lnTo>
                  <a:lnTo>
                    <a:pt x="0" y="966185"/>
                  </a:lnTo>
                  <a:lnTo>
                    <a:pt x="0" y="485759"/>
                  </a:lnTo>
                  <a:lnTo>
                    <a:pt x="2376" y="437746"/>
                  </a:lnTo>
                  <a:lnTo>
                    <a:pt x="9419" y="390548"/>
                  </a:lnTo>
                  <a:lnTo>
                    <a:pt x="20996" y="344483"/>
                  </a:lnTo>
                  <a:lnTo>
                    <a:pt x="36976" y="299869"/>
                  </a:lnTo>
                  <a:lnTo>
                    <a:pt x="57225" y="257024"/>
                  </a:lnTo>
                  <a:lnTo>
                    <a:pt x="81614" y="216266"/>
                  </a:lnTo>
                  <a:lnTo>
                    <a:pt x="110009" y="177912"/>
                  </a:lnTo>
                  <a:lnTo>
                    <a:pt x="142280" y="142280"/>
                  </a:lnTo>
                  <a:lnTo>
                    <a:pt x="177912" y="110009"/>
                  </a:lnTo>
                  <a:lnTo>
                    <a:pt x="216266" y="81614"/>
                  </a:lnTo>
                  <a:lnTo>
                    <a:pt x="257024" y="57225"/>
                  </a:lnTo>
                  <a:lnTo>
                    <a:pt x="299869" y="36976"/>
                  </a:lnTo>
                  <a:lnTo>
                    <a:pt x="344483" y="20996"/>
                  </a:lnTo>
                  <a:lnTo>
                    <a:pt x="390548" y="9419"/>
                  </a:lnTo>
                  <a:lnTo>
                    <a:pt x="437746" y="2376"/>
                  </a:lnTo>
                  <a:lnTo>
                    <a:pt x="485759" y="0"/>
                  </a:lnTo>
                  <a:lnTo>
                    <a:pt x="3760348" y="0"/>
                  </a:lnTo>
                  <a:lnTo>
                    <a:pt x="3808352" y="2376"/>
                  </a:lnTo>
                  <a:lnTo>
                    <a:pt x="3855546" y="9419"/>
                  </a:lnTo>
                  <a:lnTo>
                    <a:pt x="3901610" y="20996"/>
                  </a:lnTo>
                  <a:lnTo>
                    <a:pt x="3946226" y="36976"/>
                  </a:lnTo>
                  <a:lnTo>
                    <a:pt x="3989075" y="57225"/>
                  </a:lnTo>
                  <a:lnTo>
                    <a:pt x="4029837" y="81614"/>
                  </a:lnTo>
                  <a:lnTo>
                    <a:pt x="4068194" y="110009"/>
                  </a:lnTo>
                  <a:lnTo>
                    <a:pt x="4103827" y="142280"/>
                  </a:lnTo>
                  <a:lnTo>
                    <a:pt x="4136097" y="177912"/>
                  </a:lnTo>
                  <a:lnTo>
                    <a:pt x="4164493" y="216266"/>
                  </a:lnTo>
                  <a:lnTo>
                    <a:pt x="4188881" y="257024"/>
                  </a:lnTo>
                  <a:lnTo>
                    <a:pt x="4209131" y="299869"/>
                  </a:lnTo>
                  <a:lnTo>
                    <a:pt x="4225111" y="344483"/>
                  </a:lnTo>
                  <a:lnTo>
                    <a:pt x="4236688" y="390548"/>
                  </a:lnTo>
                  <a:lnTo>
                    <a:pt x="4243730" y="437746"/>
                  </a:lnTo>
                  <a:lnTo>
                    <a:pt x="4246107" y="485759"/>
                  </a:lnTo>
                  <a:lnTo>
                    <a:pt x="4246107" y="966185"/>
                  </a:lnTo>
                  <a:lnTo>
                    <a:pt x="4243730" y="1014199"/>
                  </a:lnTo>
                  <a:lnTo>
                    <a:pt x="4236688" y="1061401"/>
                  </a:lnTo>
                  <a:lnTo>
                    <a:pt x="4225111" y="1107471"/>
                  </a:lnTo>
                  <a:lnTo>
                    <a:pt x="4209131" y="1152090"/>
                  </a:lnTo>
                  <a:lnTo>
                    <a:pt x="4188881" y="1194941"/>
                  </a:lnTo>
                  <a:lnTo>
                    <a:pt x="4164493" y="1235704"/>
                  </a:lnTo>
                  <a:lnTo>
                    <a:pt x="4136097" y="1274062"/>
                  </a:lnTo>
                  <a:lnTo>
                    <a:pt x="4103827" y="1309695"/>
                  </a:lnTo>
                  <a:lnTo>
                    <a:pt x="4068194" y="1341965"/>
                  </a:lnTo>
                  <a:lnTo>
                    <a:pt x="4029837" y="1370361"/>
                  </a:lnTo>
                  <a:lnTo>
                    <a:pt x="3989075" y="1394749"/>
                  </a:lnTo>
                  <a:lnTo>
                    <a:pt x="3946226" y="1414999"/>
                  </a:lnTo>
                  <a:lnTo>
                    <a:pt x="3901610" y="1430979"/>
                  </a:lnTo>
                  <a:lnTo>
                    <a:pt x="3855546" y="1442556"/>
                  </a:lnTo>
                  <a:lnTo>
                    <a:pt x="3808352" y="1449598"/>
                  </a:lnTo>
                  <a:lnTo>
                    <a:pt x="3760348" y="1451975"/>
                  </a:lnTo>
                  <a:close/>
                </a:path>
              </a:pathLst>
            </a:custGeom>
            <a:solidFill>
              <a:srgbClr val="1D41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7807" y="6855637"/>
              <a:ext cx="3457559" cy="143825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7537403" y="5296285"/>
            <a:ext cx="574675" cy="572135"/>
            <a:chOff x="7537403" y="5296285"/>
            <a:chExt cx="574675" cy="572135"/>
          </a:xfrm>
        </p:grpSpPr>
        <p:sp>
          <p:nvSpPr>
            <p:cNvPr id="20" name="object 20"/>
            <p:cNvSpPr/>
            <p:nvPr/>
          </p:nvSpPr>
          <p:spPr>
            <a:xfrm>
              <a:off x="7588185" y="5582219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88185" y="5347066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456448" y="1232023"/>
            <a:ext cx="6972934" cy="368046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099820">
              <a:lnSpc>
                <a:spcPct val="100000"/>
              </a:lnSpc>
              <a:spcBef>
                <a:spcPts val="2255"/>
              </a:spcBef>
            </a:pPr>
            <a:r>
              <a:rPr sz="3050" spc="-10" dirty="0">
                <a:solidFill>
                  <a:srgbClr val="FFFFFF"/>
                </a:solidFill>
                <a:latin typeface="Verdana"/>
                <a:cs typeface="Verdana"/>
              </a:rPr>
              <a:t>Differentiation</a:t>
            </a:r>
            <a:endParaRPr sz="3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39"/>
              </a:spcBef>
            </a:pPr>
            <a:r>
              <a:rPr sz="2600" spc="-160" dirty="0">
                <a:solidFill>
                  <a:srgbClr val="FFFFFF"/>
                </a:solidFill>
                <a:latin typeface="Arial Black"/>
                <a:cs typeface="Arial Black"/>
              </a:rPr>
              <a:t>Reefer</a:t>
            </a:r>
            <a:r>
              <a:rPr sz="2600" spc="-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110" dirty="0">
                <a:solidFill>
                  <a:srgbClr val="FFFFFF"/>
                </a:solidFill>
                <a:latin typeface="Arial Black"/>
                <a:cs typeface="Arial Black"/>
              </a:rPr>
              <a:t>Plugs</a:t>
            </a:r>
            <a:r>
              <a:rPr sz="2600" spc="-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2600" spc="-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120" dirty="0">
                <a:solidFill>
                  <a:srgbClr val="FFFFFF"/>
                </a:solidFill>
                <a:latin typeface="Arial Black"/>
                <a:cs typeface="Arial Black"/>
              </a:rPr>
              <a:t>Utilization</a:t>
            </a:r>
            <a:r>
              <a:rPr sz="2600" spc="-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 Black"/>
                <a:cs typeface="Arial Black"/>
              </a:rPr>
              <a:t>2022</a:t>
            </a:r>
            <a:endParaRPr sz="2600">
              <a:latin typeface="Arial Black"/>
              <a:cs typeface="Arial Black"/>
            </a:endParaRPr>
          </a:p>
          <a:p>
            <a:pPr marL="12700" marR="5080">
              <a:lnSpc>
                <a:spcPct val="115399"/>
              </a:lnSpc>
            </a:pP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984</a:t>
            </a:r>
            <a:r>
              <a:rPr sz="2600" spc="-1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yard</a:t>
            </a:r>
            <a:r>
              <a:rPr sz="26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290" dirty="0">
                <a:solidFill>
                  <a:srgbClr val="FFFFFF"/>
                </a:solidFill>
                <a:latin typeface="Lucida Sans Unicode"/>
                <a:cs typeface="Lucida Sans Unicode"/>
              </a:rPr>
              <a:t>+</a:t>
            </a:r>
            <a:r>
              <a:rPr sz="26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48</a:t>
            </a:r>
            <a:r>
              <a:rPr sz="26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PTI</a:t>
            </a:r>
            <a:r>
              <a:rPr sz="26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290" dirty="0">
                <a:solidFill>
                  <a:srgbClr val="FFFFFF"/>
                </a:solidFill>
                <a:latin typeface="Lucida Sans Unicode"/>
                <a:cs typeface="Lucida Sans Unicode"/>
              </a:rPr>
              <a:t>+</a:t>
            </a:r>
            <a:r>
              <a:rPr sz="26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220 </a:t>
            </a:r>
            <a:r>
              <a:rPr sz="2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Power</a:t>
            </a:r>
            <a:r>
              <a:rPr sz="26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Pack</a:t>
            </a:r>
            <a:r>
              <a:rPr sz="26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195" dirty="0">
                <a:solidFill>
                  <a:srgbClr val="FFFFFF"/>
                </a:solidFill>
                <a:latin typeface="Lucida Sans Unicode"/>
                <a:cs typeface="Lucida Sans Unicode"/>
              </a:rPr>
              <a:t>=</a:t>
            </a:r>
            <a:r>
              <a:rPr sz="26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315" dirty="0">
                <a:solidFill>
                  <a:srgbClr val="FFFFFF"/>
                </a:solidFill>
                <a:latin typeface="Lucida Sans Unicode"/>
                <a:cs typeface="Lucida Sans Unicode"/>
              </a:rPr>
              <a:t>1,252 </a:t>
            </a:r>
            <a:r>
              <a:rPr sz="2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plugs</a:t>
            </a:r>
            <a:endParaRPr sz="2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600" spc="-160" dirty="0">
                <a:solidFill>
                  <a:srgbClr val="FFFFFF"/>
                </a:solidFill>
                <a:latin typeface="Arial Black"/>
                <a:cs typeface="Arial Black"/>
              </a:rPr>
              <a:t>Reefer</a:t>
            </a:r>
            <a:r>
              <a:rPr sz="2600" spc="-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100" dirty="0">
                <a:solidFill>
                  <a:srgbClr val="FFFFFF"/>
                </a:solidFill>
                <a:latin typeface="Arial Black"/>
                <a:cs typeface="Arial Black"/>
              </a:rPr>
              <a:t>Plug</a:t>
            </a:r>
            <a:r>
              <a:rPr sz="2600" spc="-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120" dirty="0">
                <a:solidFill>
                  <a:srgbClr val="FFFFFF"/>
                </a:solidFill>
                <a:latin typeface="Arial Black"/>
                <a:cs typeface="Arial Black"/>
              </a:rPr>
              <a:t>Utilization</a:t>
            </a:r>
            <a:r>
              <a:rPr sz="2600" spc="-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340" dirty="0">
                <a:solidFill>
                  <a:srgbClr val="FFFFFF"/>
                </a:solidFill>
                <a:latin typeface="Arial Black"/>
                <a:cs typeface="Arial Black"/>
              </a:rPr>
              <a:t>2021</a:t>
            </a:r>
            <a:r>
              <a:rPr sz="2600" spc="-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635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2600" spc="-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 Black"/>
                <a:cs typeface="Arial Black"/>
              </a:rPr>
              <a:t>2022</a:t>
            </a:r>
            <a:endParaRPr sz="2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2,000</a:t>
            </a:r>
            <a:r>
              <a:rPr sz="26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455" dirty="0">
                <a:solidFill>
                  <a:srgbClr val="FFFFFF"/>
                </a:solidFill>
                <a:latin typeface="Lucida Sans Unicode"/>
                <a:cs typeface="Lucida Sans Unicode"/>
              </a:rPr>
              <a:t>–</a:t>
            </a:r>
            <a:r>
              <a:rPr sz="2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5,500</a:t>
            </a:r>
            <a:r>
              <a:rPr sz="2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reefer</a:t>
            </a:r>
            <a:r>
              <a:rPr sz="2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boxes</a:t>
            </a:r>
            <a:r>
              <a:rPr sz="2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per</a:t>
            </a:r>
            <a:r>
              <a:rPr sz="2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month</a:t>
            </a:r>
            <a:endParaRPr sz="2600">
              <a:latin typeface="Lucida Sans Unicode"/>
              <a:cs typeface="Lucida Sans Unicod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270728" y="5251266"/>
            <a:ext cx="574675" cy="572135"/>
            <a:chOff x="10270728" y="5251266"/>
            <a:chExt cx="574675" cy="572135"/>
          </a:xfrm>
        </p:grpSpPr>
        <p:sp>
          <p:nvSpPr>
            <p:cNvPr id="24" name="object 24"/>
            <p:cNvSpPr/>
            <p:nvPr/>
          </p:nvSpPr>
          <p:spPr>
            <a:xfrm>
              <a:off x="10321509" y="5537170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321509" y="5302047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3428608" y="5251266"/>
            <a:ext cx="574675" cy="572135"/>
            <a:chOff x="13428608" y="5251266"/>
            <a:chExt cx="574675" cy="572135"/>
          </a:xfrm>
        </p:grpSpPr>
        <p:sp>
          <p:nvSpPr>
            <p:cNvPr id="27" name="object 27"/>
            <p:cNvSpPr/>
            <p:nvPr/>
          </p:nvSpPr>
          <p:spPr>
            <a:xfrm>
              <a:off x="13479389" y="5537170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479389" y="5302047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6586488" y="5251266"/>
            <a:ext cx="574675" cy="572135"/>
            <a:chOff x="16586488" y="5251266"/>
            <a:chExt cx="574675" cy="572135"/>
          </a:xfrm>
        </p:grpSpPr>
        <p:sp>
          <p:nvSpPr>
            <p:cNvPr id="30" name="object 30"/>
            <p:cNvSpPr/>
            <p:nvPr/>
          </p:nvSpPr>
          <p:spPr>
            <a:xfrm>
              <a:off x="16637269" y="5537170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37269" y="5302047"/>
              <a:ext cx="473075" cy="235585"/>
            </a:xfrm>
            <a:custGeom>
              <a:avLst/>
              <a:gdLst/>
              <a:ahLst/>
              <a:cxnLst/>
              <a:rect l="l" t="t" r="r" b="b"/>
              <a:pathLst>
                <a:path w="473075" h="235585">
                  <a:moveTo>
                    <a:pt x="0" y="0"/>
                  </a:moveTo>
                  <a:lnTo>
                    <a:pt x="134025" y="135940"/>
                  </a:lnTo>
                  <a:lnTo>
                    <a:pt x="202850" y="205747"/>
                  </a:lnTo>
                  <a:lnTo>
                    <a:pt x="228206" y="231466"/>
                  </a:lnTo>
                  <a:lnTo>
                    <a:pt x="231828" y="235140"/>
                  </a:lnTo>
                  <a:lnTo>
                    <a:pt x="370960" y="99199"/>
                  </a:lnTo>
                  <a:lnTo>
                    <a:pt x="442406" y="29392"/>
                  </a:lnTo>
                  <a:lnTo>
                    <a:pt x="468728" y="3674"/>
                  </a:lnTo>
                  <a:lnTo>
                    <a:pt x="472488" y="0"/>
                  </a:lnTo>
                </a:path>
              </a:pathLst>
            </a:custGeom>
            <a:ln w="101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78177" y="6847880"/>
            <a:ext cx="4057649" cy="3124199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0" y="5029199"/>
            <a:ext cx="18288000" cy="228600"/>
            <a:chOff x="0" y="5029199"/>
            <a:chExt cx="18288000" cy="228600"/>
          </a:xfrm>
        </p:grpSpPr>
        <p:sp>
          <p:nvSpPr>
            <p:cNvPr id="34" name="object 34"/>
            <p:cNvSpPr/>
            <p:nvPr/>
          </p:nvSpPr>
          <p:spPr>
            <a:xfrm>
              <a:off x="57150" y="5143499"/>
              <a:ext cx="9029700" cy="0"/>
            </a:xfrm>
            <a:custGeom>
              <a:avLst/>
              <a:gdLst/>
              <a:ahLst/>
              <a:cxnLst/>
              <a:rect l="l" t="t" r="r" b="b"/>
              <a:pathLst>
                <a:path w="9029700">
                  <a:moveTo>
                    <a:pt x="0" y="0"/>
                  </a:moveTo>
                  <a:lnTo>
                    <a:pt x="9029700" y="0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100" y="5029199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67800" y="5029199"/>
              <a:ext cx="76200" cy="228600"/>
            </a:xfrm>
            <a:custGeom>
              <a:avLst/>
              <a:gdLst/>
              <a:ahLst/>
              <a:cxnLst/>
              <a:rect l="l" t="t" r="r" b="b"/>
              <a:pathLst>
                <a:path w="76200" h="228600">
                  <a:moveTo>
                    <a:pt x="0" y="0"/>
                  </a:moveTo>
                  <a:lnTo>
                    <a:pt x="76200" y="0"/>
                  </a:lnTo>
                  <a:lnTo>
                    <a:pt x="76200" y="228600"/>
                  </a:lnTo>
                  <a:lnTo>
                    <a:pt x="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01150" y="5143499"/>
              <a:ext cx="9029700" cy="0"/>
            </a:xfrm>
            <a:custGeom>
              <a:avLst/>
              <a:gdLst/>
              <a:ahLst/>
              <a:cxnLst/>
              <a:rect l="l" t="t" r="r" b="b"/>
              <a:pathLst>
                <a:path w="9029699">
                  <a:moveTo>
                    <a:pt x="0" y="0"/>
                  </a:moveTo>
                  <a:lnTo>
                    <a:pt x="902970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144000" y="5029199"/>
              <a:ext cx="76200" cy="228600"/>
            </a:xfrm>
            <a:custGeom>
              <a:avLst/>
              <a:gdLst/>
              <a:ahLst/>
              <a:cxnLst/>
              <a:rect l="l" t="t" r="r" b="b"/>
              <a:pathLst>
                <a:path w="76200" h="228600">
                  <a:moveTo>
                    <a:pt x="0" y="0"/>
                  </a:moveTo>
                  <a:lnTo>
                    <a:pt x="76200" y="0"/>
                  </a:lnTo>
                  <a:lnTo>
                    <a:pt x="76200" y="228600"/>
                  </a:lnTo>
                  <a:lnTo>
                    <a:pt x="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249900" y="5029199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28224" y="9112361"/>
            <a:ext cx="5686409" cy="87629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28714" y="6847880"/>
            <a:ext cx="4057649" cy="3124199"/>
          </a:xfrm>
          <a:prstGeom prst="rect">
            <a:avLst/>
          </a:prstGeom>
        </p:spPr>
      </p:pic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2103706" y="1506177"/>
            <a:ext cx="2792730" cy="49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0" spc="-10" dirty="0">
                <a:solidFill>
                  <a:srgbClr val="000000"/>
                </a:solidFill>
                <a:latin typeface="Verdana"/>
                <a:cs typeface="Verdana"/>
              </a:rPr>
              <a:t>Diversification</a:t>
            </a:r>
            <a:endParaRPr sz="305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75173" y="6187754"/>
            <a:ext cx="4134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solidFill>
                  <a:srgbClr val="FFFFFF"/>
                </a:solidFill>
                <a:latin typeface="Arial Black"/>
                <a:cs typeface="Arial Black"/>
              </a:rPr>
              <a:t>Integration</a:t>
            </a:r>
            <a:r>
              <a:rPr sz="2400" spc="-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2400" spc="-2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140" dirty="0">
                <a:solidFill>
                  <a:srgbClr val="FFFFFF"/>
                </a:solidFill>
                <a:latin typeface="Arial Black"/>
                <a:cs typeface="Arial Black"/>
              </a:rPr>
              <a:t>CCT</a:t>
            </a:r>
            <a:r>
              <a:rPr sz="2400" spc="-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254" dirty="0">
                <a:solidFill>
                  <a:srgbClr val="FFFFFF"/>
                </a:solidFill>
                <a:latin typeface="Arial Black"/>
                <a:cs typeface="Arial Black"/>
              </a:rPr>
              <a:t>LOG</a:t>
            </a:r>
            <a:r>
              <a:rPr sz="2400" spc="-2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315" dirty="0">
                <a:solidFill>
                  <a:srgbClr val="FFFFFF"/>
                </a:solidFill>
                <a:latin typeface="Arial Black"/>
                <a:cs typeface="Arial Black"/>
              </a:rPr>
              <a:t>3PL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818427" y="5915354"/>
            <a:ext cx="4078604" cy="8636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2400" spc="-55" dirty="0">
                <a:solidFill>
                  <a:srgbClr val="FFFFFF"/>
                </a:solidFill>
                <a:latin typeface="Arial Black"/>
                <a:cs typeface="Arial Black"/>
              </a:rPr>
              <a:t>Cold</a:t>
            </a:r>
            <a:r>
              <a:rPr sz="2400" spc="-2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 Black"/>
                <a:cs typeface="Arial Black"/>
              </a:rPr>
              <a:t>Transshipment</a:t>
            </a:r>
            <a:r>
              <a:rPr sz="2400" spc="-2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FFFF"/>
                </a:solidFill>
                <a:latin typeface="Arial Black"/>
                <a:cs typeface="Arial Black"/>
              </a:rPr>
              <a:t>up</a:t>
            </a:r>
            <a:r>
              <a:rPr sz="2400" spc="-2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endParaRPr sz="24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400" spc="590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2400" spc="-20" dirty="0">
                <a:solidFill>
                  <a:srgbClr val="FFFFFF"/>
                </a:solidFill>
                <a:latin typeface="Arial Black"/>
                <a:cs typeface="Arial Black"/>
              </a:rPr>
              <a:t>20C°</a:t>
            </a:r>
            <a:endParaRPr sz="2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05830" y="5500939"/>
            <a:ext cx="2782570" cy="4786630"/>
            <a:chOff x="15505830" y="5500939"/>
            <a:chExt cx="2782570" cy="4786630"/>
          </a:xfrm>
        </p:grpSpPr>
        <p:sp>
          <p:nvSpPr>
            <p:cNvPr id="3" name="object 3"/>
            <p:cNvSpPr/>
            <p:nvPr/>
          </p:nvSpPr>
          <p:spPr>
            <a:xfrm>
              <a:off x="17219252" y="5500939"/>
              <a:ext cx="1069340" cy="2335530"/>
            </a:xfrm>
            <a:custGeom>
              <a:avLst/>
              <a:gdLst/>
              <a:ahLst/>
              <a:cxnLst/>
              <a:rect l="l" t="t" r="r" b="b"/>
              <a:pathLst>
                <a:path w="1069340" h="2335529">
                  <a:moveTo>
                    <a:pt x="0" y="2335429"/>
                  </a:moveTo>
                  <a:lnTo>
                    <a:pt x="1068748" y="1603386"/>
                  </a:lnTo>
                  <a:lnTo>
                    <a:pt x="1068748" y="724713"/>
                  </a:lnTo>
                  <a:lnTo>
                    <a:pt x="0" y="0"/>
                  </a:lnTo>
                  <a:lnTo>
                    <a:pt x="0" y="2335429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05830" y="5500939"/>
              <a:ext cx="1713864" cy="2335530"/>
            </a:xfrm>
            <a:custGeom>
              <a:avLst/>
              <a:gdLst/>
              <a:ahLst/>
              <a:cxnLst/>
              <a:rect l="l" t="t" r="r" b="b"/>
              <a:pathLst>
                <a:path w="1713865" h="2335529">
                  <a:moveTo>
                    <a:pt x="1713421" y="2335429"/>
                  </a:moveTo>
                  <a:lnTo>
                    <a:pt x="1713421" y="0"/>
                  </a:lnTo>
                  <a:lnTo>
                    <a:pt x="0" y="1161839"/>
                  </a:lnTo>
                  <a:lnTo>
                    <a:pt x="1713421" y="2335429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219252" y="7104326"/>
              <a:ext cx="1069340" cy="3183255"/>
            </a:xfrm>
            <a:custGeom>
              <a:avLst/>
              <a:gdLst/>
              <a:ahLst/>
              <a:cxnLst/>
              <a:rect l="l" t="t" r="r" b="b"/>
              <a:pathLst>
                <a:path w="1069340" h="3183254">
                  <a:moveTo>
                    <a:pt x="0" y="3182667"/>
                  </a:moveTo>
                  <a:lnTo>
                    <a:pt x="1068748" y="3182667"/>
                  </a:lnTo>
                  <a:lnTo>
                    <a:pt x="1068748" y="0"/>
                  </a:lnTo>
                  <a:lnTo>
                    <a:pt x="0" y="732042"/>
                  </a:lnTo>
                  <a:lnTo>
                    <a:pt x="0" y="3182667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505830" y="6662779"/>
              <a:ext cx="1713864" cy="3624579"/>
            </a:xfrm>
            <a:custGeom>
              <a:avLst/>
              <a:gdLst/>
              <a:ahLst/>
              <a:cxnLst/>
              <a:rect l="l" t="t" r="r" b="b"/>
              <a:pathLst>
                <a:path w="1713865" h="3624579">
                  <a:moveTo>
                    <a:pt x="0" y="3624214"/>
                  </a:moveTo>
                  <a:lnTo>
                    <a:pt x="1713421" y="3624214"/>
                  </a:lnTo>
                  <a:lnTo>
                    <a:pt x="1713421" y="1173589"/>
                  </a:lnTo>
                  <a:lnTo>
                    <a:pt x="0" y="0"/>
                  </a:lnTo>
                  <a:lnTo>
                    <a:pt x="0" y="3624214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209976" y="2649177"/>
            <a:ext cx="2078355" cy="3063240"/>
            <a:chOff x="16209976" y="2649177"/>
            <a:chExt cx="2078355" cy="3063240"/>
          </a:xfrm>
        </p:grpSpPr>
        <p:sp>
          <p:nvSpPr>
            <p:cNvPr id="8" name="object 8"/>
            <p:cNvSpPr/>
            <p:nvPr/>
          </p:nvSpPr>
          <p:spPr>
            <a:xfrm>
              <a:off x="16209976" y="2649181"/>
              <a:ext cx="2078355" cy="2687955"/>
            </a:xfrm>
            <a:custGeom>
              <a:avLst/>
              <a:gdLst/>
              <a:ahLst/>
              <a:cxnLst/>
              <a:rect l="l" t="t" r="r" b="b"/>
              <a:pathLst>
                <a:path w="2078355" h="2687954">
                  <a:moveTo>
                    <a:pt x="1114869" y="1302651"/>
                  </a:moveTo>
                  <a:lnTo>
                    <a:pt x="0" y="1995055"/>
                  </a:lnTo>
                  <a:lnTo>
                    <a:pt x="1114869" y="2687447"/>
                  </a:lnTo>
                  <a:lnTo>
                    <a:pt x="1114869" y="1302651"/>
                  </a:lnTo>
                  <a:close/>
                </a:path>
                <a:path w="2078355" h="2687954">
                  <a:moveTo>
                    <a:pt x="2078024" y="301485"/>
                  </a:moveTo>
                  <a:lnTo>
                    <a:pt x="1549107" y="0"/>
                  </a:lnTo>
                  <a:lnTo>
                    <a:pt x="445935" y="598512"/>
                  </a:lnTo>
                  <a:lnTo>
                    <a:pt x="1560817" y="1337868"/>
                  </a:lnTo>
                  <a:lnTo>
                    <a:pt x="2078024" y="1040091"/>
                  </a:lnTo>
                  <a:lnTo>
                    <a:pt x="2078024" y="301485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770798" y="3689263"/>
              <a:ext cx="517525" cy="2023110"/>
            </a:xfrm>
            <a:custGeom>
              <a:avLst/>
              <a:gdLst/>
              <a:ahLst/>
              <a:cxnLst/>
              <a:rect l="l" t="t" r="r" b="b"/>
              <a:pathLst>
                <a:path w="517525" h="2023110">
                  <a:moveTo>
                    <a:pt x="0" y="2022916"/>
                  </a:moveTo>
                  <a:lnTo>
                    <a:pt x="517202" y="1728116"/>
                  </a:lnTo>
                  <a:lnTo>
                    <a:pt x="517202" y="0"/>
                  </a:lnTo>
                  <a:lnTo>
                    <a:pt x="0" y="297781"/>
                  </a:lnTo>
                  <a:lnTo>
                    <a:pt x="0" y="2022916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877099" y="7930257"/>
            <a:ext cx="3403600" cy="2357120"/>
            <a:chOff x="12877099" y="7930257"/>
            <a:chExt cx="3403600" cy="2357120"/>
          </a:xfrm>
        </p:grpSpPr>
        <p:sp>
          <p:nvSpPr>
            <p:cNvPr id="11" name="object 11"/>
            <p:cNvSpPr/>
            <p:nvPr/>
          </p:nvSpPr>
          <p:spPr>
            <a:xfrm>
              <a:off x="14050575" y="8188423"/>
              <a:ext cx="1174115" cy="2098675"/>
            </a:xfrm>
            <a:custGeom>
              <a:avLst/>
              <a:gdLst/>
              <a:ahLst/>
              <a:cxnLst/>
              <a:rect l="l" t="t" r="r" b="b"/>
              <a:pathLst>
                <a:path w="1174115" h="2098675">
                  <a:moveTo>
                    <a:pt x="0" y="2098569"/>
                  </a:moveTo>
                  <a:lnTo>
                    <a:pt x="518492" y="2098569"/>
                  </a:lnTo>
                  <a:lnTo>
                    <a:pt x="1173589" y="1725171"/>
                  </a:lnTo>
                  <a:lnTo>
                    <a:pt x="1161839" y="0"/>
                  </a:lnTo>
                  <a:lnTo>
                    <a:pt x="0" y="668933"/>
                  </a:lnTo>
                  <a:lnTo>
                    <a:pt x="0" y="2098569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77089" y="7930260"/>
              <a:ext cx="3403600" cy="2357120"/>
            </a:xfrm>
            <a:custGeom>
              <a:avLst/>
              <a:gdLst/>
              <a:ahLst/>
              <a:cxnLst/>
              <a:rect l="l" t="t" r="r" b="b"/>
              <a:pathLst>
                <a:path w="3403600" h="2357120">
                  <a:moveTo>
                    <a:pt x="1173480" y="927100"/>
                  </a:moveTo>
                  <a:lnTo>
                    <a:pt x="11645" y="258165"/>
                  </a:lnTo>
                  <a:lnTo>
                    <a:pt x="0" y="1983346"/>
                  </a:lnTo>
                  <a:lnTo>
                    <a:pt x="655002" y="2356739"/>
                  </a:lnTo>
                  <a:lnTo>
                    <a:pt x="1173480" y="2356739"/>
                  </a:lnTo>
                  <a:lnTo>
                    <a:pt x="1173480" y="927100"/>
                  </a:lnTo>
                  <a:close/>
                </a:path>
                <a:path w="3403600" h="2357120">
                  <a:moveTo>
                    <a:pt x="3403269" y="0"/>
                  </a:moveTo>
                  <a:lnTo>
                    <a:pt x="1842414" y="974064"/>
                  </a:lnTo>
                  <a:lnTo>
                    <a:pt x="3403269" y="1936381"/>
                  </a:lnTo>
                  <a:lnTo>
                    <a:pt x="3403269" y="0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4919035" y="5254486"/>
            <a:ext cx="751205" cy="939165"/>
          </a:xfrm>
          <a:custGeom>
            <a:avLst/>
            <a:gdLst/>
            <a:ahLst/>
            <a:cxnLst/>
            <a:rect l="l" t="t" r="r" b="b"/>
            <a:pathLst>
              <a:path w="751205" h="939164">
                <a:moveTo>
                  <a:pt x="751072" y="938849"/>
                </a:moveTo>
                <a:lnTo>
                  <a:pt x="751072" y="0"/>
                </a:lnTo>
                <a:lnTo>
                  <a:pt x="0" y="469442"/>
                </a:lnTo>
                <a:lnTo>
                  <a:pt x="751072" y="938849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641732" y="8751755"/>
            <a:ext cx="646430" cy="1303020"/>
          </a:xfrm>
          <a:custGeom>
            <a:avLst/>
            <a:gdLst/>
            <a:ahLst/>
            <a:cxnLst/>
            <a:rect l="l" t="t" r="r" b="b"/>
            <a:pathLst>
              <a:path w="646430" h="1303020">
                <a:moveTo>
                  <a:pt x="0" y="1302654"/>
                </a:moveTo>
                <a:lnTo>
                  <a:pt x="646267" y="903261"/>
                </a:lnTo>
                <a:lnTo>
                  <a:pt x="646267" y="406640"/>
                </a:lnTo>
                <a:lnTo>
                  <a:pt x="0" y="0"/>
                </a:lnTo>
                <a:lnTo>
                  <a:pt x="0" y="1302654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9350974" y="8939703"/>
            <a:ext cx="3427095" cy="1347470"/>
            <a:chOff x="9350974" y="8939703"/>
            <a:chExt cx="3427095" cy="1347470"/>
          </a:xfrm>
        </p:grpSpPr>
        <p:sp>
          <p:nvSpPr>
            <p:cNvPr id="16" name="object 16"/>
            <p:cNvSpPr/>
            <p:nvPr/>
          </p:nvSpPr>
          <p:spPr>
            <a:xfrm>
              <a:off x="9350974" y="8939703"/>
              <a:ext cx="1713864" cy="1347470"/>
            </a:xfrm>
            <a:custGeom>
              <a:avLst/>
              <a:gdLst/>
              <a:ahLst/>
              <a:cxnLst/>
              <a:rect l="l" t="t" r="r" b="b"/>
              <a:pathLst>
                <a:path w="1713865" h="1347470">
                  <a:moveTo>
                    <a:pt x="1713385" y="1347295"/>
                  </a:moveTo>
                  <a:lnTo>
                    <a:pt x="270756" y="1347295"/>
                  </a:lnTo>
                  <a:lnTo>
                    <a:pt x="0" y="1161839"/>
                  </a:lnTo>
                  <a:lnTo>
                    <a:pt x="1713385" y="0"/>
                  </a:lnTo>
                  <a:lnTo>
                    <a:pt x="1713385" y="1347295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64359" y="8939703"/>
              <a:ext cx="1713864" cy="1347470"/>
            </a:xfrm>
            <a:custGeom>
              <a:avLst/>
              <a:gdLst/>
              <a:ahLst/>
              <a:cxnLst/>
              <a:rect l="l" t="t" r="r" b="b"/>
              <a:pathLst>
                <a:path w="1713865" h="1347470">
                  <a:moveTo>
                    <a:pt x="1442659" y="1347295"/>
                  </a:moveTo>
                  <a:lnTo>
                    <a:pt x="0" y="1347295"/>
                  </a:lnTo>
                  <a:lnTo>
                    <a:pt x="0" y="0"/>
                  </a:lnTo>
                  <a:lnTo>
                    <a:pt x="1713421" y="1161839"/>
                  </a:lnTo>
                  <a:lnTo>
                    <a:pt x="1442659" y="1347295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50974" y="10101543"/>
              <a:ext cx="271145" cy="186055"/>
            </a:xfrm>
            <a:custGeom>
              <a:avLst/>
              <a:gdLst/>
              <a:ahLst/>
              <a:cxnLst/>
              <a:rect l="l" t="t" r="r" b="b"/>
              <a:pathLst>
                <a:path w="271145" h="186054">
                  <a:moveTo>
                    <a:pt x="270756" y="185455"/>
                  </a:moveTo>
                  <a:lnTo>
                    <a:pt x="0" y="185455"/>
                  </a:lnTo>
                  <a:lnTo>
                    <a:pt x="0" y="0"/>
                  </a:lnTo>
                  <a:lnTo>
                    <a:pt x="270756" y="185455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07019" y="10101543"/>
              <a:ext cx="271145" cy="186055"/>
            </a:xfrm>
            <a:custGeom>
              <a:avLst/>
              <a:gdLst/>
              <a:ahLst/>
              <a:cxnLst/>
              <a:rect l="l" t="t" r="r" b="b"/>
              <a:pathLst>
                <a:path w="271145" h="186054">
                  <a:moveTo>
                    <a:pt x="270761" y="185455"/>
                  </a:moveTo>
                  <a:lnTo>
                    <a:pt x="0" y="185455"/>
                  </a:lnTo>
                  <a:lnTo>
                    <a:pt x="270761" y="0"/>
                  </a:lnTo>
                  <a:lnTo>
                    <a:pt x="270761" y="185455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339224" y="6087942"/>
            <a:ext cx="2734945" cy="3063240"/>
            <a:chOff x="9339224" y="6087942"/>
            <a:chExt cx="2734945" cy="3063240"/>
          </a:xfrm>
        </p:grpSpPr>
        <p:sp>
          <p:nvSpPr>
            <p:cNvPr id="21" name="object 21"/>
            <p:cNvSpPr/>
            <p:nvPr/>
          </p:nvSpPr>
          <p:spPr>
            <a:xfrm>
              <a:off x="9350972" y="6087947"/>
              <a:ext cx="2722880" cy="2687955"/>
            </a:xfrm>
            <a:custGeom>
              <a:avLst/>
              <a:gdLst/>
              <a:ahLst/>
              <a:cxnLst/>
              <a:rect l="l" t="t" r="r" b="b"/>
              <a:pathLst>
                <a:path w="2722879" h="2687954">
                  <a:moveTo>
                    <a:pt x="2276716" y="598512"/>
                  </a:moveTo>
                  <a:lnTo>
                    <a:pt x="1173543" y="0"/>
                  </a:lnTo>
                  <a:lnTo>
                    <a:pt x="0" y="668934"/>
                  </a:lnTo>
                  <a:lnTo>
                    <a:pt x="1161834" y="1337868"/>
                  </a:lnTo>
                  <a:lnTo>
                    <a:pt x="2276716" y="598512"/>
                  </a:lnTo>
                  <a:close/>
                </a:path>
                <a:path w="2722879" h="2687954">
                  <a:moveTo>
                    <a:pt x="2722651" y="1995055"/>
                  </a:moveTo>
                  <a:lnTo>
                    <a:pt x="1607781" y="1302651"/>
                  </a:lnTo>
                  <a:lnTo>
                    <a:pt x="1607781" y="2687447"/>
                  </a:lnTo>
                  <a:lnTo>
                    <a:pt x="2722651" y="1995055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39224" y="6756876"/>
              <a:ext cx="1174115" cy="2394585"/>
            </a:xfrm>
            <a:custGeom>
              <a:avLst/>
              <a:gdLst/>
              <a:ahLst/>
              <a:cxnLst/>
              <a:rect l="l" t="t" r="r" b="b"/>
              <a:pathLst>
                <a:path w="1174115" h="2394584">
                  <a:moveTo>
                    <a:pt x="1173589" y="2394068"/>
                  </a:moveTo>
                  <a:lnTo>
                    <a:pt x="0" y="1725135"/>
                  </a:lnTo>
                  <a:lnTo>
                    <a:pt x="11749" y="0"/>
                  </a:lnTo>
                  <a:lnTo>
                    <a:pt x="1173589" y="668933"/>
                  </a:lnTo>
                  <a:lnTo>
                    <a:pt x="1173589" y="2394068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2613502" y="8693251"/>
            <a:ext cx="751205" cy="939165"/>
          </a:xfrm>
          <a:custGeom>
            <a:avLst/>
            <a:gdLst/>
            <a:ahLst/>
            <a:cxnLst/>
            <a:rect l="l" t="t" r="r" b="b"/>
            <a:pathLst>
              <a:path w="751205" h="939165">
                <a:moveTo>
                  <a:pt x="0" y="938849"/>
                </a:moveTo>
                <a:lnTo>
                  <a:pt x="0" y="0"/>
                </a:lnTo>
                <a:lnTo>
                  <a:pt x="751072" y="469442"/>
                </a:lnTo>
                <a:lnTo>
                  <a:pt x="0" y="938849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6009680" y="134445"/>
            <a:ext cx="12278360" cy="10010140"/>
            <a:chOff x="6009680" y="134445"/>
            <a:chExt cx="12278360" cy="10010140"/>
          </a:xfrm>
        </p:grpSpPr>
        <p:sp>
          <p:nvSpPr>
            <p:cNvPr id="25" name="object 25"/>
            <p:cNvSpPr/>
            <p:nvPr/>
          </p:nvSpPr>
          <p:spPr>
            <a:xfrm>
              <a:off x="6009680" y="2011341"/>
              <a:ext cx="6040120" cy="8020684"/>
            </a:xfrm>
            <a:custGeom>
              <a:avLst/>
              <a:gdLst/>
              <a:ahLst/>
              <a:cxnLst/>
              <a:rect l="l" t="t" r="r" b="b"/>
              <a:pathLst>
                <a:path w="6040120" h="8020684">
                  <a:moveTo>
                    <a:pt x="3366424" y="8020144"/>
                  </a:moveTo>
                  <a:lnTo>
                    <a:pt x="0" y="8020144"/>
                  </a:lnTo>
                  <a:lnTo>
                    <a:pt x="2673400" y="0"/>
                  </a:lnTo>
                  <a:lnTo>
                    <a:pt x="6039794" y="0"/>
                  </a:lnTo>
                  <a:lnTo>
                    <a:pt x="3366424" y="8020144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9814" y="2214737"/>
              <a:ext cx="6717283" cy="792931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940734" y="134445"/>
              <a:ext cx="6579234" cy="8736330"/>
            </a:xfrm>
            <a:custGeom>
              <a:avLst/>
              <a:gdLst/>
              <a:ahLst/>
              <a:cxnLst/>
              <a:rect l="l" t="t" r="r" b="b"/>
              <a:pathLst>
                <a:path w="6579234" h="8736330">
                  <a:moveTo>
                    <a:pt x="3666804" y="8735812"/>
                  </a:moveTo>
                  <a:lnTo>
                    <a:pt x="0" y="8735812"/>
                  </a:lnTo>
                  <a:lnTo>
                    <a:pt x="2911937" y="0"/>
                  </a:lnTo>
                  <a:lnTo>
                    <a:pt x="6578742" y="0"/>
                  </a:lnTo>
                  <a:lnTo>
                    <a:pt x="3666804" y="8735812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3455" y="348651"/>
              <a:ext cx="7164544" cy="856863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3671289" y="1284633"/>
            <a:ext cx="753745" cy="1193800"/>
          </a:xfrm>
          <a:custGeom>
            <a:avLst/>
            <a:gdLst/>
            <a:ahLst/>
            <a:cxnLst/>
            <a:rect l="l" t="t" r="r" b="b"/>
            <a:pathLst>
              <a:path w="753745" h="1193800">
                <a:moveTo>
                  <a:pt x="0" y="159784"/>
                </a:moveTo>
                <a:lnTo>
                  <a:pt x="0" y="153390"/>
                </a:lnTo>
                <a:lnTo>
                  <a:pt x="1125" y="150699"/>
                </a:lnTo>
                <a:lnTo>
                  <a:pt x="3387" y="148464"/>
                </a:lnTo>
                <a:lnTo>
                  <a:pt x="148381" y="3393"/>
                </a:lnTo>
                <a:lnTo>
                  <a:pt x="150615" y="1131"/>
                </a:lnTo>
                <a:lnTo>
                  <a:pt x="153324" y="0"/>
                </a:lnTo>
                <a:lnTo>
                  <a:pt x="159684" y="0"/>
                </a:lnTo>
                <a:lnTo>
                  <a:pt x="162392" y="1131"/>
                </a:lnTo>
                <a:lnTo>
                  <a:pt x="164627" y="3393"/>
                </a:lnTo>
                <a:lnTo>
                  <a:pt x="749967" y="588733"/>
                </a:lnTo>
                <a:lnTo>
                  <a:pt x="752230" y="590969"/>
                </a:lnTo>
                <a:lnTo>
                  <a:pt x="753361" y="593676"/>
                </a:lnTo>
                <a:lnTo>
                  <a:pt x="753361" y="600037"/>
                </a:lnTo>
                <a:lnTo>
                  <a:pt x="752230" y="602745"/>
                </a:lnTo>
                <a:lnTo>
                  <a:pt x="749967" y="604980"/>
                </a:lnTo>
                <a:lnTo>
                  <a:pt x="725597" y="629347"/>
                </a:lnTo>
                <a:lnTo>
                  <a:pt x="725597" y="596857"/>
                </a:lnTo>
                <a:lnTo>
                  <a:pt x="156504" y="27763"/>
                </a:lnTo>
                <a:lnTo>
                  <a:pt x="27757" y="156587"/>
                </a:lnTo>
                <a:lnTo>
                  <a:pt x="27757" y="189081"/>
                </a:lnTo>
                <a:lnTo>
                  <a:pt x="3387" y="164711"/>
                </a:lnTo>
                <a:lnTo>
                  <a:pt x="1125" y="162475"/>
                </a:lnTo>
                <a:lnTo>
                  <a:pt x="0" y="159784"/>
                </a:lnTo>
                <a:close/>
              </a:path>
              <a:path w="753745" h="1193800">
                <a:moveTo>
                  <a:pt x="27757" y="1069620"/>
                </a:moveTo>
                <a:lnTo>
                  <a:pt x="27757" y="1037126"/>
                </a:lnTo>
                <a:lnTo>
                  <a:pt x="156504" y="1165874"/>
                </a:lnTo>
                <a:lnTo>
                  <a:pt x="725597" y="596857"/>
                </a:lnTo>
                <a:lnTo>
                  <a:pt x="725597" y="629347"/>
                </a:lnTo>
                <a:lnTo>
                  <a:pt x="164627" y="1190244"/>
                </a:lnTo>
                <a:lnTo>
                  <a:pt x="162392" y="1192504"/>
                </a:lnTo>
                <a:lnTo>
                  <a:pt x="159684" y="1193638"/>
                </a:lnTo>
                <a:lnTo>
                  <a:pt x="153324" y="1193638"/>
                </a:lnTo>
                <a:lnTo>
                  <a:pt x="150615" y="1192504"/>
                </a:lnTo>
                <a:lnTo>
                  <a:pt x="148381" y="1190244"/>
                </a:lnTo>
                <a:lnTo>
                  <a:pt x="27757" y="1069620"/>
                </a:lnTo>
                <a:close/>
              </a:path>
              <a:path w="753745" h="1193800">
                <a:moveTo>
                  <a:pt x="27757" y="189081"/>
                </a:moveTo>
                <a:lnTo>
                  <a:pt x="27757" y="156587"/>
                </a:lnTo>
                <a:lnTo>
                  <a:pt x="462157" y="590972"/>
                </a:lnTo>
                <a:lnTo>
                  <a:pt x="463281" y="593680"/>
                </a:lnTo>
                <a:lnTo>
                  <a:pt x="463281" y="599936"/>
                </a:lnTo>
                <a:lnTo>
                  <a:pt x="462157" y="602644"/>
                </a:lnTo>
                <a:lnTo>
                  <a:pt x="459903" y="604980"/>
                </a:lnTo>
                <a:lnTo>
                  <a:pt x="435533" y="629350"/>
                </a:lnTo>
                <a:lnTo>
                  <a:pt x="435533" y="596857"/>
                </a:lnTo>
                <a:lnTo>
                  <a:pt x="27757" y="189081"/>
                </a:lnTo>
                <a:close/>
              </a:path>
              <a:path w="753745" h="1193800">
                <a:moveTo>
                  <a:pt x="0" y="1040307"/>
                </a:moveTo>
                <a:lnTo>
                  <a:pt x="0" y="1033864"/>
                </a:lnTo>
                <a:lnTo>
                  <a:pt x="1125" y="1031198"/>
                </a:lnTo>
                <a:lnTo>
                  <a:pt x="3387" y="1029003"/>
                </a:lnTo>
                <a:lnTo>
                  <a:pt x="435533" y="596857"/>
                </a:lnTo>
                <a:lnTo>
                  <a:pt x="435533" y="629350"/>
                </a:lnTo>
                <a:lnTo>
                  <a:pt x="27757" y="1037126"/>
                </a:lnTo>
                <a:lnTo>
                  <a:pt x="27757" y="1069620"/>
                </a:lnTo>
                <a:lnTo>
                  <a:pt x="3387" y="1045250"/>
                </a:lnTo>
                <a:lnTo>
                  <a:pt x="1125" y="1043013"/>
                </a:lnTo>
                <a:lnTo>
                  <a:pt x="0" y="1040307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96245" y="1284633"/>
            <a:ext cx="753745" cy="1193800"/>
          </a:xfrm>
          <a:custGeom>
            <a:avLst/>
            <a:gdLst/>
            <a:ahLst/>
            <a:cxnLst/>
            <a:rect l="l" t="t" r="r" b="b"/>
            <a:pathLst>
              <a:path w="753745" h="1193800">
                <a:moveTo>
                  <a:pt x="0" y="159750"/>
                </a:moveTo>
                <a:lnTo>
                  <a:pt x="0" y="153425"/>
                </a:lnTo>
                <a:lnTo>
                  <a:pt x="1111" y="150716"/>
                </a:lnTo>
                <a:lnTo>
                  <a:pt x="3333" y="148464"/>
                </a:lnTo>
                <a:lnTo>
                  <a:pt x="148404" y="3393"/>
                </a:lnTo>
                <a:lnTo>
                  <a:pt x="150641" y="1131"/>
                </a:lnTo>
                <a:lnTo>
                  <a:pt x="153347" y="0"/>
                </a:lnTo>
                <a:lnTo>
                  <a:pt x="159707" y="0"/>
                </a:lnTo>
                <a:lnTo>
                  <a:pt x="162413" y="1131"/>
                </a:lnTo>
                <a:lnTo>
                  <a:pt x="164650" y="3393"/>
                </a:lnTo>
                <a:lnTo>
                  <a:pt x="749990" y="588733"/>
                </a:lnTo>
                <a:lnTo>
                  <a:pt x="752213" y="590986"/>
                </a:lnTo>
                <a:lnTo>
                  <a:pt x="753324" y="593694"/>
                </a:lnTo>
                <a:lnTo>
                  <a:pt x="753324" y="600020"/>
                </a:lnTo>
                <a:lnTo>
                  <a:pt x="752213" y="602728"/>
                </a:lnTo>
                <a:lnTo>
                  <a:pt x="749990" y="604980"/>
                </a:lnTo>
                <a:lnTo>
                  <a:pt x="725544" y="629424"/>
                </a:lnTo>
                <a:lnTo>
                  <a:pt x="725544" y="596857"/>
                </a:lnTo>
                <a:lnTo>
                  <a:pt x="156527" y="27763"/>
                </a:lnTo>
                <a:lnTo>
                  <a:pt x="27703" y="156587"/>
                </a:lnTo>
                <a:lnTo>
                  <a:pt x="27703" y="189081"/>
                </a:lnTo>
                <a:lnTo>
                  <a:pt x="3333" y="164711"/>
                </a:lnTo>
                <a:lnTo>
                  <a:pt x="1111" y="162458"/>
                </a:lnTo>
                <a:lnTo>
                  <a:pt x="0" y="159750"/>
                </a:lnTo>
                <a:close/>
              </a:path>
              <a:path w="753745" h="1193800">
                <a:moveTo>
                  <a:pt x="27703" y="1069607"/>
                </a:moveTo>
                <a:lnTo>
                  <a:pt x="27703" y="1037126"/>
                </a:lnTo>
                <a:lnTo>
                  <a:pt x="156527" y="1165874"/>
                </a:lnTo>
                <a:lnTo>
                  <a:pt x="725544" y="596857"/>
                </a:lnTo>
                <a:lnTo>
                  <a:pt x="725544" y="629424"/>
                </a:lnTo>
                <a:lnTo>
                  <a:pt x="164650" y="1190244"/>
                </a:lnTo>
                <a:lnTo>
                  <a:pt x="162413" y="1192504"/>
                </a:lnTo>
                <a:lnTo>
                  <a:pt x="159707" y="1193638"/>
                </a:lnTo>
                <a:lnTo>
                  <a:pt x="153347" y="1193638"/>
                </a:lnTo>
                <a:lnTo>
                  <a:pt x="150641" y="1192504"/>
                </a:lnTo>
                <a:lnTo>
                  <a:pt x="148404" y="1190244"/>
                </a:lnTo>
                <a:lnTo>
                  <a:pt x="27703" y="1069607"/>
                </a:lnTo>
                <a:close/>
              </a:path>
              <a:path w="753745" h="1193800">
                <a:moveTo>
                  <a:pt x="27703" y="189081"/>
                </a:moveTo>
                <a:lnTo>
                  <a:pt x="27703" y="156587"/>
                </a:lnTo>
                <a:lnTo>
                  <a:pt x="459849" y="588733"/>
                </a:lnTo>
                <a:lnTo>
                  <a:pt x="462141" y="590957"/>
                </a:lnTo>
                <a:lnTo>
                  <a:pt x="463267" y="593665"/>
                </a:lnTo>
                <a:lnTo>
                  <a:pt x="463267" y="599963"/>
                </a:lnTo>
                <a:lnTo>
                  <a:pt x="462141" y="602672"/>
                </a:lnTo>
                <a:lnTo>
                  <a:pt x="435479" y="629350"/>
                </a:lnTo>
                <a:lnTo>
                  <a:pt x="435479" y="596857"/>
                </a:lnTo>
                <a:lnTo>
                  <a:pt x="27703" y="189081"/>
                </a:lnTo>
                <a:close/>
              </a:path>
              <a:path w="753745" h="1193800">
                <a:moveTo>
                  <a:pt x="0" y="1040310"/>
                </a:moveTo>
                <a:lnTo>
                  <a:pt x="0" y="1033836"/>
                </a:lnTo>
                <a:lnTo>
                  <a:pt x="1111" y="1031210"/>
                </a:lnTo>
                <a:lnTo>
                  <a:pt x="435479" y="596857"/>
                </a:lnTo>
                <a:lnTo>
                  <a:pt x="435479" y="629350"/>
                </a:lnTo>
                <a:lnTo>
                  <a:pt x="27703" y="1037126"/>
                </a:lnTo>
                <a:lnTo>
                  <a:pt x="27703" y="1069607"/>
                </a:lnTo>
                <a:lnTo>
                  <a:pt x="3333" y="1045250"/>
                </a:lnTo>
                <a:lnTo>
                  <a:pt x="1111" y="1042997"/>
                </a:lnTo>
                <a:lnTo>
                  <a:pt x="0" y="104031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1170" y="1284658"/>
            <a:ext cx="753745" cy="1193800"/>
          </a:xfrm>
          <a:custGeom>
            <a:avLst/>
            <a:gdLst/>
            <a:ahLst/>
            <a:cxnLst/>
            <a:rect l="l" t="t" r="r" b="b"/>
            <a:pathLst>
              <a:path w="753744" h="1193800">
                <a:moveTo>
                  <a:pt x="0" y="159761"/>
                </a:moveTo>
                <a:lnTo>
                  <a:pt x="0" y="153364"/>
                </a:lnTo>
                <a:lnTo>
                  <a:pt x="1126" y="150675"/>
                </a:lnTo>
                <a:lnTo>
                  <a:pt x="3387" y="148439"/>
                </a:lnTo>
                <a:lnTo>
                  <a:pt x="148381" y="3369"/>
                </a:lnTo>
                <a:lnTo>
                  <a:pt x="150634" y="1141"/>
                </a:lnTo>
                <a:lnTo>
                  <a:pt x="153339" y="17"/>
                </a:lnTo>
                <a:lnTo>
                  <a:pt x="159677" y="0"/>
                </a:lnTo>
                <a:lnTo>
                  <a:pt x="162382" y="1123"/>
                </a:lnTo>
                <a:lnTo>
                  <a:pt x="749967" y="588709"/>
                </a:lnTo>
                <a:lnTo>
                  <a:pt x="752228" y="590944"/>
                </a:lnTo>
                <a:lnTo>
                  <a:pt x="753362" y="593652"/>
                </a:lnTo>
                <a:lnTo>
                  <a:pt x="753362" y="600012"/>
                </a:lnTo>
                <a:lnTo>
                  <a:pt x="752228" y="602720"/>
                </a:lnTo>
                <a:lnTo>
                  <a:pt x="749967" y="604955"/>
                </a:lnTo>
                <a:lnTo>
                  <a:pt x="725521" y="629399"/>
                </a:lnTo>
                <a:lnTo>
                  <a:pt x="725521" y="596832"/>
                </a:lnTo>
                <a:lnTo>
                  <a:pt x="156504" y="27739"/>
                </a:lnTo>
                <a:lnTo>
                  <a:pt x="27757" y="156563"/>
                </a:lnTo>
                <a:lnTo>
                  <a:pt x="27757" y="189056"/>
                </a:lnTo>
                <a:lnTo>
                  <a:pt x="3387" y="164686"/>
                </a:lnTo>
                <a:lnTo>
                  <a:pt x="1126" y="162450"/>
                </a:lnTo>
                <a:lnTo>
                  <a:pt x="0" y="159761"/>
                </a:lnTo>
                <a:close/>
              </a:path>
              <a:path w="753744" h="1193800">
                <a:moveTo>
                  <a:pt x="27757" y="1069595"/>
                </a:moveTo>
                <a:lnTo>
                  <a:pt x="27757" y="1037102"/>
                </a:lnTo>
                <a:lnTo>
                  <a:pt x="156504" y="1165925"/>
                </a:lnTo>
                <a:lnTo>
                  <a:pt x="156504" y="1165772"/>
                </a:lnTo>
                <a:lnTo>
                  <a:pt x="725521" y="596832"/>
                </a:lnTo>
                <a:lnTo>
                  <a:pt x="725521" y="629399"/>
                </a:lnTo>
                <a:lnTo>
                  <a:pt x="162382" y="1192464"/>
                </a:lnTo>
                <a:lnTo>
                  <a:pt x="159677" y="1193591"/>
                </a:lnTo>
                <a:lnTo>
                  <a:pt x="153339" y="1193568"/>
                </a:lnTo>
                <a:lnTo>
                  <a:pt x="150634" y="1192449"/>
                </a:lnTo>
                <a:lnTo>
                  <a:pt x="148381" y="1190219"/>
                </a:lnTo>
                <a:lnTo>
                  <a:pt x="27757" y="1069595"/>
                </a:lnTo>
                <a:close/>
              </a:path>
              <a:path w="753744" h="1193800">
                <a:moveTo>
                  <a:pt x="27757" y="189056"/>
                </a:moveTo>
                <a:lnTo>
                  <a:pt x="27757" y="156563"/>
                </a:lnTo>
                <a:lnTo>
                  <a:pt x="462156" y="590947"/>
                </a:lnTo>
                <a:lnTo>
                  <a:pt x="463283" y="593655"/>
                </a:lnTo>
                <a:lnTo>
                  <a:pt x="463283" y="599902"/>
                </a:lnTo>
                <a:lnTo>
                  <a:pt x="462156" y="602628"/>
                </a:lnTo>
                <a:lnTo>
                  <a:pt x="459903" y="604955"/>
                </a:lnTo>
                <a:lnTo>
                  <a:pt x="435533" y="629325"/>
                </a:lnTo>
                <a:lnTo>
                  <a:pt x="435533" y="596832"/>
                </a:lnTo>
                <a:lnTo>
                  <a:pt x="27757" y="189056"/>
                </a:lnTo>
                <a:close/>
              </a:path>
              <a:path w="753744" h="1193800">
                <a:moveTo>
                  <a:pt x="0" y="1040282"/>
                </a:moveTo>
                <a:lnTo>
                  <a:pt x="0" y="1033832"/>
                </a:lnTo>
                <a:lnTo>
                  <a:pt x="1126" y="1031171"/>
                </a:lnTo>
                <a:lnTo>
                  <a:pt x="3387" y="1028978"/>
                </a:lnTo>
                <a:lnTo>
                  <a:pt x="435533" y="596832"/>
                </a:lnTo>
                <a:lnTo>
                  <a:pt x="435533" y="629325"/>
                </a:lnTo>
                <a:lnTo>
                  <a:pt x="27757" y="1037102"/>
                </a:lnTo>
                <a:lnTo>
                  <a:pt x="27757" y="1069595"/>
                </a:lnTo>
                <a:lnTo>
                  <a:pt x="3387" y="1045225"/>
                </a:lnTo>
                <a:lnTo>
                  <a:pt x="1126" y="1042987"/>
                </a:lnTo>
                <a:lnTo>
                  <a:pt x="0" y="1040282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6125" y="1284658"/>
            <a:ext cx="753745" cy="1193800"/>
          </a:xfrm>
          <a:custGeom>
            <a:avLst/>
            <a:gdLst/>
            <a:ahLst/>
            <a:cxnLst/>
            <a:rect l="l" t="t" r="r" b="b"/>
            <a:pathLst>
              <a:path w="753744" h="1193800">
                <a:moveTo>
                  <a:pt x="0" y="159725"/>
                </a:moveTo>
                <a:lnTo>
                  <a:pt x="0" y="153400"/>
                </a:lnTo>
                <a:lnTo>
                  <a:pt x="1111" y="150691"/>
                </a:lnTo>
                <a:lnTo>
                  <a:pt x="3333" y="148439"/>
                </a:lnTo>
                <a:lnTo>
                  <a:pt x="150649" y="1123"/>
                </a:lnTo>
                <a:lnTo>
                  <a:pt x="153354" y="0"/>
                </a:lnTo>
                <a:lnTo>
                  <a:pt x="159922" y="112"/>
                </a:lnTo>
                <a:lnTo>
                  <a:pt x="162397" y="1141"/>
                </a:lnTo>
                <a:lnTo>
                  <a:pt x="164650" y="3369"/>
                </a:lnTo>
                <a:lnTo>
                  <a:pt x="749914" y="588709"/>
                </a:lnTo>
                <a:lnTo>
                  <a:pt x="752174" y="590944"/>
                </a:lnTo>
                <a:lnTo>
                  <a:pt x="753309" y="593652"/>
                </a:lnTo>
                <a:lnTo>
                  <a:pt x="753309" y="600012"/>
                </a:lnTo>
                <a:lnTo>
                  <a:pt x="752174" y="602720"/>
                </a:lnTo>
                <a:lnTo>
                  <a:pt x="749914" y="604955"/>
                </a:lnTo>
                <a:lnTo>
                  <a:pt x="725544" y="629335"/>
                </a:lnTo>
                <a:lnTo>
                  <a:pt x="725544" y="596832"/>
                </a:lnTo>
                <a:lnTo>
                  <a:pt x="156527" y="27739"/>
                </a:lnTo>
                <a:lnTo>
                  <a:pt x="27703" y="156563"/>
                </a:lnTo>
                <a:lnTo>
                  <a:pt x="27703" y="189043"/>
                </a:lnTo>
                <a:lnTo>
                  <a:pt x="3333" y="164686"/>
                </a:lnTo>
                <a:lnTo>
                  <a:pt x="1111" y="162434"/>
                </a:lnTo>
                <a:lnTo>
                  <a:pt x="0" y="159725"/>
                </a:lnTo>
                <a:close/>
              </a:path>
              <a:path w="753744" h="1193800">
                <a:moveTo>
                  <a:pt x="27703" y="1069352"/>
                </a:moveTo>
                <a:lnTo>
                  <a:pt x="27703" y="1037102"/>
                </a:lnTo>
                <a:lnTo>
                  <a:pt x="156527" y="1165849"/>
                </a:lnTo>
                <a:lnTo>
                  <a:pt x="725544" y="596832"/>
                </a:lnTo>
                <a:lnTo>
                  <a:pt x="725544" y="629335"/>
                </a:lnTo>
                <a:lnTo>
                  <a:pt x="164880" y="1190219"/>
                </a:lnTo>
                <a:lnTo>
                  <a:pt x="162627" y="1192449"/>
                </a:lnTo>
                <a:lnTo>
                  <a:pt x="159922" y="1193568"/>
                </a:lnTo>
                <a:lnTo>
                  <a:pt x="153354" y="1193495"/>
                </a:lnTo>
                <a:lnTo>
                  <a:pt x="150879" y="1192464"/>
                </a:lnTo>
                <a:lnTo>
                  <a:pt x="27703" y="1069352"/>
                </a:lnTo>
                <a:close/>
              </a:path>
              <a:path w="753744" h="1193800">
                <a:moveTo>
                  <a:pt x="27703" y="189043"/>
                </a:moveTo>
                <a:lnTo>
                  <a:pt x="27703" y="156563"/>
                </a:lnTo>
                <a:lnTo>
                  <a:pt x="459849" y="588709"/>
                </a:lnTo>
                <a:lnTo>
                  <a:pt x="462141" y="590932"/>
                </a:lnTo>
                <a:lnTo>
                  <a:pt x="463267" y="593640"/>
                </a:lnTo>
                <a:lnTo>
                  <a:pt x="463267" y="599939"/>
                </a:lnTo>
                <a:lnTo>
                  <a:pt x="462141" y="602647"/>
                </a:lnTo>
                <a:lnTo>
                  <a:pt x="435709" y="629095"/>
                </a:lnTo>
                <a:lnTo>
                  <a:pt x="435709" y="596832"/>
                </a:lnTo>
                <a:lnTo>
                  <a:pt x="27703" y="189043"/>
                </a:lnTo>
                <a:close/>
              </a:path>
              <a:path w="753744" h="1193800">
                <a:moveTo>
                  <a:pt x="222" y="1040267"/>
                </a:moveTo>
                <a:lnTo>
                  <a:pt x="222" y="1033829"/>
                </a:lnTo>
                <a:lnTo>
                  <a:pt x="1111" y="1031694"/>
                </a:lnTo>
                <a:lnTo>
                  <a:pt x="1341" y="1031185"/>
                </a:lnTo>
                <a:lnTo>
                  <a:pt x="435709" y="596832"/>
                </a:lnTo>
                <a:lnTo>
                  <a:pt x="435709" y="629095"/>
                </a:lnTo>
                <a:lnTo>
                  <a:pt x="27703" y="1037102"/>
                </a:lnTo>
                <a:lnTo>
                  <a:pt x="27703" y="1069352"/>
                </a:lnTo>
                <a:lnTo>
                  <a:pt x="3563" y="1045225"/>
                </a:lnTo>
                <a:lnTo>
                  <a:pt x="1341" y="1042972"/>
                </a:lnTo>
                <a:lnTo>
                  <a:pt x="222" y="1040267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016000" y="2518854"/>
            <a:ext cx="5655310" cy="2132965"/>
          </a:xfrm>
          <a:prstGeom prst="rect">
            <a:avLst/>
          </a:prstGeom>
        </p:spPr>
        <p:txBody>
          <a:bodyPr vert="horz" wrap="square" lIns="0" tIns="342265" rIns="0" bIns="0" rtlCol="0">
            <a:spAutoFit/>
          </a:bodyPr>
          <a:lstStyle/>
          <a:p>
            <a:pPr marL="12700" marR="5080">
              <a:lnSpc>
                <a:spcPct val="72900"/>
              </a:lnSpc>
              <a:spcBef>
                <a:spcPts val="2695"/>
              </a:spcBef>
            </a:pPr>
            <a:r>
              <a:rPr sz="8000" b="0" spc="490" dirty="0">
                <a:solidFill>
                  <a:srgbClr val="008637"/>
                </a:solidFill>
                <a:latin typeface="Verdana"/>
                <a:cs typeface="Verdana"/>
              </a:rPr>
              <a:t>WHAT'S </a:t>
            </a:r>
            <a:r>
              <a:rPr sz="8000" b="0" spc="310" dirty="0">
                <a:solidFill>
                  <a:srgbClr val="008637"/>
                </a:solidFill>
                <a:latin typeface="Verdana"/>
                <a:cs typeface="Verdana"/>
              </a:rPr>
              <a:t>NEXT?</a:t>
            </a:r>
            <a:r>
              <a:rPr sz="8000" b="0" spc="-570" dirty="0">
                <a:solidFill>
                  <a:srgbClr val="008637"/>
                </a:solidFill>
                <a:latin typeface="Verdana"/>
                <a:cs typeface="Verdana"/>
              </a:rPr>
              <a:t> </a:t>
            </a:r>
            <a:r>
              <a:rPr sz="8000" b="0" spc="225" dirty="0">
                <a:solidFill>
                  <a:srgbClr val="008637"/>
                </a:solidFill>
                <a:latin typeface="Verdana"/>
                <a:cs typeface="Verdana"/>
              </a:rPr>
              <a:t>1/2</a:t>
            </a:r>
            <a:endParaRPr sz="8000">
              <a:latin typeface="Verdana"/>
              <a:cs typeface="Verdan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00" y="5338800"/>
            <a:ext cx="123825" cy="12382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00" y="5862675"/>
            <a:ext cx="123825" cy="12382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1600" y="6910425"/>
            <a:ext cx="123825" cy="12382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663551" y="5059381"/>
            <a:ext cx="4908550" cy="264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Construction</a:t>
            </a:r>
            <a:r>
              <a:rPr sz="3000" b="1" spc="-2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of</a:t>
            </a:r>
            <a:r>
              <a:rPr sz="3000" b="1" spc="-2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spc="-20" dirty="0">
                <a:solidFill>
                  <a:srgbClr val="00BE62"/>
                </a:solidFill>
                <a:latin typeface="Trebuchet MS"/>
                <a:cs typeface="Trebuchet MS"/>
              </a:rPr>
              <a:t>berth</a:t>
            </a:r>
            <a:r>
              <a:rPr sz="3000" b="1" spc="-2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spc="20" dirty="0">
                <a:solidFill>
                  <a:srgbClr val="00BE62"/>
                </a:solidFill>
                <a:latin typeface="Trebuchet MS"/>
                <a:cs typeface="Trebuchet MS"/>
              </a:rPr>
              <a:t>5 </a:t>
            </a: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Expansion</a:t>
            </a:r>
            <a:r>
              <a:rPr sz="3000" b="1" spc="6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of</a:t>
            </a:r>
            <a:r>
              <a:rPr sz="3000" b="1" spc="70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the</a:t>
            </a:r>
            <a:r>
              <a:rPr sz="3000" b="1" spc="6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00BE62"/>
                </a:solidFill>
                <a:latin typeface="Trebuchet MS"/>
                <a:cs typeface="Trebuchet MS"/>
              </a:rPr>
              <a:t>Container </a:t>
            </a:r>
            <a:r>
              <a:rPr sz="3000" b="1" spc="-20" dirty="0">
                <a:solidFill>
                  <a:srgbClr val="00BE62"/>
                </a:solidFill>
                <a:latin typeface="Trebuchet MS"/>
                <a:cs typeface="Trebuchet MS"/>
              </a:rPr>
              <a:t>Yard</a:t>
            </a:r>
            <a:endParaRPr sz="3000">
              <a:latin typeface="Trebuchet MS"/>
              <a:cs typeface="Trebuchet MS"/>
            </a:endParaRPr>
          </a:p>
          <a:p>
            <a:pPr marL="12700" marR="471805">
              <a:lnSpc>
                <a:spcPct val="114599"/>
              </a:lnSpc>
            </a:pP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Renewal</a:t>
            </a:r>
            <a:r>
              <a:rPr sz="3000" b="1" spc="-2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of</a:t>
            </a:r>
            <a:r>
              <a:rPr sz="3000" b="1" spc="-2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spc="40" dirty="0">
                <a:solidFill>
                  <a:srgbClr val="00BE62"/>
                </a:solidFill>
                <a:latin typeface="Trebuchet MS"/>
                <a:cs typeface="Trebuchet MS"/>
              </a:rPr>
              <a:t>concession </a:t>
            </a: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agreement</a:t>
            </a:r>
            <a:r>
              <a:rPr sz="3000" b="1" spc="-1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00BE62"/>
                </a:solidFill>
                <a:latin typeface="Trebuchet MS"/>
                <a:cs typeface="Trebuchet MS"/>
              </a:rPr>
              <a:t>beyond</a:t>
            </a:r>
            <a:r>
              <a:rPr sz="3000" b="1" spc="-1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3000" b="1" spc="55" dirty="0">
                <a:solidFill>
                  <a:srgbClr val="00BE62"/>
                </a:solidFill>
                <a:latin typeface="Trebuchet MS"/>
                <a:cs typeface="Trebuchet MS"/>
              </a:rPr>
              <a:t>2036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05830" y="5500939"/>
            <a:ext cx="2782570" cy="4786630"/>
            <a:chOff x="15505830" y="5500939"/>
            <a:chExt cx="2782570" cy="4786630"/>
          </a:xfrm>
        </p:grpSpPr>
        <p:sp>
          <p:nvSpPr>
            <p:cNvPr id="3" name="object 3"/>
            <p:cNvSpPr/>
            <p:nvPr/>
          </p:nvSpPr>
          <p:spPr>
            <a:xfrm>
              <a:off x="17219252" y="5500939"/>
              <a:ext cx="1069340" cy="2335530"/>
            </a:xfrm>
            <a:custGeom>
              <a:avLst/>
              <a:gdLst/>
              <a:ahLst/>
              <a:cxnLst/>
              <a:rect l="l" t="t" r="r" b="b"/>
              <a:pathLst>
                <a:path w="1069340" h="2335529">
                  <a:moveTo>
                    <a:pt x="0" y="2335429"/>
                  </a:moveTo>
                  <a:lnTo>
                    <a:pt x="1068748" y="1603386"/>
                  </a:lnTo>
                  <a:lnTo>
                    <a:pt x="1068748" y="724713"/>
                  </a:lnTo>
                  <a:lnTo>
                    <a:pt x="0" y="0"/>
                  </a:lnTo>
                  <a:lnTo>
                    <a:pt x="0" y="2335429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05830" y="5500939"/>
              <a:ext cx="1713864" cy="2335530"/>
            </a:xfrm>
            <a:custGeom>
              <a:avLst/>
              <a:gdLst/>
              <a:ahLst/>
              <a:cxnLst/>
              <a:rect l="l" t="t" r="r" b="b"/>
              <a:pathLst>
                <a:path w="1713865" h="2335529">
                  <a:moveTo>
                    <a:pt x="1713421" y="2335429"/>
                  </a:moveTo>
                  <a:lnTo>
                    <a:pt x="1713421" y="0"/>
                  </a:lnTo>
                  <a:lnTo>
                    <a:pt x="0" y="1161839"/>
                  </a:lnTo>
                  <a:lnTo>
                    <a:pt x="1713421" y="2335429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219252" y="7104326"/>
              <a:ext cx="1069340" cy="3183255"/>
            </a:xfrm>
            <a:custGeom>
              <a:avLst/>
              <a:gdLst/>
              <a:ahLst/>
              <a:cxnLst/>
              <a:rect l="l" t="t" r="r" b="b"/>
              <a:pathLst>
                <a:path w="1069340" h="3183254">
                  <a:moveTo>
                    <a:pt x="0" y="3182667"/>
                  </a:moveTo>
                  <a:lnTo>
                    <a:pt x="1068748" y="3182667"/>
                  </a:lnTo>
                  <a:lnTo>
                    <a:pt x="1068748" y="0"/>
                  </a:lnTo>
                  <a:lnTo>
                    <a:pt x="0" y="732042"/>
                  </a:lnTo>
                  <a:lnTo>
                    <a:pt x="0" y="3182667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505830" y="6662779"/>
              <a:ext cx="1713864" cy="3624579"/>
            </a:xfrm>
            <a:custGeom>
              <a:avLst/>
              <a:gdLst/>
              <a:ahLst/>
              <a:cxnLst/>
              <a:rect l="l" t="t" r="r" b="b"/>
              <a:pathLst>
                <a:path w="1713865" h="3624579">
                  <a:moveTo>
                    <a:pt x="0" y="3624214"/>
                  </a:moveTo>
                  <a:lnTo>
                    <a:pt x="1713421" y="3624214"/>
                  </a:lnTo>
                  <a:lnTo>
                    <a:pt x="1713421" y="1173589"/>
                  </a:lnTo>
                  <a:lnTo>
                    <a:pt x="0" y="0"/>
                  </a:lnTo>
                  <a:lnTo>
                    <a:pt x="0" y="3624214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209976" y="2649177"/>
            <a:ext cx="2078355" cy="3063240"/>
            <a:chOff x="16209976" y="2649177"/>
            <a:chExt cx="2078355" cy="3063240"/>
          </a:xfrm>
        </p:grpSpPr>
        <p:sp>
          <p:nvSpPr>
            <p:cNvPr id="8" name="object 8"/>
            <p:cNvSpPr/>
            <p:nvPr/>
          </p:nvSpPr>
          <p:spPr>
            <a:xfrm>
              <a:off x="16209976" y="2649181"/>
              <a:ext cx="2078355" cy="2687955"/>
            </a:xfrm>
            <a:custGeom>
              <a:avLst/>
              <a:gdLst/>
              <a:ahLst/>
              <a:cxnLst/>
              <a:rect l="l" t="t" r="r" b="b"/>
              <a:pathLst>
                <a:path w="2078355" h="2687954">
                  <a:moveTo>
                    <a:pt x="1114869" y="1302651"/>
                  </a:moveTo>
                  <a:lnTo>
                    <a:pt x="0" y="1995055"/>
                  </a:lnTo>
                  <a:lnTo>
                    <a:pt x="1114869" y="2687447"/>
                  </a:lnTo>
                  <a:lnTo>
                    <a:pt x="1114869" y="1302651"/>
                  </a:lnTo>
                  <a:close/>
                </a:path>
                <a:path w="2078355" h="2687954">
                  <a:moveTo>
                    <a:pt x="2078024" y="301485"/>
                  </a:moveTo>
                  <a:lnTo>
                    <a:pt x="1549107" y="0"/>
                  </a:lnTo>
                  <a:lnTo>
                    <a:pt x="445935" y="598512"/>
                  </a:lnTo>
                  <a:lnTo>
                    <a:pt x="1560817" y="1337868"/>
                  </a:lnTo>
                  <a:lnTo>
                    <a:pt x="2078024" y="1040091"/>
                  </a:lnTo>
                  <a:lnTo>
                    <a:pt x="2078024" y="301485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770798" y="3689263"/>
              <a:ext cx="517525" cy="2023110"/>
            </a:xfrm>
            <a:custGeom>
              <a:avLst/>
              <a:gdLst/>
              <a:ahLst/>
              <a:cxnLst/>
              <a:rect l="l" t="t" r="r" b="b"/>
              <a:pathLst>
                <a:path w="517525" h="2023110">
                  <a:moveTo>
                    <a:pt x="0" y="2022916"/>
                  </a:moveTo>
                  <a:lnTo>
                    <a:pt x="517202" y="1728116"/>
                  </a:lnTo>
                  <a:lnTo>
                    <a:pt x="517202" y="0"/>
                  </a:lnTo>
                  <a:lnTo>
                    <a:pt x="0" y="297781"/>
                  </a:lnTo>
                  <a:lnTo>
                    <a:pt x="0" y="2022916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877099" y="7930257"/>
            <a:ext cx="3403600" cy="2357120"/>
            <a:chOff x="12877099" y="7930257"/>
            <a:chExt cx="3403600" cy="2357120"/>
          </a:xfrm>
        </p:grpSpPr>
        <p:sp>
          <p:nvSpPr>
            <p:cNvPr id="11" name="object 11"/>
            <p:cNvSpPr/>
            <p:nvPr/>
          </p:nvSpPr>
          <p:spPr>
            <a:xfrm>
              <a:off x="14050575" y="8188423"/>
              <a:ext cx="1174115" cy="2098675"/>
            </a:xfrm>
            <a:custGeom>
              <a:avLst/>
              <a:gdLst/>
              <a:ahLst/>
              <a:cxnLst/>
              <a:rect l="l" t="t" r="r" b="b"/>
              <a:pathLst>
                <a:path w="1174115" h="2098675">
                  <a:moveTo>
                    <a:pt x="0" y="2098569"/>
                  </a:moveTo>
                  <a:lnTo>
                    <a:pt x="518492" y="2098569"/>
                  </a:lnTo>
                  <a:lnTo>
                    <a:pt x="1173589" y="1725171"/>
                  </a:lnTo>
                  <a:lnTo>
                    <a:pt x="1161839" y="0"/>
                  </a:lnTo>
                  <a:lnTo>
                    <a:pt x="0" y="668933"/>
                  </a:lnTo>
                  <a:lnTo>
                    <a:pt x="0" y="2098569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77089" y="7930260"/>
              <a:ext cx="3403600" cy="2357120"/>
            </a:xfrm>
            <a:custGeom>
              <a:avLst/>
              <a:gdLst/>
              <a:ahLst/>
              <a:cxnLst/>
              <a:rect l="l" t="t" r="r" b="b"/>
              <a:pathLst>
                <a:path w="3403600" h="2357120">
                  <a:moveTo>
                    <a:pt x="1173480" y="927100"/>
                  </a:moveTo>
                  <a:lnTo>
                    <a:pt x="11645" y="258165"/>
                  </a:lnTo>
                  <a:lnTo>
                    <a:pt x="0" y="1983346"/>
                  </a:lnTo>
                  <a:lnTo>
                    <a:pt x="655002" y="2356739"/>
                  </a:lnTo>
                  <a:lnTo>
                    <a:pt x="1173480" y="2356739"/>
                  </a:lnTo>
                  <a:lnTo>
                    <a:pt x="1173480" y="927100"/>
                  </a:lnTo>
                  <a:close/>
                </a:path>
                <a:path w="3403600" h="2357120">
                  <a:moveTo>
                    <a:pt x="3403269" y="0"/>
                  </a:moveTo>
                  <a:lnTo>
                    <a:pt x="1842414" y="974064"/>
                  </a:lnTo>
                  <a:lnTo>
                    <a:pt x="3403269" y="1936381"/>
                  </a:lnTo>
                  <a:lnTo>
                    <a:pt x="3403269" y="0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4919035" y="5254486"/>
            <a:ext cx="751205" cy="939165"/>
          </a:xfrm>
          <a:custGeom>
            <a:avLst/>
            <a:gdLst/>
            <a:ahLst/>
            <a:cxnLst/>
            <a:rect l="l" t="t" r="r" b="b"/>
            <a:pathLst>
              <a:path w="751205" h="939164">
                <a:moveTo>
                  <a:pt x="751072" y="938849"/>
                </a:moveTo>
                <a:lnTo>
                  <a:pt x="751072" y="0"/>
                </a:lnTo>
                <a:lnTo>
                  <a:pt x="0" y="469442"/>
                </a:lnTo>
                <a:lnTo>
                  <a:pt x="751072" y="938849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641732" y="8751755"/>
            <a:ext cx="646430" cy="1303020"/>
          </a:xfrm>
          <a:custGeom>
            <a:avLst/>
            <a:gdLst/>
            <a:ahLst/>
            <a:cxnLst/>
            <a:rect l="l" t="t" r="r" b="b"/>
            <a:pathLst>
              <a:path w="646430" h="1303020">
                <a:moveTo>
                  <a:pt x="0" y="1302654"/>
                </a:moveTo>
                <a:lnTo>
                  <a:pt x="646267" y="903261"/>
                </a:lnTo>
                <a:lnTo>
                  <a:pt x="646267" y="406640"/>
                </a:lnTo>
                <a:lnTo>
                  <a:pt x="0" y="0"/>
                </a:lnTo>
                <a:lnTo>
                  <a:pt x="0" y="1302654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9350974" y="8939703"/>
            <a:ext cx="3427095" cy="1347470"/>
            <a:chOff x="9350974" y="8939703"/>
            <a:chExt cx="3427095" cy="1347470"/>
          </a:xfrm>
        </p:grpSpPr>
        <p:sp>
          <p:nvSpPr>
            <p:cNvPr id="16" name="object 16"/>
            <p:cNvSpPr/>
            <p:nvPr/>
          </p:nvSpPr>
          <p:spPr>
            <a:xfrm>
              <a:off x="9350974" y="8939703"/>
              <a:ext cx="1713864" cy="1347470"/>
            </a:xfrm>
            <a:custGeom>
              <a:avLst/>
              <a:gdLst/>
              <a:ahLst/>
              <a:cxnLst/>
              <a:rect l="l" t="t" r="r" b="b"/>
              <a:pathLst>
                <a:path w="1713865" h="1347470">
                  <a:moveTo>
                    <a:pt x="1713385" y="1347295"/>
                  </a:moveTo>
                  <a:lnTo>
                    <a:pt x="270756" y="1347295"/>
                  </a:lnTo>
                  <a:lnTo>
                    <a:pt x="0" y="1161839"/>
                  </a:lnTo>
                  <a:lnTo>
                    <a:pt x="1713385" y="0"/>
                  </a:lnTo>
                  <a:lnTo>
                    <a:pt x="1713385" y="1347295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64359" y="8939703"/>
              <a:ext cx="1713864" cy="1347470"/>
            </a:xfrm>
            <a:custGeom>
              <a:avLst/>
              <a:gdLst/>
              <a:ahLst/>
              <a:cxnLst/>
              <a:rect l="l" t="t" r="r" b="b"/>
              <a:pathLst>
                <a:path w="1713865" h="1347470">
                  <a:moveTo>
                    <a:pt x="1442659" y="1347295"/>
                  </a:moveTo>
                  <a:lnTo>
                    <a:pt x="0" y="1347295"/>
                  </a:lnTo>
                  <a:lnTo>
                    <a:pt x="0" y="0"/>
                  </a:lnTo>
                  <a:lnTo>
                    <a:pt x="1713421" y="1161839"/>
                  </a:lnTo>
                  <a:lnTo>
                    <a:pt x="1442659" y="1347295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50974" y="10101543"/>
              <a:ext cx="271145" cy="186055"/>
            </a:xfrm>
            <a:custGeom>
              <a:avLst/>
              <a:gdLst/>
              <a:ahLst/>
              <a:cxnLst/>
              <a:rect l="l" t="t" r="r" b="b"/>
              <a:pathLst>
                <a:path w="271145" h="186054">
                  <a:moveTo>
                    <a:pt x="270756" y="185455"/>
                  </a:moveTo>
                  <a:lnTo>
                    <a:pt x="0" y="185455"/>
                  </a:lnTo>
                  <a:lnTo>
                    <a:pt x="0" y="0"/>
                  </a:lnTo>
                  <a:lnTo>
                    <a:pt x="270756" y="185455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07019" y="10101543"/>
              <a:ext cx="271145" cy="186055"/>
            </a:xfrm>
            <a:custGeom>
              <a:avLst/>
              <a:gdLst/>
              <a:ahLst/>
              <a:cxnLst/>
              <a:rect l="l" t="t" r="r" b="b"/>
              <a:pathLst>
                <a:path w="271145" h="186054">
                  <a:moveTo>
                    <a:pt x="270761" y="185455"/>
                  </a:moveTo>
                  <a:lnTo>
                    <a:pt x="0" y="185455"/>
                  </a:lnTo>
                  <a:lnTo>
                    <a:pt x="270761" y="0"/>
                  </a:lnTo>
                  <a:lnTo>
                    <a:pt x="270761" y="185455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339224" y="6087942"/>
            <a:ext cx="2734945" cy="3063240"/>
            <a:chOff x="9339224" y="6087942"/>
            <a:chExt cx="2734945" cy="3063240"/>
          </a:xfrm>
        </p:grpSpPr>
        <p:sp>
          <p:nvSpPr>
            <p:cNvPr id="21" name="object 21"/>
            <p:cNvSpPr/>
            <p:nvPr/>
          </p:nvSpPr>
          <p:spPr>
            <a:xfrm>
              <a:off x="9350972" y="6087947"/>
              <a:ext cx="2722880" cy="2687955"/>
            </a:xfrm>
            <a:custGeom>
              <a:avLst/>
              <a:gdLst/>
              <a:ahLst/>
              <a:cxnLst/>
              <a:rect l="l" t="t" r="r" b="b"/>
              <a:pathLst>
                <a:path w="2722879" h="2687954">
                  <a:moveTo>
                    <a:pt x="2276716" y="598512"/>
                  </a:moveTo>
                  <a:lnTo>
                    <a:pt x="1173543" y="0"/>
                  </a:lnTo>
                  <a:lnTo>
                    <a:pt x="0" y="668934"/>
                  </a:lnTo>
                  <a:lnTo>
                    <a:pt x="1161834" y="1337868"/>
                  </a:lnTo>
                  <a:lnTo>
                    <a:pt x="2276716" y="598512"/>
                  </a:lnTo>
                  <a:close/>
                </a:path>
                <a:path w="2722879" h="2687954">
                  <a:moveTo>
                    <a:pt x="2722651" y="1995055"/>
                  </a:moveTo>
                  <a:lnTo>
                    <a:pt x="1607781" y="1302651"/>
                  </a:lnTo>
                  <a:lnTo>
                    <a:pt x="1607781" y="2687447"/>
                  </a:lnTo>
                  <a:lnTo>
                    <a:pt x="2722651" y="1995055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39224" y="6756876"/>
              <a:ext cx="1174115" cy="2394585"/>
            </a:xfrm>
            <a:custGeom>
              <a:avLst/>
              <a:gdLst/>
              <a:ahLst/>
              <a:cxnLst/>
              <a:rect l="l" t="t" r="r" b="b"/>
              <a:pathLst>
                <a:path w="1174115" h="2394584">
                  <a:moveTo>
                    <a:pt x="1173589" y="2394068"/>
                  </a:moveTo>
                  <a:lnTo>
                    <a:pt x="0" y="1725135"/>
                  </a:lnTo>
                  <a:lnTo>
                    <a:pt x="11749" y="0"/>
                  </a:lnTo>
                  <a:lnTo>
                    <a:pt x="1173589" y="668933"/>
                  </a:lnTo>
                  <a:lnTo>
                    <a:pt x="1173589" y="2394068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2613502" y="8693251"/>
            <a:ext cx="751205" cy="939165"/>
          </a:xfrm>
          <a:custGeom>
            <a:avLst/>
            <a:gdLst/>
            <a:ahLst/>
            <a:cxnLst/>
            <a:rect l="l" t="t" r="r" b="b"/>
            <a:pathLst>
              <a:path w="751205" h="939165">
                <a:moveTo>
                  <a:pt x="0" y="938849"/>
                </a:moveTo>
                <a:lnTo>
                  <a:pt x="0" y="0"/>
                </a:lnTo>
                <a:lnTo>
                  <a:pt x="751072" y="469442"/>
                </a:lnTo>
                <a:lnTo>
                  <a:pt x="0" y="938849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6009680" y="134445"/>
            <a:ext cx="12278360" cy="10010140"/>
            <a:chOff x="6009680" y="134445"/>
            <a:chExt cx="12278360" cy="10010140"/>
          </a:xfrm>
        </p:grpSpPr>
        <p:sp>
          <p:nvSpPr>
            <p:cNvPr id="25" name="object 25"/>
            <p:cNvSpPr/>
            <p:nvPr/>
          </p:nvSpPr>
          <p:spPr>
            <a:xfrm>
              <a:off x="6009680" y="2011341"/>
              <a:ext cx="6040120" cy="8020684"/>
            </a:xfrm>
            <a:custGeom>
              <a:avLst/>
              <a:gdLst/>
              <a:ahLst/>
              <a:cxnLst/>
              <a:rect l="l" t="t" r="r" b="b"/>
              <a:pathLst>
                <a:path w="6040120" h="8020684">
                  <a:moveTo>
                    <a:pt x="3366424" y="8020144"/>
                  </a:moveTo>
                  <a:lnTo>
                    <a:pt x="0" y="8020144"/>
                  </a:lnTo>
                  <a:lnTo>
                    <a:pt x="2673400" y="0"/>
                  </a:lnTo>
                  <a:lnTo>
                    <a:pt x="6039794" y="0"/>
                  </a:lnTo>
                  <a:lnTo>
                    <a:pt x="3366424" y="8020144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9814" y="2214737"/>
              <a:ext cx="6717283" cy="792931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940734" y="134445"/>
              <a:ext cx="6579234" cy="8736330"/>
            </a:xfrm>
            <a:custGeom>
              <a:avLst/>
              <a:gdLst/>
              <a:ahLst/>
              <a:cxnLst/>
              <a:rect l="l" t="t" r="r" b="b"/>
              <a:pathLst>
                <a:path w="6579234" h="8736330">
                  <a:moveTo>
                    <a:pt x="3666804" y="8735812"/>
                  </a:moveTo>
                  <a:lnTo>
                    <a:pt x="0" y="8735812"/>
                  </a:lnTo>
                  <a:lnTo>
                    <a:pt x="2911937" y="0"/>
                  </a:lnTo>
                  <a:lnTo>
                    <a:pt x="6578742" y="0"/>
                  </a:lnTo>
                  <a:lnTo>
                    <a:pt x="3666804" y="8735812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3455" y="348651"/>
              <a:ext cx="7164544" cy="8568638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3671184" y="1028745"/>
            <a:ext cx="753745" cy="1190625"/>
          </a:xfrm>
          <a:custGeom>
            <a:avLst/>
            <a:gdLst/>
            <a:ahLst/>
            <a:cxnLst/>
            <a:rect l="l" t="t" r="r" b="b"/>
            <a:pathLst>
              <a:path w="753745" h="1190625">
                <a:moveTo>
                  <a:pt x="0" y="159752"/>
                </a:moveTo>
                <a:lnTo>
                  <a:pt x="0" y="153359"/>
                </a:lnTo>
                <a:lnTo>
                  <a:pt x="1124" y="150668"/>
                </a:lnTo>
                <a:lnTo>
                  <a:pt x="3387" y="148433"/>
                </a:lnTo>
                <a:lnTo>
                  <a:pt x="148371" y="3371"/>
                </a:lnTo>
                <a:lnTo>
                  <a:pt x="150606" y="1109"/>
                </a:lnTo>
                <a:lnTo>
                  <a:pt x="153314" y="0"/>
                </a:lnTo>
                <a:lnTo>
                  <a:pt x="159674" y="0"/>
                </a:lnTo>
                <a:lnTo>
                  <a:pt x="162382" y="1109"/>
                </a:lnTo>
                <a:lnTo>
                  <a:pt x="164617" y="3371"/>
                </a:lnTo>
                <a:lnTo>
                  <a:pt x="749920" y="588674"/>
                </a:lnTo>
                <a:lnTo>
                  <a:pt x="752182" y="590909"/>
                </a:lnTo>
                <a:lnTo>
                  <a:pt x="753313" y="593617"/>
                </a:lnTo>
                <a:lnTo>
                  <a:pt x="753313" y="599977"/>
                </a:lnTo>
                <a:lnTo>
                  <a:pt x="752182" y="602684"/>
                </a:lnTo>
                <a:lnTo>
                  <a:pt x="749920" y="604920"/>
                </a:lnTo>
                <a:lnTo>
                  <a:pt x="725551" y="629285"/>
                </a:lnTo>
                <a:lnTo>
                  <a:pt x="725551" y="596797"/>
                </a:lnTo>
                <a:lnTo>
                  <a:pt x="156494" y="27740"/>
                </a:lnTo>
                <a:lnTo>
                  <a:pt x="27755" y="156555"/>
                </a:lnTo>
                <a:lnTo>
                  <a:pt x="27755" y="189047"/>
                </a:lnTo>
                <a:lnTo>
                  <a:pt x="3387" y="164678"/>
                </a:lnTo>
                <a:lnTo>
                  <a:pt x="1124" y="162443"/>
                </a:lnTo>
                <a:lnTo>
                  <a:pt x="0" y="159752"/>
                </a:lnTo>
                <a:close/>
              </a:path>
              <a:path w="753745" h="1190625">
                <a:moveTo>
                  <a:pt x="27755" y="1069531"/>
                </a:moveTo>
                <a:lnTo>
                  <a:pt x="27755" y="1037038"/>
                </a:lnTo>
                <a:lnTo>
                  <a:pt x="156494" y="1165777"/>
                </a:lnTo>
                <a:lnTo>
                  <a:pt x="725551" y="596797"/>
                </a:lnTo>
                <a:lnTo>
                  <a:pt x="725551" y="629285"/>
                </a:lnTo>
                <a:lnTo>
                  <a:pt x="164144" y="1190624"/>
                </a:lnTo>
                <a:lnTo>
                  <a:pt x="148844" y="1190624"/>
                </a:lnTo>
                <a:lnTo>
                  <a:pt x="27755" y="1069531"/>
                </a:lnTo>
                <a:close/>
              </a:path>
              <a:path w="753745" h="1190625">
                <a:moveTo>
                  <a:pt x="27755" y="189047"/>
                </a:moveTo>
                <a:lnTo>
                  <a:pt x="27755" y="156555"/>
                </a:lnTo>
                <a:lnTo>
                  <a:pt x="462127" y="590912"/>
                </a:lnTo>
                <a:lnTo>
                  <a:pt x="463252" y="593621"/>
                </a:lnTo>
                <a:lnTo>
                  <a:pt x="463252" y="599876"/>
                </a:lnTo>
                <a:lnTo>
                  <a:pt x="462127" y="602584"/>
                </a:lnTo>
                <a:lnTo>
                  <a:pt x="459874" y="604920"/>
                </a:lnTo>
                <a:lnTo>
                  <a:pt x="435505" y="629288"/>
                </a:lnTo>
                <a:lnTo>
                  <a:pt x="435505" y="596797"/>
                </a:lnTo>
                <a:lnTo>
                  <a:pt x="27755" y="189047"/>
                </a:lnTo>
                <a:close/>
              </a:path>
              <a:path w="753745" h="1190625">
                <a:moveTo>
                  <a:pt x="0" y="1040219"/>
                </a:moveTo>
                <a:lnTo>
                  <a:pt x="0" y="1033777"/>
                </a:lnTo>
                <a:lnTo>
                  <a:pt x="1124" y="1031110"/>
                </a:lnTo>
                <a:lnTo>
                  <a:pt x="3387" y="1028916"/>
                </a:lnTo>
                <a:lnTo>
                  <a:pt x="435505" y="596797"/>
                </a:lnTo>
                <a:lnTo>
                  <a:pt x="435505" y="629288"/>
                </a:lnTo>
                <a:lnTo>
                  <a:pt x="27755" y="1037038"/>
                </a:lnTo>
                <a:lnTo>
                  <a:pt x="27755" y="1069531"/>
                </a:lnTo>
                <a:lnTo>
                  <a:pt x="3387" y="1045161"/>
                </a:lnTo>
                <a:lnTo>
                  <a:pt x="1124" y="1042924"/>
                </a:lnTo>
                <a:lnTo>
                  <a:pt x="0" y="1040219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96196" y="1028745"/>
            <a:ext cx="753745" cy="1190625"/>
          </a:xfrm>
          <a:custGeom>
            <a:avLst/>
            <a:gdLst/>
            <a:ahLst/>
            <a:cxnLst/>
            <a:rect l="l" t="t" r="r" b="b"/>
            <a:pathLst>
              <a:path w="753745" h="1190625">
                <a:moveTo>
                  <a:pt x="0" y="159718"/>
                </a:moveTo>
                <a:lnTo>
                  <a:pt x="0" y="153393"/>
                </a:lnTo>
                <a:lnTo>
                  <a:pt x="1111" y="150685"/>
                </a:lnTo>
                <a:lnTo>
                  <a:pt x="3333" y="148433"/>
                </a:lnTo>
                <a:lnTo>
                  <a:pt x="148394" y="3371"/>
                </a:lnTo>
                <a:lnTo>
                  <a:pt x="150632" y="1109"/>
                </a:lnTo>
                <a:lnTo>
                  <a:pt x="153337" y="0"/>
                </a:lnTo>
                <a:lnTo>
                  <a:pt x="159697" y="0"/>
                </a:lnTo>
                <a:lnTo>
                  <a:pt x="162402" y="1109"/>
                </a:lnTo>
                <a:lnTo>
                  <a:pt x="164640" y="3371"/>
                </a:lnTo>
                <a:lnTo>
                  <a:pt x="749943" y="588674"/>
                </a:lnTo>
                <a:lnTo>
                  <a:pt x="752165" y="590926"/>
                </a:lnTo>
                <a:lnTo>
                  <a:pt x="753276" y="593634"/>
                </a:lnTo>
                <a:lnTo>
                  <a:pt x="753276" y="599959"/>
                </a:lnTo>
                <a:lnTo>
                  <a:pt x="752165" y="602668"/>
                </a:lnTo>
                <a:lnTo>
                  <a:pt x="749943" y="604920"/>
                </a:lnTo>
                <a:lnTo>
                  <a:pt x="725498" y="629362"/>
                </a:lnTo>
                <a:lnTo>
                  <a:pt x="725498" y="596797"/>
                </a:lnTo>
                <a:lnTo>
                  <a:pt x="156517" y="27740"/>
                </a:lnTo>
                <a:lnTo>
                  <a:pt x="27701" y="156555"/>
                </a:lnTo>
                <a:lnTo>
                  <a:pt x="27701" y="189047"/>
                </a:lnTo>
                <a:lnTo>
                  <a:pt x="3333" y="164678"/>
                </a:lnTo>
                <a:lnTo>
                  <a:pt x="1111" y="162426"/>
                </a:lnTo>
                <a:lnTo>
                  <a:pt x="0" y="159718"/>
                </a:lnTo>
                <a:close/>
              </a:path>
              <a:path w="753745" h="1190625">
                <a:moveTo>
                  <a:pt x="27701" y="1069518"/>
                </a:moveTo>
                <a:lnTo>
                  <a:pt x="27701" y="1037038"/>
                </a:lnTo>
                <a:lnTo>
                  <a:pt x="156517" y="1165777"/>
                </a:lnTo>
                <a:lnTo>
                  <a:pt x="725498" y="596797"/>
                </a:lnTo>
                <a:lnTo>
                  <a:pt x="725498" y="629362"/>
                </a:lnTo>
                <a:lnTo>
                  <a:pt x="164166" y="1190624"/>
                </a:lnTo>
                <a:lnTo>
                  <a:pt x="148868" y="1190624"/>
                </a:lnTo>
                <a:lnTo>
                  <a:pt x="27701" y="1069518"/>
                </a:lnTo>
                <a:close/>
              </a:path>
              <a:path w="753745" h="1190625">
                <a:moveTo>
                  <a:pt x="27701" y="189047"/>
                </a:moveTo>
                <a:lnTo>
                  <a:pt x="27701" y="156555"/>
                </a:lnTo>
                <a:lnTo>
                  <a:pt x="459820" y="588674"/>
                </a:lnTo>
                <a:lnTo>
                  <a:pt x="462111" y="590897"/>
                </a:lnTo>
                <a:lnTo>
                  <a:pt x="463238" y="593605"/>
                </a:lnTo>
                <a:lnTo>
                  <a:pt x="463238" y="599903"/>
                </a:lnTo>
                <a:lnTo>
                  <a:pt x="462111" y="602611"/>
                </a:lnTo>
                <a:lnTo>
                  <a:pt x="435452" y="629288"/>
                </a:lnTo>
                <a:lnTo>
                  <a:pt x="435452" y="596797"/>
                </a:lnTo>
                <a:lnTo>
                  <a:pt x="27701" y="189047"/>
                </a:lnTo>
                <a:close/>
              </a:path>
              <a:path w="753745" h="1190625">
                <a:moveTo>
                  <a:pt x="0" y="1040222"/>
                </a:moveTo>
                <a:lnTo>
                  <a:pt x="0" y="1033748"/>
                </a:lnTo>
                <a:lnTo>
                  <a:pt x="1111" y="1031123"/>
                </a:lnTo>
                <a:lnTo>
                  <a:pt x="435452" y="596797"/>
                </a:lnTo>
                <a:lnTo>
                  <a:pt x="435452" y="629288"/>
                </a:lnTo>
                <a:lnTo>
                  <a:pt x="27701" y="1037038"/>
                </a:lnTo>
                <a:lnTo>
                  <a:pt x="27701" y="1069518"/>
                </a:lnTo>
                <a:lnTo>
                  <a:pt x="3333" y="1045161"/>
                </a:lnTo>
                <a:lnTo>
                  <a:pt x="1111" y="1042908"/>
                </a:lnTo>
                <a:lnTo>
                  <a:pt x="0" y="1040222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1176" y="1028745"/>
            <a:ext cx="753745" cy="1190625"/>
          </a:xfrm>
          <a:custGeom>
            <a:avLst/>
            <a:gdLst/>
            <a:ahLst/>
            <a:cxnLst/>
            <a:rect l="l" t="t" r="r" b="b"/>
            <a:pathLst>
              <a:path w="753744" h="1190625">
                <a:moveTo>
                  <a:pt x="0" y="159754"/>
                </a:moveTo>
                <a:lnTo>
                  <a:pt x="0" y="153357"/>
                </a:lnTo>
                <a:lnTo>
                  <a:pt x="1126" y="150668"/>
                </a:lnTo>
                <a:lnTo>
                  <a:pt x="3387" y="148433"/>
                </a:lnTo>
                <a:lnTo>
                  <a:pt x="148371" y="3371"/>
                </a:lnTo>
                <a:lnTo>
                  <a:pt x="150624" y="1143"/>
                </a:lnTo>
                <a:lnTo>
                  <a:pt x="153329" y="0"/>
                </a:lnTo>
                <a:lnTo>
                  <a:pt x="159667" y="0"/>
                </a:lnTo>
                <a:lnTo>
                  <a:pt x="162372" y="1126"/>
                </a:lnTo>
                <a:lnTo>
                  <a:pt x="749920" y="588674"/>
                </a:lnTo>
                <a:lnTo>
                  <a:pt x="752180" y="590909"/>
                </a:lnTo>
                <a:lnTo>
                  <a:pt x="753314" y="593617"/>
                </a:lnTo>
                <a:lnTo>
                  <a:pt x="753314" y="599977"/>
                </a:lnTo>
                <a:lnTo>
                  <a:pt x="752180" y="602684"/>
                </a:lnTo>
                <a:lnTo>
                  <a:pt x="749920" y="604920"/>
                </a:lnTo>
                <a:lnTo>
                  <a:pt x="725475" y="629362"/>
                </a:lnTo>
                <a:lnTo>
                  <a:pt x="725475" y="596797"/>
                </a:lnTo>
                <a:lnTo>
                  <a:pt x="156494" y="27740"/>
                </a:lnTo>
                <a:lnTo>
                  <a:pt x="27755" y="156555"/>
                </a:lnTo>
                <a:lnTo>
                  <a:pt x="27755" y="189047"/>
                </a:lnTo>
                <a:lnTo>
                  <a:pt x="3387" y="164678"/>
                </a:lnTo>
                <a:lnTo>
                  <a:pt x="1126" y="162443"/>
                </a:lnTo>
                <a:lnTo>
                  <a:pt x="0" y="159754"/>
                </a:lnTo>
                <a:close/>
              </a:path>
              <a:path w="753744" h="1190625">
                <a:moveTo>
                  <a:pt x="27755" y="1069529"/>
                </a:moveTo>
                <a:lnTo>
                  <a:pt x="27755" y="1037038"/>
                </a:lnTo>
                <a:lnTo>
                  <a:pt x="156494" y="1165854"/>
                </a:lnTo>
                <a:lnTo>
                  <a:pt x="156494" y="1165701"/>
                </a:lnTo>
                <a:lnTo>
                  <a:pt x="725475" y="596797"/>
                </a:lnTo>
                <a:lnTo>
                  <a:pt x="725475" y="629362"/>
                </a:lnTo>
                <a:lnTo>
                  <a:pt x="164138" y="1190624"/>
                </a:lnTo>
                <a:lnTo>
                  <a:pt x="148855" y="1190624"/>
                </a:lnTo>
                <a:lnTo>
                  <a:pt x="27755" y="1069529"/>
                </a:lnTo>
                <a:close/>
              </a:path>
              <a:path w="753744" h="1190625">
                <a:moveTo>
                  <a:pt x="27755" y="189047"/>
                </a:moveTo>
                <a:lnTo>
                  <a:pt x="27755" y="156555"/>
                </a:lnTo>
                <a:lnTo>
                  <a:pt x="462127" y="590912"/>
                </a:lnTo>
                <a:lnTo>
                  <a:pt x="463253" y="593621"/>
                </a:lnTo>
                <a:lnTo>
                  <a:pt x="463253" y="599867"/>
                </a:lnTo>
                <a:lnTo>
                  <a:pt x="462127" y="602593"/>
                </a:lnTo>
                <a:lnTo>
                  <a:pt x="459874" y="604920"/>
                </a:lnTo>
                <a:lnTo>
                  <a:pt x="435505" y="629288"/>
                </a:lnTo>
                <a:lnTo>
                  <a:pt x="435505" y="596797"/>
                </a:lnTo>
                <a:lnTo>
                  <a:pt x="27755" y="189047"/>
                </a:lnTo>
                <a:close/>
              </a:path>
              <a:path w="753744" h="1190625">
                <a:moveTo>
                  <a:pt x="0" y="1040219"/>
                </a:moveTo>
                <a:lnTo>
                  <a:pt x="0" y="1033769"/>
                </a:lnTo>
                <a:lnTo>
                  <a:pt x="1126" y="1031108"/>
                </a:lnTo>
                <a:lnTo>
                  <a:pt x="3387" y="1028916"/>
                </a:lnTo>
                <a:lnTo>
                  <a:pt x="435505" y="596797"/>
                </a:lnTo>
                <a:lnTo>
                  <a:pt x="435505" y="629288"/>
                </a:lnTo>
                <a:lnTo>
                  <a:pt x="27755" y="1037038"/>
                </a:lnTo>
                <a:lnTo>
                  <a:pt x="27755" y="1069529"/>
                </a:lnTo>
                <a:lnTo>
                  <a:pt x="3387" y="1045161"/>
                </a:lnTo>
                <a:lnTo>
                  <a:pt x="1126" y="1042924"/>
                </a:lnTo>
                <a:lnTo>
                  <a:pt x="0" y="1040219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6188" y="1028745"/>
            <a:ext cx="753745" cy="1190625"/>
          </a:xfrm>
          <a:custGeom>
            <a:avLst/>
            <a:gdLst/>
            <a:ahLst/>
            <a:cxnLst/>
            <a:rect l="l" t="t" r="r" b="b"/>
            <a:pathLst>
              <a:path w="753744" h="1190625">
                <a:moveTo>
                  <a:pt x="0" y="159718"/>
                </a:moveTo>
                <a:lnTo>
                  <a:pt x="0" y="153393"/>
                </a:lnTo>
                <a:lnTo>
                  <a:pt x="1111" y="150685"/>
                </a:lnTo>
                <a:lnTo>
                  <a:pt x="3333" y="148433"/>
                </a:lnTo>
                <a:lnTo>
                  <a:pt x="150639" y="1126"/>
                </a:lnTo>
                <a:lnTo>
                  <a:pt x="153345" y="0"/>
                </a:lnTo>
                <a:lnTo>
                  <a:pt x="159682" y="0"/>
                </a:lnTo>
                <a:lnTo>
                  <a:pt x="162387" y="1144"/>
                </a:lnTo>
                <a:lnTo>
                  <a:pt x="164640" y="3371"/>
                </a:lnTo>
                <a:lnTo>
                  <a:pt x="749866" y="588674"/>
                </a:lnTo>
                <a:lnTo>
                  <a:pt x="752127" y="590909"/>
                </a:lnTo>
                <a:lnTo>
                  <a:pt x="753261" y="593617"/>
                </a:lnTo>
                <a:lnTo>
                  <a:pt x="753261" y="599977"/>
                </a:lnTo>
                <a:lnTo>
                  <a:pt x="752127" y="602684"/>
                </a:lnTo>
                <a:lnTo>
                  <a:pt x="749866" y="604920"/>
                </a:lnTo>
                <a:lnTo>
                  <a:pt x="725498" y="629298"/>
                </a:lnTo>
                <a:lnTo>
                  <a:pt x="725498" y="596797"/>
                </a:lnTo>
                <a:lnTo>
                  <a:pt x="156517" y="27740"/>
                </a:lnTo>
                <a:lnTo>
                  <a:pt x="27701" y="156555"/>
                </a:lnTo>
                <a:lnTo>
                  <a:pt x="27701" y="189034"/>
                </a:lnTo>
                <a:lnTo>
                  <a:pt x="3333" y="164678"/>
                </a:lnTo>
                <a:lnTo>
                  <a:pt x="1111" y="162426"/>
                </a:lnTo>
                <a:lnTo>
                  <a:pt x="0" y="159718"/>
                </a:lnTo>
                <a:close/>
              </a:path>
              <a:path w="753744" h="1190625">
                <a:moveTo>
                  <a:pt x="27701" y="1069287"/>
                </a:moveTo>
                <a:lnTo>
                  <a:pt x="27701" y="1037038"/>
                </a:lnTo>
                <a:lnTo>
                  <a:pt x="156517" y="1165777"/>
                </a:lnTo>
                <a:lnTo>
                  <a:pt x="725498" y="596797"/>
                </a:lnTo>
                <a:lnTo>
                  <a:pt x="725498" y="629298"/>
                </a:lnTo>
                <a:lnTo>
                  <a:pt x="164386" y="1190624"/>
                </a:lnTo>
                <a:lnTo>
                  <a:pt x="149103" y="1190624"/>
                </a:lnTo>
                <a:lnTo>
                  <a:pt x="27701" y="1069287"/>
                </a:lnTo>
                <a:close/>
              </a:path>
              <a:path w="753744" h="1190625">
                <a:moveTo>
                  <a:pt x="27701" y="189034"/>
                </a:moveTo>
                <a:lnTo>
                  <a:pt x="27701" y="156555"/>
                </a:lnTo>
                <a:lnTo>
                  <a:pt x="459820" y="588674"/>
                </a:lnTo>
                <a:lnTo>
                  <a:pt x="462111" y="590897"/>
                </a:lnTo>
                <a:lnTo>
                  <a:pt x="463238" y="593605"/>
                </a:lnTo>
                <a:lnTo>
                  <a:pt x="463238" y="599903"/>
                </a:lnTo>
                <a:lnTo>
                  <a:pt x="462111" y="602611"/>
                </a:lnTo>
                <a:lnTo>
                  <a:pt x="435682" y="629058"/>
                </a:lnTo>
                <a:lnTo>
                  <a:pt x="435682" y="596797"/>
                </a:lnTo>
                <a:lnTo>
                  <a:pt x="27701" y="189034"/>
                </a:lnTo>
                <a:close/>
              </a:path>
              <a:path w="753744" h="1190625">
                <a:moveTo>
                  <a:pt x="222" y="1040203"/>
                </a:moveTo>
                <a:lnTo>
                  <a:pt x="222" y="1033766"/>
                </a:lnTo>
                <a:lnTo>
                  <a:pt x="1111" y="1031632"/>
                </a:lnTo>
                <a:lnTo>
                  <a:pt x="1341" y="1031123"/>
                </a:lnTo>
                <a:lnTo>
                  <a:pt x="435682" y="596797"/>
                </a:lnTo>
                <a:lnTo>
                  <a:pt x="435682" y="629058"/>
                </a:lnTo>
                <a:lnTo>
                  <a:pt x="27701" y="1037038"/>
                </a:lnTo>
                <a:lnTo>
                  <a:pt x="27701" y="1069287"/>
                </a:lnTo>
                <a:lnTo>
                  <a:pt x="3563" y="1045161"/>
                </a:lnTo>
                <a:lnTo>
                  <a:pt x="1341" y="1042908"/>
                </a:lnTo>
                <a:lnTo>
                  <a:pt x="222" y="104020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016000" y="2262883"/>
            <a:ext cx="5772785" cy="2132965"/>
          </a:xfrm>
          <a:prstGeom prst="rect">
            <a:avLst/>
          </a:prstGeom>
        </p:spPr>
        <p:txBody>
          <a:bodyPr vert="horz" wrap="square" lIns="0" tIns="342265" rIns="0" bIns="0" rtlCol="0">
            <a:spAutoFit/>
          </a:bodyPr>
          <a:lstStyle/>
          <a:p>
            <a:pPr marL="12700" marR="5080">
              <a:lnSpc>
                <a:spcPct val="72900"/>
              </a:lnSpc>
              <a:spcBef>
                <a:spcPts val="2695"/>
              </a:spcBef>
            </a:pPr>
            <a:r>
              <a:rPr sz="8000" b="0" spc="490" dirty="0">
                <a:solidFill>
                  <a:srgbClr val="008637"/>
                </a:solidFill>
                <a:latin typeface="Verdana"/>
                <a:cs typeface="Verdana"/>
              </a:rPr>
              <a:t>WHAT'S </a:t>
            </a:r>
            <a:r>
              <a:rPr sz="8000" b="0" spc="310" dirty="0">
                <a:solidFill>
                  <a:srgbClr val="008637"/>
                </a:solidFill>
                <a:latin typeface="Verdana"/>
                <a:cs typeface="Verdana"/>
              </a:rPr>
              <a:t>NEXT?</a:t>
            </a:r>
            <a:r>
              <a:rPr sz="8000" b="0" spc="-570" dirty="0">
                <a:solidFill>
                  <a:srgbClr val="008637"/>
                </a:solidFill>
                <a:latin typeface="Verdana"/>
                <a:cs typeface="Verdana"/>
              </a:rPr>
              <a:t> </a:t>
            </a:r>
            <a:r>
              <a:rPr sz="8000" b="0" spc="530" dirty="0">
                <a:solidFill>
                  <a:srgbClr val="008637"/>
                </a:solidFill>
                <a:latin typeface="Verdana"/>
                <a:cs typeface="Verdana"/>
              </a:rPr>
              <a:t>2/2</a:t>
            </a:r>
            <a:endParaRPr sz="8000">
              <a:latin typeface="Verdana"/>
              <a:cs typeface="Verdan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4059" y="4804333"/>
            <a:ext cx="114300" cy="1143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059" y="5794933"/>
            <a:ext cx="114300" cy="11430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059" y="6785533"/>
            <a:ext cx="114300" cy="11430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331425" y="4529371"/>
            <a:ext cx="5433060" cy="398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Eliminate</a:t>
            </a:r>
            <a:r>
              <a:rPr sz="2800" b="1" spc="8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50" dirty="0">
                <a:solidFill>
                  <a:srgbClr val="00BE62"/>
                </a:solidFill>
                <a:latin typeface="Trebuchet MS"/>
                <a:cs typeface="Trebuchet MS"/>
              </a:rPr>
              <a:t>all</a:t>
            </a:r>
            <a:r>
              <a:rPr sz="2800" b="1" spc="90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70" dirty="0">
                <a:solidFill>
                  <a:srgbClr val="00BE62"/>
                </a:solidFill>
                <a:latin typeface="Trebuchet MS"/>
                <a:cs typeface="Trebuchet MS"/>
              </a:rPr>
              <a:t>cash</a:t>
            </a:r>
            <a:r>
              <a:rPr sz="2800" b="1" spc="8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00BE62"/>
                </a:solidFill>
                <a:latin typeface="Trebuchet MS"/>
                <a:cs typeface="Trebuchet MS"/>
              </a:rPr>
              <a:t>transactions, </a:t>
            </a: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eliminate</a:t>
            </a:r>
            <a:r>
              <a:rPr sz="2800" b="1" spc="-3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-20" dirty="0">
                <a:solidFill>
                  <a:srgbClr val="00BE62"/>
                </a:solidFill>
                <a:latin typeface="Trebuchet MS"/>
                <a:cs typeface="Trebuchet MS"/>
              </a:rPr>
              <a:t>paperwork</a:t>
            </a:r>
            <a:r>
              <a:rPr sz="2800" b="1" spc="-30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at</a:t>
            </a:r>
            <a:r>
              <a:rPr sz="2800" b="1" spc="-3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the</a:t>
            </a:r>
            <a:r>
              <a:rPr sz="2800" b="1" spc="-30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35" dirty="0">
                <a:solidFill>
                  <a:srgbClr val="00BE62"/>
                </a:solidFill>
                <a:latin typeface="Trebuchet MS"/>
                <a:cs typeface="Trebuchet MS"/>
              </a:rPr>
              <a:t>gate </a:t>
            </a: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Optical</a:t>
            </a:r>
            <a:r>
              <a:rPr sz="2800" b="1" spc="7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Character</a:t>
            </a:r>
            <a:r>
              <a:rPr sz="2800" b="1" spc="7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00BE62"/>
                </a:solidFill>
                <a:latin typeface="Trebuchet MS"/>
                <a:cs typeface="Trebuchet MS"/>
              </a:rPr>
              <a:t>Recognition </a:t>
            </a:r>
            <a:r>
              <a:rPr sz="2800" b="1" spc="65" dirty="0">
                <a:solidFill>
                  <a:srgbClr val="00BE62"/>
                </a:solidFill>
                <a:latin typeface="Trebuchet MS"/>
                <a:cs typeface="Trebuchet MS"/>
              </a:rPr>
              <a:t>(OCR)</a:t>
            </a:r>
            <a:endParaRPr sz="2800">
              <a:latin typeface="Trebuchet MS"/>
              <a:cs typeface="Trebuchet MS"/>
            </a:endParaRPr>
          </a:p>
          <a:p>
            <a:pPr marL="12700" marR="45085">
              <a:lnSpc>
                <a:spcPct val="116100"/>
              </a:lnSpc>
            </a:pPr>
            <a:r>
              <a:rPr sz="2800" b="1" spc="75" dirty="0">
                <a:solidFill>
                  <a:srgbClr val="00BE62"/>
                </a:solidFill>
                <a:latin typeface="Trebuchet MS"/>
                <a:cs typeface="Trebuchet MS"/>
              </a:rPr>
              <a:t>Shipside</a:t>
            </a:r>
            <a:r>
              <a:rPr sz="2800" b="1" spc="8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operations</a:t>
            </a:r>
            <a:r>
              <a:rPr sz="2800" b="1" spc="90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385" dirty="0">
                <a:solidFill>
                  <a:srgbClr val="00BE62"/>
                </a:solidFill>
                <a:latin typeface="Trebuchet MS"/>
                <a:cs typeface="Trebuchet MS"/>
              </a:rPr>
              <a:t>–</a:t>
            </a:r>
            <a:r>
              <a:rPr sz="2800" b="1" spc="90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00BE62"/>
                </a:solidFill>
                <a:latin typeface="Trebuchet MS"/>
                <a:cs typeface="Trebuchet MS"/>
              </a:rPr>
              <a:t>Eliminate </a:t>
            </a:r>
            <a:r>
              <a:rPr sz="2800" b="1" spc="-55" dirty="0">
                <a:solidFill>
                  <a:srgbClr val="00BE62"/>
                </a:solidFill>
                <a:latin typeface="Trebuchet MS"/>
                <a:cs typeface="Trebuchet MS"/>
              </a:rPr>
              <a:t>paperwork,</a:t>
            </a:r>
            <a:r>
              <a:rPr sz="2800" b="1" spc="-9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00BE62"/>
                </a:solidFill>
                <a:latin typeface="Trebuchet MS"/>
                <a:cs typeface="Trebuchet MS"/>
              </a:rPr>
              <a:t>improve</a:t>
            </a:r>
            <a:r>
              <a:rPr sz="2800" b="1" spc="-9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00BE62"/>
                </a:solidFill>
                <a:latin typeface="Trebuchet MS"/>
                <a:cs typeface="Trebuchet MS"/>
              </a:rPr>
              <a:t>crane </a:t>
            </a:r>
            <a:r>
              <a:rPr sz="2800" b="1" spc="-35" dirty="0">
                <a:solidFill>
                  <a:srgbClr val="00BE62"/>
                </a:solidFill>
                <a:latin typeface="Trebuchet MS"/>
                <a:cs typeface="Trebuchet MS"/>
              </a:rPr>
              <a:t>productivity,</a:t>
            </a:r>
            <a:r>
              <a:rPr sz="2800" b="1" spc="-130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00BE62"/>
                </a:solidFill>
                <a:latin typeface="Trebuchet MS"/>
                <a:cs typeface="Trebuchet MS"/>
              </a:rPr>
              <a:t>improve </a:t>
            </a:r>
            <a:r>
              <a:rPr sz="2800" b="1" spc="114" dirty="0">
                <a:solidFill>
                  <a:srgbClr val="00BE62"/>
                </a:solidFill>
                <a:latin typeface="Trebuchet MS"/>
                <a:cs typeface="Trebuchet MS"/>
              </a:rPr>
              <a:t>EIR/damage</a:t>
            </a:r>
            <a:r>
              <a:rPr sz="2800" b="1" spc="65" dirty="0">
                <a:solidFill>
                  <a:srgbClr val="00BE62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00BE62"/>
                </a:solidFill>
                <a:latin typeface="Trebuchet MS"/>
                <a:cs typeface="Trebuchet MS"/>
              </a:rPr>
              <a:t>tracking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16694"/>
            <a:ext cx="1329690" cy="1570355"/>
            <a:chOff x="0" y="8716694"/>
            <a:chExt cx="1329690" cy="1570355"/>
          </a:xfrm>
        </p:grpSpPr>
        <p:sp>
          <p:nvSpPr>
            <p:cNvPr id="3" name="object 3"/>
            <p:cNvSpPr/>
            <p:nvPr/>
          </p:nvSpPr>
          <p:spPr>
            <a:xfrm>
              <a:off x="0" y="8716694"/>
              <a:ext cx="1329690" cy="1570355"/>
            </a:xfrm>
            <a:custGeom>
              <a:avLst/>
              <a:gdLst/>
              <a:ahLst/>
              <a:cxnLst/>
              <a:rect l="l" t="t" r="r" b="b"/>
              <a:pathLst>
                <a:path w="1329690" h="1570354">
                  <a:moveTo>
                    <a:pt x="0" y="1570308"/>
                  </a:moveTo>
                  <a:lnTo>
                    <a:pt x="0" y="0"/>
                  </a:lnTo>
                  <a:lnTo>
                    <a:pt x="8210" y="3120"/>
                  </a:lnTo>
                  <a:lnTo>
                    <a:pt x="50738" y="20341"/>
                  </a:lnTo>
                  <a:lnTo>
                    <a:pt x="92812" y="38440"/>
                  </a:lnTo>
                  <a:lnTo>
                    <a:pt x="134420" y="57406"/>
                  </a:lnTo>
                  <a:lnTo>
                    <a:pt x="175552" y="77227"/>
                  </a:lnTo>
                  <a:lnTo>
                    <a:pt x="216195" y="97891"/>
                  </a:lnTo>
                  <a:lnTo>
                    <a:pt x="256339" y="119388"/>
                  </a:lnTo>
                  <a:lnTo>
                    <a:pt x="295971" y="141706"/>
                  </a:lnTo>
                  <a:lnTo>
                    <a:pt x="335081" y="164832"/>
                  </a:lnTo>
                  <a:lnTo>
                    <a:pt x="373657" y="188757"/>
                  </a:lnTo>
                  <a:lnTo>
                    <a:pt x="411687" y="213468"/>
                  </a:lnTo>
                  <a:lnTo>
                    <a:pt x="449160" y="238953"/>
                  </a:lnTo>
                  <a:lnTo>
                    <a:pt x="486064" y="265202"/>
                  </a:lnTo>
                  <a:lnTo>
                    <a:pt x="522389" y="292203"/>
                  </a:lnTo>
                  <a:lnTo>
                    <a:pt x="558122" y="319945"/>
                  </a:lnTo>
                  <a:lnTo>
                    <a:pt x="593252" y="348415"/>
                  </a:lnTo>
                  <a:lnTo>
                    <a:pt x="627768" y="377604"/>
                  </a:lnTo>
                  <a:lnTo>
                    <a:pt x="661658" y="407498"/>
                  </a:lnTo>
                  <a:lnTo>
                    <a:pt x="694911" y="438087"/>
                  </a:lnTo>
                  <a:lnTo>
                    <a:pt x="727515" y="469358"/>
                  </a:lnTo>
                  <a:lnTo>
                    <a:pt x="759458" y="501302"/>
                  </a:lnTo>
                  <a:lnTo>
                    <a:pt x="790730" y="533906"/>
                  </a:lnTo>
                  <a:lnTo>
                    <a:pt x="821319" y="567159"/>
                  </a:lnTo>
                  <a:lnTo>
                    <a:pt x="851213" y="601049"/>
                  </a:lnTo>
                  <a:lnTo>
                    <a:pt x="880401" y="635564"/>
                  </a:lnTo>
                  <a:lnTo>
                    <a:pt x="908872" y="670695"/>
                  </a:lnTo>
                  <a:lnTo>
                    <a:pt x="936613" y="706428"/>
                  </a:lnTo>
                  <a:lnTo>
                    <a:pt x="963614" y="742752"/>
                  </a:lnTo>
                  <a:lnTo>
                    <a:pt x="989863" y="779657"/>
                  </a:lnTo>
                  <a:lnTo>
                    <a:pt x="1015349" y="817130"/>
                  </a:lnTo>
                  <a:lnTo>
                    <a:pt x="1040060" y="855160"/>
                  </a:lnTo>
                  <a:lnTo>
                    <a:pt x="1063984" y="893735"/>
                  </a:lnTo>
                  <a:lnTo>
                    <a:pt x="1087111" y="932845"/>
                  </a:lnTo>
                  <a:lnTo>
                    <a:pt x="1109428" y="972478"/>
                  </a:lnTo>
                  <a:lnTo>
                    <a:pt x="1130925" y="1012621"/>
                  </a:lnTo>
                  <a:lnTo>
                    <a:pt x="1151590" y="1053265"/>
                  </a:lnTo>
                  <a:lnTo>
                    <a:pt x="1171411" y="1094396"/>
                  </a:lnTo>
                  <a:lnTo>
                    <a:pt x="1190376" y="1136005"/>
                  </a:lnTo>
                  <a:lnTo>
                    <a:pt x="1208475" y="1178079"/>
                  </a:lnTo>
                  <a:lnTo>
                    <a:pt x="1225697" y="1220606"/>
                  </a:lnTo>
                  <a:lnTo>
                    <a:pt x="1242028" y="1263577"/>
                  </a:lnTo>
                  <a:lnTo>
                    <a:pt x="1257459" y="1306978"/>
                  </a:lnTo>
                  <a:lnTo>
                    <a:pt x="1271977" y="1350798"/>
                  </a:lnTo>
                  <a:lnTo>
                    <a:pt x="1285571" y="1395027"/>
                  </a:lnTo>
                  <a:lnTo>
                    <a:pt x="1298230" y="1439652"/>
                  </a:lnTo>
                  <a:lnTo>
                    <a:pt x="1309942" y="1484662"/>
                  </a:lnTo>
                  <a:lnTo>
                    <a:pt x="1320696" y="1530046"/>
                  </a:lnTo>
                  <a:lnTo>
                    <a:pt x="1329307" y="1570308"/>
                  </a:lnTo>
                  <a:lnTo>
                    <a:pt x="0" y="1570308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9429737"/>
              <a:ext cx="40005" cy="819150"/>
            </a:xfrm>
            <a:custGeom>
              <a:avLst/>
              <a:gdLst/>
              <a:ahLst/>
              <a:cxnLst/>
              <a:rect l="l" t="t" r="r" b="b"/>
              <a:pathLst>
                <a:path w="40005" h="819150">
                  <a:moveTo>
                    <a:pt x="39852" y="773455"/>
                  </a:moveTo>
                  <a:lnTo>
                    <a:pt x="10350" y="739876"/>
                  </a:lnTo>
                  <a:lnTo>
                    <a:pt x="5270" y="738873"/>
                  </a:lnTo>
                  <a:lnTo>
                    <a:pt x="0" y="738873"/>
                  </a:lnTo>
                  <a:lnTo>
                    <a:pt x="0" y="818616"/>
                  </a:lnTo>
                  <a:lnTo>
                    <a:pt x="5270" y="818616"/>
                  </a:lnTo>
                  <a:lnTo>
                    <a:pt x="38836" y="789114"/>
                  </a:lnTo>
                  <a:lnTo>
                    <a:pt x="39852" y="784021"/>
                  </a:lnTo>
                  <a:lnTo>
                    <a:pt x="39852" y="773455"/>
                  </a:lnTo>
                  <a:close/>
                </a:path>
                <a:path w="40005" h="819150">
                  <a:moveTo>
                    <a:pt x="39852" y="527062"/>
                  </a:moveTo>
                  <a:lnTo>
                    <a:pt x="10350" y="493483"/>
                  </a:lnTo>
                  <a:lnTo>
                    <a:pt x="5270" y="492467"/>
                  </a:lnTo>
                  <a:lnTo>
                    <a:pt x="0" y="492467"/>
                  </a:lnTo>
                  <a:lnTo>
                    <a:pt x="0" y="572211"/>
                  </a:lnTo>
                  <a:lnTo>
                    <a:pt x="5270" y="572211"/>
                  </a:lnTo>
                  <a:lnTo>
                    <a:pt x="38836" y="542721"/>
                  </a:lnTo>
                  <a:lnTo>
                    <a:pt x="39852" y="537629"/>
                  </a:lnTo>
                  <a:lnTo>
                    <a:pt x="39852" y="527062"/>
                  </a:lnTo>
                  <a:close/>
                </a:path>
                <a:path w="40005" h="819150">
                  <a:moveTo>
                    <a:pt x="39852" y="280974"/>
                  </a:moveTo>
                  <a:lnTo>
                    <a:pt x="10350" y="247408"/>
                  </a:lnTo>
                  <a:lnTo>
                    <a:pt x="5270" y="246392"/>
                  </a:lnTo>
                  <a:lnTo>
                    <a:pt x="0" y="246392"/>
                  </a:lnTo>
                  <a:lnTo>
                    <a:pt x="0" y="326136"/>
                  </a:lnTo>
                  <a:lnTo>
                    <a:pt x="5270" y="326136"/>
                  </a:lnTo>
                  <a:lnTo>
                    <a:pt x="38836" y="296633"/>
                  </a:lnTo>
                  <a:lnTo>
                    <a:pt x="39852" y="291553"/>
                  </a:lnTo>
                  <a:lnTo>
                    <a:pt x="39852" y="280974"/>
                  </a:lnTo>
                  <a:close/>
                </a:path>
                <a:path w="40005" h="819150">
                  <a:moveTo>
                    <a:pt x="39852" y="34582"/>
                  </a:moveTo>
                  <a:lnTo>
                    <a:pt x="10350" y="1016"/>
                  </a:lnTo>
                  <a:lnTo>
                    <a:pt x="5270" y="0"/>
                  </a:lnTo>
                  <a:lnTo>
                    <a:pt x="0" y="0"/>
                  </a:lnTo>
                  <a:lnTo>
                    <a:pt x="0" y="79743"/>
                  </a:lnTo>
                  <a:lnTo>
                    <a:pt x="5270" y="79743"/>
                  </a:lnTo>
                  <a:lnTo>
                    <a:pt x="38836" y="50241"/>
                  </a:lnTo>
                  <a:lnTo>
                    <a:pt x="39852" y="45161"/>
                  </a:lnTo>
                  <a:lnTo>
                    <a:pt x="39852" y="34582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507" y="9922204"/>
              <a:ext cx="79743" cy="797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507" y="10168598"/>
              <a:ext cx="79743" cy="797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507" y="9676122"/>
              <a:ext cx="79743" cy="797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507" y="9429729"/>
              <a:ext cx="79743" cy="797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590" y="10168598"/>
              <a:ext cx="79743" cy="797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590" y="9922204"/>
              <a:ext cx="79743" cy="79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590" y="9676122"/>
              <a:ext cx="79743" cy="79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590" y="9429729"/>
              <a:ext cx="79743" cy="7974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941895" y="7738780"/>
            <a:ext cx="426084" cy="509270"/>
            <a:chOff x="941895" y="7738780"/>
            <a:chExt cx="426084" cy="509270"/>
          </a:xfrm>
        </p:grpSpPr>
        <p:sp>
          <p:nvSpPr>
            <p:cNvPr id="14" name="object 14"/>
            <p:cNvSpPr/>
            <p:nvPr/>
          </p:nvSpPr>
          <p:spPr>
            <a:xfrm>
              <a:off x="941895" y="7738780"/>
              <a:ext cx="426084" cy="509270"/>
            </a:xfrm>
            <a:custGeom>
              <a:avLst/>
              <a:gdLst/>
              <a:ahLst/>
              <a:cxnLst/>
              <a:rect l="l" t="t" r="r" b="b"/>
              <a:pathLst>
                <a:path w="426084" h="509270">
                  <a:moveTo>
                    <a:pt x="221444" y="508790"/>
                  </a:moveTo>
                  <a:lnTo>
                    <a:pt x="203722" y="508790"/>
                  </a:lnTo>
                  <a:lnTo>
                    <a:pt x="61236" y="365573"/>
                  </a:lnTo>
                  <a:lnTo>
                    <a:pt x="30618" y="326936"/>
                  </a:lnTo>
                  <a:lnTo>
                    <a:pt x="10331" y="283961"/>
                  </a:lnTo>
                  <a:lnTo>
                    <a:pt x="30" y="237826"/>
                  </a:lnTo>
                  <a:lnTo>
                    <a:pt x="0" y="190764"/>
                  </a:lnTo>
                  <a:lnTo>
                    <a:pt x="10206" y="144760"/>
                  </a:lnTo>
                  <a:lnTo>
                    <a:pt x="30618" y="101518"/>
                  </a:lnTo>
                  <a:lnTo>
                    <a:pt x="61236" y="62881"/>
                  </a:lnTo>
                  <a:lnTo>
                    <a:pt x="93829" y="35783"/>
                  </a:lnTo>
                  <a:lnTo>
                    <a:pt x="130603" y="16088"/>
                  </a:lnTo>
                  <a:lnTo>
                    <a:pt x="170531" y="4069"/>
                  </a:lnTo>
                  <a:lnTo>
                    <a:pt x="212583" y="0"/>
                  </a:lnTo>
                  <a:lnTo>
                    <a:pt x="253599" y="4069"/>
                  </a:lnTo>
                  <a:lnTo>
                    <a:pt x="254298" y="4069"/>
                  </a:lnTo>
                  <a:lnTo>
                    <a:pt x="294562" y="16362"/>
                  </a:lnTo>
                  <a:lnTo>
                    <a:pt x="331336" y="36091"/>
                  </a:lnTo>
                  <a:lnTo>
                    <a:pt x="363929" y="62881"/>
                  </a:lnTo>
                  <a:lnTo>
                    <a:pt x="383800" y="87739"/>
                  </a:lnTo>
                  <a:lnTo>
                    <a:pt x="212583" y="87739"/>
                  </a:lnTo>
                  <a:lnTo>
                    <a:pt x="165664" y="97233"/>
                  </a:lnTo>
                  <a:lnTo>
                    <a:pt x="127313" y="123108"/>
                  </a:lnTo>
                  <a:lnTo>
                    <a:pt x="101438" y="161459"/>
                  </a:lnTo>
                  <a:lnTo>
                    <a:pt x="91944" y="208378"/>
                  </a:lnTo>
                  <a:lnTo>
                    <a:pt x="101438" y="255297"/>
                  </a:lnTo>
                  <a:lnTo>
                    <a:pt x="127313" y="293647"/>
                  </a:lnTo>
                  <a:lnTo>
                    <a:pt x="165664" y="319523"/>
                  </a:lnTo>
                  <a:lnTo>
                    <a:pt x="212583" y="329016"/>
                  </a:lnTo>
                  <a:lnTo>
                    <a:pt x="393530" y="329016"/>
                  </a:lnTo>
                  <a:lnTo>
                    <a:pt x="363929" y="366305"/>
                  </a:lnTo>
                  <a:lnTo>
                    <a:pt x="221444" y="508790"/>
                  </a:lnTo>
                  <a:close/>
                </a:path>
                <a:path w="426084" h="509270">
                  <a:moveTo>
                    <a:pt x="393530" y="329016"/>
                  </a:moveTo>
                  <a:lnTo>
                    <a:pt x="212583" y="329016"/>
                  </a:lnTo>
                  <a:lnTo>
                    <a:pt x="259502" y="319523"/>
                  </a:lnTo>
                  <a:lnTo>
                    <a:pt x="297852" y="293647"/>
                  </a:lnTo>
                  <a:lnTo>
                    <a:pt x="323728" y="255297"/>
                  </a:lnTo>
                  <a:lnTo>
                    <a:pt x="333221" y="208378"/>
                  </a:lnTo>
                  <a:lnTo>
                    <a:pt x="323728" y="161459"/>
                  </a:lnTo>
                  <a:lnTo>
                    <a:pt x="297852" y="123108"/>
                  </a:lnTo>
                  <a:lnTo>
                    <a:pt x="259502" y="97233"/>
                  </a:lnTo>
                  <a:lnTo>
                    <a:pt x="212583" y="87739"/>
                  </a:lnTo>
                  <a:lnTo>
                    <a:pt x="383800" y="87739"/>
                  </a:lnTo>
                  <a:lnTo>
                    <a:pt x="394815" y="101518"/>
                  </a:lnTo>
                  <a:lnTo>
                    <a:pt x="415399" y="144760"/>
                  </a:lnTo>
                  <a:lnTo>
                    <a:pt x="425690" y="190764"/>
                  </a:lnTo>
                  <a:lnTo>
                    <a:pt x="425703" y="237826"/>
                  </a:lnTo>
                  <a:lnTo>
                    <a:pt x="415467" y="283694"/>
                  </a:lnTo>
                  <a:lnTo>
                    <a:pt x="415408" y="283961"/>
                  </a:lnTo>
                  <a:lnTo>
                    <a:pt x="394816" y="327396"/>
                  </a:lnTo>
                  <a:lnTo>
                    <a:pt x="393530" y="329016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7708" y="7870388"/>
              <a:ext cx="153539" cy="153539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919657" y="6190411"/>
            <a:ext cx="466725" cy="328930"/>
          </a:xfrm>
          <a:custGeom>
            <a:avLst/>
            <a:gdLst/>
            <a:ahLst/>
            <a:cxnLst/>
            <a:rect l="l" t="t" r="r" b="b"/>
            <a:pathLst>
              <a:path w="466725" h="328929">
                <a:moveTo>
                  <a:pt x="423329" y="0"/>
                </a:moveTo>
                <a:lnTo>
                  <a:pt x="47040" y="0"/>
                </a:lnTo>
                <a:lnTo>
                  <a:pt x="235178" y="188150"/>
                </a:lnTo>
                <a:lnTo>
                  <a:pt x="423329" y="0"/>
                </a:lnTo>
                <a:close/>
              </a:path>
              <a:path w="466725" h="328929">
                <a:moveTo>
                  <a:pt x="466394" y="11823"/>
                </a:moveTo>
                <a:lnTo>
                  <a:pt x="262623" y="215595"/>
                </a:lnTo>
                <a:lnTo>
                  <a:pt x="235178" y="227355"/>
                </a:lnTo>
                <a:lnTo>
                  <a:pt x="227774" y="226618"/>
                </a:lnTo>
                <a:lnTo>
                  <a:pt x="220484" y="224409"/>
                </a:lnTo>
                <a:lnTo>
                  <a:pt x="213690" y="220738"/>
                </a:lnTo>
                <a:lnTo>
                  <a:pt x="207746" y="215595"/>
                </a:lnTo>
                <a:lnTo>
                  <a:pt x="0" y="7848"/>
                </a:lnTo>
                <a:lnTo>
                  <a:pt x="0" y="327304"/>
                </a:lnTo>
                <a:lnTo>
                  <a:pt x="1193" y="328498"/>
                </a:lnTo>
                <a:lnTo>
                  <a:pt x="466394" y="328498"/>
                </a:lnTo>
                <a:lnTo>
                  <a:pt x="466394" y="227355"/>
                </a:lnTo>
                <a:lnTo>
                  <a:pt x="466394" y="1182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7155" y="6898746"/>
            <a:ext cx="131445" cy="123189"/>
          </a:xfrm>
          <a:custGeom>
            <a:avLst/>
            <a:gdLst/>
            <a:ahLst/>
            <a:cxnLst/>
            <a:rect l="l" t="t" r="r" b="b"/>
            <a:pathLst>
              <a:path w="131444" h="123190">
                <a:moveTo>
                  <a:pt x="131300" y="122808"/>
                </a:moveTo>
                <a:lnTo>
                  <a:pt x="46379" y="122808"/>
                </a:lnTo>
                <a:lnTo>
                  <a:pt x="38214" y="86992"/>
                </a:lnTo>
                <a:lnTo>
                  <a:pt x="27599" y="54300"/>
                </a:lnTo>
                <a:lnTo>
                  <a:pt x="14779" y="25159"/>
                </a:lnTo>
                <a:lnTo>
                  <a:pt x="0" y="0"/>
                </a:lnTo>
                <a:lnTo>
                  <a:pt x="41368" y="20658"/>
                </a:lnTo>
                <a:lnTo>
                  <a:pt x="77653" y="48666"/>
                </a:lnTo>
                <a:lnTo>
                  <a:pt x="107936" y="83042"/>
                </a:lnTo>
                <a:lnTo>
                  <a:pt x="131300" y="1228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919682" y="6885681"/>
            <a:ext cx="466725" cy="467995"/>
            <a:chOff x="919682" y="6885681"/>
            <a:chExt cx="466725" cy="467995"/>
          </a:xfrm>
        </p:grpSpPr>
        <p:sp>
          <p:nvSpPr>
            <p:cNvPr id="19" name="object 19"/>
            <p:cNvSpPr/>
            <p:nvPr/>
          </p:nvSpPr>
          <p:spPr>
            <a:xfrm>
              <a:off x="1236501" y="7217524"/>
              <a:ext cx="132080" cy="123189"/>
            </a:xfrm>
            <a:custGeom>
              <a:avLst/>
              <a:gdLst/>
              <a:ahLst/>
              <a:cxnLst/>
              <a:rect l="l" t="t" r="r" b="b"/>
              <a:pathLst>
                <a:path w="132080" h="123190">
                  <a:moveTo>
                    <a:pt x="0" y="122808"/>
                  </a:moveTo>
                  <a:lnTo>
                    <a:pt x="14779" y="97648"/>
                  </a:lnTo>
                  <a:lnTo>
                    <a:pt x="27599" y="68508"/>
                  </a:lnTo>
                  <a:lnTo>
                    <a:pt x="38214" y="35815"/>
                  </a:lnTo>
                  <a:lnTo>
                    <a:pt x="46379" y="0"/>
                  </a:lnTo>
                  <a:lnTo>
                    <a:pt x="131953" y="0"/>
                  </a:lnTo>
                  <a:lnTo>
                    <a:pt x="108579" y="39765"/>
                  </a:lnTo>
                  <a:lnTo>
                    <a:pt x="78224" y="74142"/>
                  </a:lnTo>
                  <a:lnTo>
                    <a:pt x="41745" y="102149"/>
                  </a:lnTo>
                  <a:lnTo>
                    <a:pt x="0" y="122808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8760" y="7060748"/>
              <a:ext cx="97295" cy="11758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66660" y="6885681"/>
              <a:ext cx="176530" cy="135890"/>
            </a:xfrm>
            <a:custGeom>
              <a:avLst/>
              <a:gdLst/>
              <a:ahLst/>
              <a:cxnLst/>
              <a:rect l="l" t="t" r="r" b="b"/>
              <a:pathLst>
                <a:path w="176530" h="135890">
                  <a:moveTo>
                    <a:pt x="176373" y="135872"/>
                  </a:moveTo>
                  <a:lnTo>
                    <a:pt x="0" y="135872"/>
                  </a:lnTo>
                  <a:lnTo>
                    <a:pt x="16167" y="79643"/>
                  </a:lnTo>
                  <a:lnTo>
                    <a:pt x="37724" y="36826"/>
                  </a:lnTo>
                  <a:lnTo>
                    <a:pt x="62465" y="9563"/>
                  </a:lnTo>
                  <a:lnTo>
                    <a:pt x="88186" y="0"/>
                  </a:lnTo>
                  <a:lnTo>
                    <a:pt x="113907" y="9563"/>
                  </a:lnTo>
                  <a:lnTo>
                    <a:pt x="138649" y="36826"/>
                  </a:lnTo>
                  <a:lnTo>
                    <a:pt x="160205" y="79643"/>
                  </a:lnTo>
                  <a:lnTo>
                    <a:pt x="176373" y="135872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6862" y="7060748"/>
              <a:ext cx="195970" cy="11758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1235" y="7217536"/>
              <a:ext cx="302260" cy="135890"/>
            </a:xfrm>
            <a:custGeom>
              <a:avLst/>
              <a:gdLst/>
              <a:ahLst/>
              <a:cxnLst/>
              <a:rect l="l" t="t" r="r" b="b"/>
              <a:pathLst>
                <a:path w="302259" h="135890">
                  <a:moveTo>
                    <a:pt x="131953" y="122796"/>
                  </a:moveTo>
                  <a:lnTo>
                    <a:pt x="117170" y="97637"/>
                  </a:lnTo>
                  <a:lnTo>
                    <a:pt x="104355" y="68503"/>
                  </a:lnTo>
                  <a:lnTo>
                    <a:pt x="93738" y="35814"/>
                  </a:lnTo>
                  <a:lnTo>
                    <a:pt x="85572" y="0"/>
                  </a:lnTo>
                  <a:lnTo>
                    <a:pt x="0" y="0"/>
                  </a:lnTo>
                  <a:lnTo>
                    <a:pt x="23469" y="40132"/>
                  </a:lnTo>
                  <a:lnTo>
                    <a:pt x="53975" y="74625"/>
                  </a:lnTo>
                  <a:lnTo>
                    <a:pt x="90487" y="102514"/>
                  </a:lnTo>
                  <a:lnTo>
                    <a:pt x="131953" y="122796"/>
                  </a:lnTo>
                  <a:close/>
                </a:path>
                <a:path w="302259" h="135890">
                  <a:moveTo>
                    <a:pt x="301790" y="0"/>
                  </a:moveTo>
                  <a:lnTo>
                    <a:pt x="125425" y="0"/>
                  </a:lnTo>
                  <a:lnTo>
                    <a:pt x="141592" y="56502"/>
                  </a:lnTo>
                  <a:lnTo>
                    <a:pt x="163144" y="99288"/>
                  </a:lnTo>
                  <a:lnTo>
                    <a:pt x="187883" y="126390"/>
                  </a:lnTo>
                  <a:lnTo>
                    <a:pt x="213601" y="135864"/>
                  </a:lnTo>
                  <a:lnTo>
                    <a:pt x="239331" y="126301"/>
                  </a:lnTo>
                  <a:lnTo>
                    <a:pt x="264071" y="99047"/>
                  </a:lnTo>
                  <a:lnTo>
                    <a:pt x="285623" y="56222"/>
                  </a:lnTo>
                  <a:lnTo>
                    <a:pt x="301790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9682" y="7060748"/>
              <a:ext cx="101251" cy="11758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41239" y="6899399"/>
              <a:ext cx="132080" cy="123189"/>
            </a:xfrm>
            <a:custGeom>
              <a:avLst/>
              <a:gdLst/>
              <a:ahLst/>
              <a:cxnLst/>
              <a:rect l="l" t="t" r="r" b="b"/>
              <a:pathLst>
                <a:path w="132080" h="123190">
                  <a:moveTo>
                    <a:pt x="85573" y="122808"/>
                  </a:moveTo>
                  <a:lnTo>
                    <a:pt x="0" y="122808"/>
                  </a:lnTo>
                  <a:lnTo>
                    <a:pt x="23373" y="82675"/>
                  </a:lnTo>
                  <a:lnTo>
                    <a:pt x="53728" y="48176"/>
                  </a:lnTo>
                  <a:lnTo>
                    <a:pt x="90207" y="20291"/>
                  </a:lnTo>
                  <a:lnTo>
                    <a:pt x="131953" y="0"/>
                  </a:lnTo>
                  <a:lnTo>
                    <a:pt x="117174" y="25067"/>
                  </a:lnTo>
                  <a:lnTo>
                    <a:pt x="104354" y="54055"/>
                  </a:lnTo>
                  <a:lnTo>
                    <a:pt x="93739" y="86716"/>
                  </a:lnTo>
                  <a:lnTo>
                    <a:pt x="85573" y="122808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920410" y="5385481"/>
            <a:ext cx="467359" cy="470534"/>
          </a:xfrm>
          <a:custGeom>
            <a:avLst/>
            <a:gdLst/>
            <a:ahLst/>
            <a:cxnLst/>
            <a:rect l="l" t="t" r="r" b="b"/>
            <a:pathLst>
              <a:path w="467359" h="470535">
                <a:moveTo>
                  <a:pt x="370010" y="470478"/>
                </a:moveTo>
                <a:lnTo>
                  <a:pt x="362717" y="468489"/>
                </a:lnTo>
                <a:lnTo>
                  <a:pt x="354762" y="467163"/>
                </a:lnTo>
                <a:lnTo>
                  <a:pt x="347469" y="465174"/>
                </a:lnTo>
                <a:lnTo>
                  <a:pt x="339514" y="463849"/>
                </a:lnTo>
                <a:lnTo>
                  <a:pt x="338851" y="463849"/>
                </a:lnTo>
                <a:lnTo>
                  <a:pt x="334873" y="462523"/>
                </a:lnTo>
                <a:lnTo>
                  <a:pt x="271741" y="442246"/>
                </a:lnTo>
                <a:lnTo>
                  <a:pt x="223317" y="418927"/>
                </a:lnTo>
                <a:lnTo>
                  <a:pt x="180629" y="391351"/>
                </a:lnTo>
                <a:lnTo>
                  <a:pt x="143322" y="360295"/>
                </a:lnTo>
                <a:lnTo>
                  <a:pt x="111044" y="326535"/>
                </a:lnTo>
                <a:lnTo>
                  <a:pt x="83439" y="290844"/>
                </a:lnTo>
                <a:lnTo>
                  <a:pt x="60154" y="254001"/>
                </a:lnTo>
                <a:lnTo>
                  <a:pt x="40835" y="216779"/>
                </a:lnTo>
                <a:lnTo>
                  <a:pt x="25128" y="179956"/>
                </a:lnTo>
                <a:lnTo>
                  <a:pt x="9706" y="134258"/>
                </a:lnTo>
                <a:lnTo>
                  <a:pt x="300" y="97308"/>
                </a:lnTo>
                <a:lnTo>
                  <a:pt x="0" y="90689"/>
                </a:lnTo>
                <a:lnTo>
                  <a:pt x="569" y="84194"/>
                </a:lnTo>
                <a:lnTo>
                  <a:pt x="22043" y="35416"/>
                </a:lnTo>
                <a:lnTo>
                  <a:pt x="60411" y="3760"/>
                </a:lnTo>
                <a:lnTo>
                  <a:pt x="64596" y="2351"/>
                </a:lnTo>
                <a:lnTo>
                  <a:pt x="67703" y="1108"/>
                </a:lnTo>
                <a:lnTo>
                  <a:pt x="71681" y="445"/>
                </a:lnTo>
                <a:lnTo>
                  <a:pt x="80434" y="0"/>
                </a:lnTo>
                <a:lnTo>
                  <a:pt x="88504" y="2351"/>
                </a:lnTo>
                <a:lnTo>
                  <a:pt x="149247" y="95910"/>
                </a:lnTo>
                <a:lnTo>
                  <a:pt x="152803" y="113913"/>
                </a:lnTo>
                <a:lnTo>
                  <a:pt x="152810" y="114224"/>
                </a:lnTo>
                <a:lnTo>
                  <a:pt x="149899" y="123226"/>
                </a:lnTo>
                <a:lnTo>
                  <a:pt x="143943" y="131047"/>
                </a:lnTo>
                <a:lnTo>
                  <a:pt x="116099" y="156239"/>
                </a:lnTo>
                <a:lnTo>
                  <a:pt x="108817" y="165779"/>
                </a:lnTo>
                <a:lnTo>
                  <a:pt x="105077" y="176873"/>
                </a:lnTo>
                <a:lnTo>
                  <a:pt x="105191" y="188589"/>
                </a:lnTo>
                <a:lnTo>
                  <a:pt x="109469" y="199994"/>
                </a:lnTo>
                <a:lnTo>
                  <a:pt x="141519" y="248203"/>
                </a:lnTo>
                <a:lnTo>
                  <a:pt x="177919" y="291315"/>
                </a:lnTo>
                <a:lnTo>
                  <a:pt x="218546" y="329207"/>
                </a:lnTo>
                <a:lnTo>
                  <a:pt x="263274" y="361754"/>
                </a:lnTo>
                <a:lnTo>
                  <a:pt x="286726" y="366975"/>
                </a:lnTo>
                <a:lnTo>
                  <a:pt x="452265" y="366975"/>
                </a:lnTo>
                <a:lnTo>
                  <a:pt x="453542" y="367720"/>
                </a:lnTo>
                <a:lnTo>
                  <a:pt x="460182" y="373107"/>
                </a:lnTo>
                <a:lnTo>
                  <a:pt x="464895" y="379985"/>
                </a:lnTo>
                <a:lnTo>
                  <a:pt x="467246" y="387858"/>
                </a:lnTo>
                <a:lnTo>
                  <a:pt x="466801" y="396227"/>
                </a:lnTo>
                <a:lnTo>
                  <a:pt x="449958" y="430908"/>
                </a:lnTo>
                <a:lnTo>
                  <a:pt x="407736" y="459995"/>
                </a:lnTo>
                <a:lnTo>
                  <a:pt x="377965" y="469815"/>
                </a:lnTo>
                <a:lnTo>
                  <a:pt x="370010" y="470478"/>
                </a:lnTo>
                <a:close/>
              </a:path>
              <a:path w="467359" h="470535">
                <a:moveTo>
                  <a:pt x="452265" y="366975"/>
                </a:moveTo>
                <a:lnTo>
                  <a:pt x="286726" y="366975"/>
                </a:lnTo>
                <a:lnTo>
                  <a:pt x="298048" y="363339"/>
                </a:lnTo>
                <a:lnTo>
                  <a:pt x="307692" y="355787"/>
                </a:lnTo>
                <a:lnTo>
                  <a:pt x="336199" y="324629"/>
                </a:lnTo>
                <a:lnTo>
                  <a:pt x="343637" y="318672"/>
                </a:lnTo>
                <a:lnTo>
                  <a:pt x="352441" y="315762"/>
                </a:lnTo>
                <a:lnTo>
                  <a:pt x="361744" y="315958"/>
                </a:lnTo>
                <a:lnTo>
                  <a:pt x="370673" y="319325"/>
                </a:lnTo>
                <a:lnTo>
                  <a:pt x="452265" y="36697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3293163" y="0"/>
            <a:ext cx="4994910" cy="2555240"/>
            <a:chOff x="13293163" y="0"/>
            <a:chExt cx="4994910" cy="2555240"/>
          </a:xfrm>
        </p:grpSpPr>
        <p:sp>
          <p:nvSpPr>
            <p:cNvPr id="28" name="object 28"/>
            <p:cNvSpPr/>
            <p:nvPr/>
          </p:nvSpPr>
          <p:spPr>
            <a:xfrm>
              <a:off x="13293164" y="0"/>
              <a:ext cx="2335530" cy="841375"/>
            </a:xfrm>
            <a:custGeom>
              <a:avLst/>
              <a:gdLst/>
              <a:ahLst/>
              <a:cxnLst/>
              <a:rect l="l" t="t" r="r" b="b"/>
              <a:pathLst>
                <a:path w="2335530" h="841375">
                  <a:moveTo>
                    <a:pt x="2335429" y="841230"/>
                  </a:moveTo>
                  <a:lnTo>
                    <a:pt x="1759225" y="0"/>
                  </a:lnTo>
                  <a:lnTo>
                    <a:pt x="570434" y="0"/>
                  </a:lnTo>
                  <a:lnTo>
                    <a:pt x="0" y="841230"/>
                  </a:lnTo>
                  <a:lnTo>
                    <a:pt x="2335429" y="841230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293163" y="841230"/>
              <a:ext cx="2335530" cy="1713864"/>
            </a:xfrm>
            <a:custGeom>
              <a:avLst/>
              <a:gdLst/>
              <a:ahLst/>
              <a:cxnLst/>
              <a:rect l="l" t="t" r="r" b="b"/>
              <a:pathLst>
                <a:path w="2335530" h="1713864">
                  <a:moveTo>
                    <a:pt x="2335429" y="0"/>
                  </a:moveTo>
                  <a:lnTo>
                    <a:pt x="0" y="0"/>
                  </a:lnTo>
                  <a:lnTo>
                    <a:pt x="1161839" y="1713421"/>
                  </a:lnTo>
                  <a:lnTo>
                    <a:pt x="2335429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052389" y="0"/>
              <a:ext cx="3235960" cy="841375"/>
            </a:xfrm>
            <a:custGeom>
              <a:avLst/>
              <a:gdLst/>
              <a:ahLst/>
              <a:cxnLst/>
              <a:rect l="l" t="t" r="r" b="b"/>
              <a:pathLst>
                <a:path w="3235959" h="841375">
                  <a:moveTo>
                    <a:pt x="3235611" y="841230"/>
                  </a:moveTo>
                  <a:lnTo>
                    <a:pt x="3235611" y="0"/>
                  </a:lnTo>
                  <a:lnTo>
                    <a:pt x="0" y="0"/>
                  </a:lnTo>
                  <a:lnTo>
                    <a:pt x="576203" y="841230"/>
                  </a:lnTo>
                  <a:lnTo>
                    <a:pt x="3235611" y="841230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455004" y="841230"/>
              <a:ext cx="3833495" cy="1713864"/>
            </a:xfrm>
            <a:custGeom>
              <a:avLst/>
              <a:gdLst/>
              <a:ahLst/>
              <a:cxnLst/>
              <a:rect l="l" t="t" r="r" b="b"/>
              <a:pathLst>
                <a:path w="3833494" h="1713864">
                  <a:moveTo>
                    <a:pt x="3832996" y="1713421"/>
                  </a:moveTo>
                  <a:lnTo>
                    <a:pt x="3832996" y="0"/>
                  </a:lnTo>
                  <a:lnTo>
                    <a:pt x="1173589" y="0"/>
                  </a:lnTo>
                  <a:lnTo>
                    <a:pt x="0" y="1713421"/>
                  </a:lnTo>
                  <a:lnTo>
                    <a:pt x="3832996" y="1713421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0441401" y="0"/>
            <a:ext cx="3063240" cy="1851025"/>
            <a:chOff x="10441401" y="0"/>
            <a:chExt cx="3063240" cy="1851025"/>
          </a:xfrm>
        </p:grpSpPr>
        <p:sp>
          <p:nvSpPr>
            <p:cNvPr id="33" name="object 33"/>
            <p:cNvSpPr/>
            <p:nvPr/>
          </p:nvSpPr>
          <p:spPr>
            <a:xfrm>
              <a:off x="10441394" y="0"/>
              <a:ext cx="2687955" cy="1851025"/>
            </a:xfrm>
            <a:custGeom>
              <a:avLst/>
              <a:gdLst/>
              <a:ahLst/>
              <a:cxnLst/>
              <a:rect l="l" t="t" r="r" b="b"/>
              <a:pathLst>
                <a:path w="2687955" h="1851025">
                  <a:moveTo>
                    <a:pt x="1337868" y="289687"/>
                  </a:moveTo>
                  <a:lnTo>
                    <a:pt x="1171079" y="0"/>
                  </a:lnTo>
                  <a:lnTo>
                    <a:pt x="171805" y="0"/>
                  </a:lnTo>
                  <a:lnTo>
                    <a:pt x="0" y="301409"/>
                  </a:lnTo>
                  <a:lnTo>
                    <a:pt x="598512" y="1404569"/>
                  </a:lnTo>
                  <a:lnTo>
                    <a:pt x="1337868" y="289687"/>
                  </a:lnTo>
                  <a:close/>
                </a:path>
                <a:path w="2687955" h="1851025">
                  <a:moveTo>
                    <a:pt x="2687447" y="735634"/>
                  </a:moveTo>
                  <a:lnTo>
                    <a:pt x="1302651" y="735634"/>
                  </a:lnTo>
                  <a:lnTo>
                    <a:pt x="1995055" y="1850517"/>
                  </a:lnTo>
                  <a:lnTo>
                    <a:pt x="2687447" y="735634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612481" y="0"/>
              <a:ext cx="1892300" cy="290195"/>
            </a:xfrm>
            <a:custGeom>
              <a:avLst/>
              <a:gdLst/>
              <a:ahLst/>
              <a:cxnLst/>
              <a:rect l="l" t="t" r="r" b="b"/>
              <a:pathLst>
                <a:path w="1892300" h="290195">
                  <a:moveTo>
                    <a:pt x="1891922" y="289684"/>
                  </a:moveTo>
                  <a:lnTo>
                    <a:pt x="1726805" y="0"/>
                  </a:lnTo>
                  <a:lnTo>
                    <a:pt x="0" y="0"/>
                  </a:lnTo>
                  <a:lnTo>
                    <a:pt x="166787" y="289684"/>
                  </a:lnTo>
                  <a:lnTo>
                    <a:pt x="1891922" y="289684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5722480" y="1780116"/>
            <a:ext cx="2566035" cy="3403600"/>
            <a:chOff x="15722480" y="1780116"/>
            <a:chExt cx="2566035" cy="3403600"/>
          </a:xfrm>
        </p:grpSpPr>
        <p:sp>
          <p:nvSpPr>
            <p:cNvPr id="36" name="object 36"/>
            <p:cNvSpPr/>
            <p:nvPr/>
          </p:nvSpPr>
          <p:spPr>
            <a:xfrm>
              <a:off x="15980648" y="2836317"/>
              <a:ext cx="2307590" cy="1174115"/>
            </a:xfrm>
            <a:custGeom>
              <a:avLst/>
              <a:gdLst/>
              <a:ahLst/>
              <a:cxnLst/>
              <a:rect l="l" t="t" r="r" b="b"/>
              <a:pathLst>
                <a:path w="2307590" h="1174114">
                  <a:moveTo>
                    <a:pt x="2307352" y="1173589"/>
                  </a:moveTo>
                  <a:lnTo>
                    <a:pt x="2307352" y="1021388"/>
                  </a:lnTo>
                  <a:lnTo>
                    <a:pt x="1725171" y="0"/>
                  </a:lnTo>
                  <a:lnTo>
                    <a:pt x="0" y="11749"/>
                  </a:lnTo>
                  <a:lnTo>
                    <a:pt x="668933" y="1173589"/>
                  </a:lnTo>
                  <a:lnTo>
                    <a:pt x="2307352" y="1173589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22473" y="1780120"/>
              <a:ext cx="2566035" cy="3403600"/>
            </a:xfrm>
            <a:custGeom>
              <a:avLst/>
              <a:gdLst/>
              <a:ahLst/>
              <a:cxnLst/>
              <a:rect l="l" t="t" r="r" b="b"/>
              <a:pathLst>
                <a:path w="2566034" h="3403600">
                  <a:moveTo>
                    <a:pt x="1936381" y="0"/>
                  </a:moveTo>
                  <a:lnTo>
                    <a:pt x="0" y="0"/>
                  </a:lnTo>
                  <a:lnTo>
                    <a:pt x="974064" y="1560855"/>
                  </a:lnTo>
                  <a:lnTo>
                    <a:pt x="1936381" y="0"/>
                  </a:lnTo>
                  <a:close/>
                </a:path>
                <a:path w="2566034" h="3403600">
                  <a:moveTo>
                    <a:pt x="2565527" y="2229789"/>
                  </a:moveTo>
                  <a:lnTo>
                    <a:pt x="927100" y="2229789"/>
                  </a:lnTo>
                  <a:lnTo>
                    <a:pt x="258165" y="3391636"/>
                  </a:lnTo>
                  <a:lnTo>
                    <a:pt x="1983346" y="3403257"/>
                  </a:lnTo>
                  <a:lnTo>
                    <a:pt x="2565527" y="2381986"/>
                  </a:lnTo>
                  <a:lnTo>
                    <a:pt x="2565527" y="2229789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3046710" y="2390374"/>
            <a:ext cx="939165" cy="751205"/>
          </a:xfrm>
          <a:custGeom>
            <a:avLst/>
            <a:gdLst/>
            <a:ahLst/>
            <a:cxnLst/>
            <a:rect l="l" t="t" r="r" b="b"/>
            <a:pathLst>
              <a:path w="939165" h="751205">
                <a:moveTo>
                  <a:pt x="938849" y="0"/>
                </a:moveTo>
                <a:lnTo>
                  <a:pt x="0" y="0"/>
                </a:lnTo>
                <a:lnTo>
                  <a:pt x="469442" y="751072"/>
                </a:lnTo>
                <a:lnTo>
                  <a:pt x="938849" y="0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543979" y="0"/>
            <a:ext cx="1303020" cy="419100"/>
          </a:xfrm>
          <a:custGeom>
            <a:avLst/>
            <a:gdLst/>
            <a:ahLst/>
            <a:cxnLst/>
            <a:rect l="l" t="t" r="r" b="b"/>
            <a:pathLst>
              <a:path w="1303019" h="419100">
                <a:moveTo>
                  <a:pt x="1302654" y="418749"/>
                </a:moveTo>
                <a:lnTo>
                  <a:pt x="1043867" y="0"/>
                </a:lnTo>
                <a:lnTo>
                  <a:pt x="263483" y="0"/>
                </a:lnTo>
                <a:lnTo>
                  <a:pt x="0" y="418749"/>
                </a:lnTo>
                <a:lnTo>
                  <a:pt x="1302654" y="418749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6731916" y="5282715"/>
            <a:ext cx="1556385" cy="3427095"/>
            <a:chOff x="16731916" y="5282715"/>
            <a:chExt cx="1556385" cy="3427095"/>
          </a:xfrm>
        </p:grpSpPr>
        <p:sp>
          <p:nvSpPr>
            <p:cNvPr id="41" name="object 41"/>
            <p:cNvSpPr/>
            <p:nvPr/>
          </p:nvSpPr>
          <p:spPr>
            <a:xfrm>
              <a:off x="16731916" y="6996137"/>
              <a:ext cx="1556385" cy="1713864"/>
            </a:xfrm>
            <a:custGeom>
              <a:avLst/>
              <a:gdLst/>
              <a:ahLst/>
              <a:cxnLst/>
              <a:rect l="l" t="t" r="r" b="b"/>
              <a:pathLst>
                <a:path w="1556384" h="1713865">
                  <a:moveTo>
                    <a:pt x="1556083" y="0"/>
                  </a:moveTo>
                  <a:lnTo>
                    <a:pt x="1556083" y="1137809"/>
                  </a:lnTo>
                  <a:lnTo>
                    <a:pt x="1161839" y="1713385"/>
                  </a:lnTo>
                  <a:lnTo>
                    <a:pt x="0" y="0"/>
                  </a:lnTo>
                  <a:lnTo>
                    <a:pt x="1556083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731916" y="5282715"/>
              <a:ext cx="1556385" cy="1713864"/>
            </a:xfrm>
            <a:custGeom>
              <a:avLst/>
              <a:gdLst/>
              <a:ahLst/>
              <a:cxnLst/>
              <a:rect l="l" t="t" r="r" b="b"/>
              <a:pathLst>
                <a:path w="1556384" h="1713865">
                  <a:moveTo>
                    <a:pt x="1556083" y="575588"/>
                  </a:moveTo>
                  <a:lnTo>
                    <a:pt x="1556083" y="1713421"/>
                  </a:lnTo>
                  <a:lnTo>
                    <a:pt x="0" y="1713421"/>
                  </a:lnTo>
                  <a:lnTo>
                    <a:pt x="1161839" y="0"/>
                  </a:lnTo>
                  <a:lnTo>
                    <a:pt x="1556083" y="575588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7893756" y="8133946"/>
              <a:ext cx="394335" cy="575945"/>
            </a:xfrm>
            <a:custGeom>
              <a:avLst/>
              <a:gdLst/>
              <a:ahLst/>
              <a:cxnLst/>
              <a:rect l="l" t="t" r="r" b="b"/>
              <a:pathLst>
                <a:path w="394334" h="575945">
                  <a:moveTo>
                    <a:pt x="394243" y="0"/>
                  </a:moveTo>
                  <a:lnTo>
                    <a:pt x="394243" y="575576"/>
                  </a:lnTo>
                  <a:lnTo>
                    <a:pt x="0" y="575576"/>
                  </a:lnTo>
                  <a:lnTo>
                    <a:pt x="394243" y="0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893756" y="5282715"/>
              <a:ext cx="394335" cy="575945"/>
            </a:xfrm>
            <a:custGeom>
              <a:avLst/>
              <a:gdLst/>
              <a:ahLst/>
              <a:cxnLst/>
              <a:rect l="l" t="t" r="r" b="b"/>
              <a:pathLst>
                <a:path w="394334" h="575945">
                  <a:moveTo>
                    <a:pt x="394243" y="0"/>
                  </a:moveTo>
                  <a:lnTo>
                    <a:pt x="394243" y="575588"/>
                  </a:lnTo>
                  <a:lnTo>
                    <a:pt x="0" y="0"/>
                  </a:lnTo>
                  <a:lnTo>
                    <a:pt x="394243" y="0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3880154" y="5986862"/>
            <a:ext cx="3063240" cy="2734945"/>
            <a:chOff x="13880154" y="5986862"/>
            <a:chExt cx="3063240" cy="2734945"/>
          </a:xfrm>
        </p:grpSpPr>
        <p:sp>
          <p:nvSpPr>
            <p:cNvPr id="46" name="object 46"/>
            <p:cNvSpPr/>
            <p:nvPr/>
          </p:nvSpPr>
          <p:spPr>
            <a:xfrm>
              <a:off x="13880148" y="5986868"/>
              <a:ext cx="2687955" cy="2722880"/>
            </a:xfrm>
            <a:custGeom>
              <a:avLst/>
              <a:gdLst/>
              <a:ahLst/>
              <a:cxnLst/>
              <a:rect l="l" t="t" r="r" b="b"/>
              <a:pathLst>
                <a:path w="2687955" h="2722879">
                  <a:moveTo>
                    <a:pt x="1337868" y="1560817"/>
                  </a:moveTo>
                  <a:lnTo>
                    <a:pt x="598512" y="445947"/>
                  </a:lnTo>
                  <a:lnTo>
                    <a:pt x="0" y="1549107"/>
                  </a:lnTo>
                  <a:lnTo>
                    <a:pt x="668934" y="2722664"/>
                  </a:lnTo>
                  <a:lnTo>
                    <a:pt x="1337868" y="1560817"/>
                  </a:lnTo>
                  <a:close/>
                </a:path>
                <a:path w="2687955" h="2722879">
                  <a:moveTo>
                    <a:pt x="2687447" y="1114882"/>
                  </a:moveTo>
                  <a:lnTo>
                    <a:pt x="1995055" y="0"/>
                  </a:lnTo>
                  <a:lnTo>
                    <a:pt x="1302651" y="1114882"/>
                  </a:lnTo>
                  <a:lnTo>
                    <a:pt x="2687447" y="1114882"/>
                  </a:lnTo>
                  <a:close/>
                </a:path>
              </a:pathLst>
            </a:custGeom>
            <a:solidFill>
              <a:srgbClr val="89F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549088" y="7547683"/>
              <a:ext cx="2394585" cy="1174115"/>
            </a:xfrm>
            <a:custGeom>
              <a:avLst/>
              <a:gdLst/>
              <a:ahLst/>
              <a:cxnLst/>
              <a:rect l="l" t="t" r="r" b="b"/>
              <a:pathLst>
                <a:path w="2394584" h="1174115">
                  <a:moveTo>
                    <a:pt x="2394068" y="0"/>
                  </a:moveTo>
                  <a:lnTo>
                    <a:pt x="1725135" y="1173589"/>
                  </a:lnTo>
                  <a:lnTo>
                    <a:pt x="0" y="1161839"/>
                  </a:lnTo>
                  <a:lnTo>
                    <a:pt x="668933" y="0"/>
                  </a:lnTo>
                  <a:lnTo>
                    <a:pt x="2394068" y="0"/>
                  </a:lnTo>
                  <a:close/>
                </a:path>
              </a:pathLst>
            </a:custGeom>
            <a:solidFill>
              <a:srgbClr val="29C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6892188" y="1681834"/>
            <a:ext cx="11396345" cy="8605520"/>
          </a:xfrm>
          <a:custGeom>
            <a:avLst/>
            <a:gdLst/>
            <a:ahLst/>
            <a:cxnLst/>
            <a:rect l="l" t="t" r="r" b="b"/>
            <a:pathLst>
              <a:path w="11396344" h="8605520">
                <a:moveTo>
                  <a:pt x="11395812" y="2971"/>
                </a:moveTo>
                <a:lnTo>
                  <a:pt x="11371199" y="1155"/>
                </a:lnTo>
                <a:lnTo>
                  <a:pt x="11323663" y="0"/>
                </a:lnTo>
                <a:lnTo>
                  <a:pt x="952500" y="0"/>
                </a:lnTo>
                <a:lnTo>
                  <a:pt x="904963" y="1155"/>
                </a:lnTo>
                <a:lnTo>
                  <a:pt x="858024" y="4622"/>
                </a:lnTo>
                <a:lnTo>
                  <a:pt x="811745" y="10325"/>
                </a:lnTo>
                <a:lnTo>
                  <a:pt x="766178" y="18211"/>
                </a:lnTo>
                <a:lnTo>
                  <a:pt x="721385" y="28232"/>
                </a:lnTo>
                <a:lnTo>
                  <a:pt x="677405" y="40322"/>
                </a:lnTo>
                <a:lnTo>
                  <a:pt x="634301" y="54444"/>
                </a:lnTo>
                <a:lnTo>
                  <a:pt x="592137" y="70523"/>
                </a:lnTo>
                <a:lnTo>
                  <a:pt x="550951" y="88519"/>
                </a:lnTo>
                <a:lnTo>
                  <a:pt x="510806" y="108381"/>
                </a:lnTo>
                <a:lnTo>
                  <a:pt x="471754" y="130035"/>
                </a:lnTo>
                <a:lnTo>
                  <a:pt x="433857" y="153454"/>
                </a:lnTo>
                <a:lnTo>
                  <a:pt x="397154" y="178549"/>
                </a:lnTo>
                <a:lnTo>
                  <a:pt x="361721" y="205295"/>
                </a:lnTo>
                <a:lnTo>
                  <a:pt x="327596" y="233629"/>
                </a:lnTo>
                <a:lnTo>
                  <a:pt x="294830" y="263486"/>
                </a:lnTo>
                <a:lnTo>
                  <a:pt x="263499" y="294830"/>
                </a:lnTo>
                <a:lnTo>
                  <a:pt x="233629" y="327583"/>
                </a:lnTo>
                <a:lnTo>
                  <a:pt x="205308" y="361708"/>
                </a:lnTo>
                <a:lnTo>
                  <a:pt x="178562" y="397154"/>
                </a:lnTo>
                <a:lnTo>
                  <a:pt x="153454" y="433844"/>
                </a:lnTo>
                <a:lnTo>
                  <a:pt x="130048" y="471754"/>
                </a:lnTo>
                <a:lnTo>
                  <a:pt x="108381" y="510806"/>
                </a:lnTo>
                <a:lnTo>
                  <a:pt x="88531" y="550951"/>
                </a:lnTo>
                <a:lnTo>
                  <a:pt x="70535" y="592124"/>
                </a:lnTo>
                <a:lnTo>
                  <a:pt x="54444" y="634301"/>
                </a:lnTo>
                <a:lnTo>
                  <a:pt x="40335" y="677405"/>
                </a:lnTo>
                <a:lnTo>
                  <a:pt x="28232" y="721372"/>
                </a:lnTo>
                <a:lnTo>
                  <a:pt x="18211" y="766178"/>
                </a:lnTo>
                <a:lnTo>
                  <a:pt x="10325" y="811745"/>
                </a:lnTo>
                <a:lnTo>
                  <a:pt x="4635" y="858024"/>
                </a:lnTo>
                <a:lnTo>
                  <a:pt x="1168" y="904951"/>
                </a:lnTo>
                <a:lnTo>
                  <a:pt x="0" y="952500"/>
                </a:lnTo>
                <a:lnTo>
                  <a:pt x="0" y="8028241"/>
                </a:lnTo>
                <a:lnTo>
                  <a:pt x="1168" y="8075790"/>
                </a:lnTo>
                <a:lnTo>
                  <a:pt x="4635" y="8122717"/>
                </a:lnTo>
                <a:lnTo>
                  <a:pt x="10325" y="8168995"/>
                </a:lnTo>
                <a:lnTo>
                  <a:pt x="18211" y="8214563"/>
                </a:lnTo>
                <a:lnTo>
                  <a:pt x="28232" y="8259369"/>
                </a:lnTo>
                <a:lnTo>
                  <a:pt x="40335" y="8303336"/>
                </a:lnTo>
                <a:lnTo>
                  <a:pt x="54444" y="8346440"/>
                </a:lnTo>
                <a:lnTo>
                  <a:pt x="70535" y="8388617"/>
                </a:lnTo>
                <a:lnTo>
                  <a:pt x="88531" y="8429803"/>
                </a:lnTo>
                <a:lnTo>
                  <a:pt x="108381" y="8469947"/>
                </a:lnTo>
                <a:lnTo>
                  <a:pt x="130048" y="8508987"/>
                </a:lnTo>
                <a:lnTo>
                  <a:pt x="153454" y="8546897"/>
                </a:lnTo>
                <a:lnTo>
                  <a:pt x="178562" y="8583587"/>
                </a:lnTo>
                <a:lnTo>
                  <a:pt x="194843" y="8605164"/>
                </a:lnTo>
                <a:lnTo>
                  <a:pt x="11395812" y="8605164"/>
                </a:lnTo>
                <a:lnTo>
                  <a:pt x="11395812" y="2971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992" y="616332"/>
            <a:ext cx="1400174" cy="933449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272297" y="2062584"/>
            <a:ext cx="6254115" cy="6654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0" b="1" spc="204" dirty="0">
                <a:solidFill>
                  <a:srgbClr val="133244"/>
                </a:solidFill>
                <a:latin typeface="Trebuchet MS"/>
                <a:cs typeface="Trebuchet MS"/>
              </a:rPr>
              <a:t>THANK</a:t>
            </a:r>
            <a:r>
              <a:rPr sz="8500" b="1" spc="-53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8500" b="1" spc="225" dirty="0">
                <a:solidFill>
                  <a:srgbClr val="133244"/>
                </a:solidFill>
                <a:latin typeface="Trebuchet MS"/>
                <a:cs typeface="Trebuchet MS"/>
              </a:rPr>
              <a:t>YOU </a:t>
            </a:r>
            <a:r>
              <a:rPr sz="8500" b="1" spc="204" dirty="0">
                <a:solidFill>
                  <a:srgbClr val="133244"/>
                </a:solidFill>
                <a:latin typeface="Trebuchet MS"/>
                <a:cs typeface="Trebuchet MS"/>
              </a:rPr>
              <a:t>VERY</a:t>
            </a:r>
            <a:r>
              <a:rPr sz="8500" b="1" spc="-54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8500" b="1" spc="565" dirty="0">
                <a:solidFill>
                  <a:srgbClr val="133244"/>
                </a:solidFill>
                <a:latin typeface="Trebuchet MS"/>
                <a:cs typeface="Trebuchet MS"/>
              </a:rPr>
              <a:t>MUCH</a:t>
            </a:r>
            <a:endParaRPr sz="8500">
              <a:latin typeface="Trebuchet MS"/>
              <a:cs typeface="Trebuchet MS"/>
            </a:endParaRPr>
          </a:p>
          <a:p>
            <a:pPr marL="1427480">
              <a:lnSpc>
                <a:spcPct val="100000"/>
              </a:lnSpc>
              <a:spcBef>
                <a:spcPts val="6409"/>
              </a:spcBef>
            </a:pPr>
            <a:r>
              <a:rPr sz="2450" spc="125" dirty="0">
                <a:solidFill>
                  <a:srgbClr val="133244"/>
                </a:solidFill>
                <a:latin typeface="Trebuchet MS"/>
                <a:cs typeface="Trebuchet MS"/>
              </a:rPr>
              <a:t>+(507)</a:t>
            </a:r>
            <a:r>
              <a:rPr sz="2450" spc="-5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spc="270" dirty="0">
                <a:solidFill>
                  <a:srgbClr val="133244"/>
                </a:solidFill>
                <a:latin typeface="Trebuchet MS"/>
                <a:cs typeface="Trebuchet MS"/>
              </a:rPr>
              <a:t>430-</a:t>
            </a:r>
            <a:r>
              <a:rPr sz="2450" spc="295" dirty="0">
                <a:solidFill>
                  <a:srgbClr val="133244"/>
                </a:solidFill>
                <a:latin typeface="Trebuchet MS"/>
                <a:cs typeface="Trebuchet MS"/>
              </a:rPr>
              <a:t>9500</a:t>
            </a:r>
            <a:endParaRPr sz="2450">
              <a:latin typeface="Trebuchet MS"/>
              <a:cs typeface="Trebuchet MS"/>
            </a:endParaRPr>
          </a:p>
          <a:p>
            <a:pPr marL="1427480" marR="1026160">
              <a:lnSpc>
                <a:spcPct val="176600"/>
              </a:lnSpc>
            </a:pPr>
            <a:r>
              <a:rPr sz="2450" u="heavy" spc="140" dirty="0">
                <a:solidFill>
                  <a:srgbClr val="133244"/>
                </a:solidFill>
                <a:uFill>
                  <a:solidFill>
                    <a:srgbClr val="133244"/>
                  </a:solidFill>
                </a:uFill>
                <a:latin typeface="Trebuchet MS"/>
                <a:cs typeface="Trebuchet MS"/>
                <a:hlinkClick r:id="rId9"/>
              </a:rPr>
              <a:t>info@cct-</a:t>
            </a:r>
            <a:r>
              <a:rPr sz="2450" u="heavy" spc="-10" dirty="0">
                <a:solidFill>
                  <a:srgbClr val="133244"/>
                </a:solidFill>
                <a:uFill>
                  <a:solidFill>
                    <a:srgbClr val="133244"/>
                  </a:solidFill>
                </a:uFill>
                <a:latin typeface="Trebuchet MS"/>
                <a:cs typeface="Trebuchet MS"/>
                <a:hlinkClick r:id="rId9"/>
              </a:rPr>
              <a:t>pa.com</a:t>
            </a:r>
            <a:r>
              <a:rPr sz="2450" spc="-1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u="heavy" dirty="0">
                <a:solidFill>
                  <a:srgbClr val="133244"/>
                </a:solidFill>
                <a:uFill>
                  <a:solidFill>
                    <a:srgbClr val="133244"/>
                  </a:solidFill>
                </a:uFill>
                <a:latin typeface="Trebuchet MS"/>
                <a:cs typeface="Trebuchet MS"/>
                <a:hlinkClick r:id="rId9"/>
              </a:rPr>
              <a:t>www.cct-</a:t>
            </a:r>
            <a:r>
              <a:rPr sz="2450" u="heavy" spc="-10" dirty="0">
                <a:solidFill>
                  <a:srgbClr val="133244"/>
                </a:solidFill>
                <a:uFill>
                  <a:solidFill>
                    <a:srgbClr val="133244"/>
                  </a:solidFill>
                </a:uFill>
                <a:latin typeface="Trebuchet MS"/>
                <a:cs typeface="Trebuchet MS"/>
                <a:hlinkClick r:id="rId9"/>
              </a:rPr>
              <a:t>pa.com</a:t>
            </a:r>
            <a:endParaRPr sz="2450">
              <a:latin typeface="Trebuchet MS"/>
              <a:cs typeface="Trebuchet MS"/>
            </a:endParaRPr>
          </a:p>
          <a:p>
            <a:pPr marL="1427480" marR="1026160">
              <a:lnSpc>
                <a:spcPct val="116599"/>
              </a:lnSpc>
              <a:spcBef>
                <a:spcPts val="1764"/>
              </a:spcBef>
            </a:pPr>
            <a:r>
              <a:rPr sz="2450" spc="60" dirty="0">
                <a:solidFill>
                  <a:srgbClr val="133244"/>
                </a:solidFill>
                <a:latin typeface="Trebuchet MS"/>
                <a:cs typeface="Trebuchet MS"/>
              </a:rPr>
              <a:t>Randolph</a:t>
            </a:r>
            <a:r>
              <a:rPr sz="2450" spc="-10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133244"/>
                </a:solidFill>
                <a:latin typeface="Trebuchet MS"/>
                <a:cs typeface="Trebuchet MS"/>
              </a:rPr>
              <a:t>Road,</a:t>
            </a:r>
            <a:r>
              <a:rPr sz="2450" spc="-10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spc="190" dirty="0">
                <a:solidFill>
                  <a:srgbClr val="133244"/>
                </a:solidFill>
                <a:latin typeface="Trebuchet MS"/>
                <a:cs typeface="Trebuchet MS"/>
              </a:rPr>
              <a:t>Coco</a:t>
            </a:r>
            <a:r>
              <a:rPr sz="2450" spc="-10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spc="60" dirty="0">
                <a:solidFill>
                  <a:srgbClr val="133244"/>
                </a:solidFill>
                <a:latin typeface="Trebuchet MS"/>
                <a:cs typeface="Trebuchet MS"/>
              </a:rPr>
              <a:t>Solo </a:t>
            </a:r>
            <a:r>
              <a:rPr sz="2450" spc="-10" dirty="0">
                <a:solidFill>
                  <a:srgbClr val="133244"/>
                </a:solidFill>
                <a:latin typeface="Trebuchet MS"/>
                <a:cs typeface="Trebuchet MS"/>
              </a:rPr>
              <a:t>North</a:t>
            </a:r>
            <a:endParaRPr sz="2450">
              <a:latin typeface="Trebuchet MS"/>
              <a:cs typeface="Trebuchet MS"/>
            </a:endParaRPr>
          </a:p>
          <a:p>
            <a:pPr marL="1427480">
              <a:lnSpc>
                <a:spcPct val="100000"/>
              </a:lnSpc>
              <a:spcBef>
                <a:spcPts val="490"/>
              </a:spcBef>
            </a:pPr>
            <a:r>
              <a:rPr sz="2450" dirty="0">
                <a:solidFill>
                  <a:srgbClr val="133244"/>
                </a:solidFill>
                <a:latin typeface="Trebuchet MS"/>
                <a:cs typeface="Trebuchet MS"/>
              </a:rPr>
              <a:t>Colon,</a:t>
            </a:r>
            <a:r>
              <a:rPr sz="2450" spc="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133244"/>
                </a:solidFill>
                <a:latin typeface="Trebuchet MS"/>
                <a:cs typeface="Trebuchet MS"/>
              </a:rPr>
              <a:t>Republic</a:t>
            </a:r>
            <a:r>
              <a:rPr sz="2450" spc="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133244"/>
                </a:solidFill>
                <a:latin typeface="Trebuchet MS"/>
                <a:cs typeface="Trebuchet MS"/>
              </a:rPr>
              <a:t>of</a:t>
            </a:r>
            <a:r>
              <a:rPr sz="2450" spc="4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spc="50" dirty="0">
                <a:solidFill>
                  <a:srgbClr val="133244"/>
                </a:solidFill>
                <a:latin typeface="Trebuchet MS"/>
                <a:cs typeface="Trebuchet MS"/>
              </a:rPr>
              <a:t>Panama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425227" y="815371"/>
            <a:ext cx="54965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95" dirty="0">
                <a:solidFill>
                  <a:srgbClr val="133244"/>
                </a:solidFill>
              </a:rPr>
              <a:t>Colón</a:t>
            </a:r>
            <a:r>
              <a:rPr sz="3000" spc="-155" dirty="0">
                <a:solidFill>
                  <a:srgbClr val="133244"/>
                </a:solidFill>
              </a:rPr>
              <a:t> </a:t>
            </a:r>
            <a:r>
              <a:rPr sz="3000" spc="65" dirty="0">
                <a:solidFill>
                  <a:srgbClr val="133244"/>
                </a:solidFill>
              </a:rPr>
              <a:t>Container</a:t>
            </a:r>
            <a:r>
              <a:rPr sz="3000" spc="-155" dirty="0">
                <a:solidFill>
                  <a:srgbClr val="133244"/>
                </a:solidFill>
              </a:rPr>
              <a:t> </a:t>
            </a:r>
            <a:r>
              <a:rPr sz="3000" dirty="0">
                <a:solidFill>
                  <a:srgbClr val="133244"/>
                </a:solidFill>
              </a:rPr>
              <a:t>Terminal</a:t>
            </a:r>
            <a:r>
              <a:rPr sz="3000" spc="-150" dirty="0">
                <a:solidFill>
                  <a:srgbClr val="133244"/>
                </a:solidFill>
              </a:rPr>
              <a:t> </a:t>
            </a:r>
            <a:r>
              <a:rPr sz="3000" spc="-30" dirty="0">
                <a:solidFill>
                  <a:srgbClr val="133244"/>
                </a:solidFill>
              </a:rPr>
              <a:t>S.A.</a:t>
            </a:r>
            <a:endParaRPr sz="3000"/>
          </a:p>
        </p:txBody>
      </p:sp>
      <p:pic>
        <p:nvPicPr>
          <p:cNvPr id="52" name="object 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68529" y="2057399"/>
            <a:ext cx="11119469" cy="82295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43557" y="0"/>
            <a:ext cx="3419475" cy="8218805"/>
          </a:xfrm>
          <a:custGeom>
            <a:avLst/>
            <a:gdLst/>
            <a:ahLst/>
            <a:cxnLst/>
            <a:rect l="l" t="t" r="r" b="b"/>
            <a:pathLst>
              <a:path w="3419475" h="8218805">
                <a:moveTo>
                  <a:pt x="3419459" y="0"/>
                </a:moveTo>
                <a:lnTo>
                  <a:pt x="3419459" y="6592255"/>
                </a:lnTo>
                <a:lnTo>
                  <a:pt x="3419029" y="6602683"/>
                </a:lnTo>
                <a:lnTo>
                  <a:pt x="3415782" y="6649915"/>
                </a:lnTo>
                <a:lnTo>
                  <a:pt x="3411266" y="6696787"/>
                </a:lnTo>
                <a:lnTo>
                  <a:pt x="3405498" y="6743281"/>
                </a:lnTo>
                <a:lnTo>
                  <a:pt x="3398496" y="6789382"/>
                </a:lnTo>
                <a:lnTo>
                  <a:pt x="3390275" y="6835071"/>
                </a:lnTo>
                <a:lnTo>
                  <a:pt x="3380855" y="6880331"/>
                </a:lnTo>
                <a:lnTo>
                  <a:pt x="3370250" y="6925145"/>
                </a:lnTo>
                <a:lnTo>
                  <a:pt x="3358480" y="6969497"/>
                </a:lnTo>
                <a:lnTo>
                  <a:pt x="3345561" y="7013368"/>
                </a:lnTo>
                <a:lnTo>
                  <a:pt x="3331510" y="7056743"/>
                </a:lnTo>
                <a:lnTo>
                  <a:pt x="3316344" y="7099603"/>
                </a:lnTo>
                <a:lnTo>
                  <a:pt x="3300081" y="7141931"/>
                </a:lnTo>
                <a:lnTo>
                  <a:pt x="3282737" y="7183711"/>
                </a:lnTo>
                <a:lnTo>
                  <a:pt x="3264330" y="7224925"/>
                </a:lnTo>
                <a:lnTo>
                  <a:pt x="3244877" y="7265556"/>
                </a:lnTo>
                <a:lnTo>
                  <a:pt x="3224395" y="7305586"/>
                </a:lnTo>
                <a:lnTo>
                  <a:pt x="3202901" y="7345000"/>
                </a:lnTo>
                <a:lnTo>
                  <a:pt x="3180413" y="7383779"/>
                </a:lnTo>
                <a:lnTo>
                  <a:pt x="3156947" y="7421906"/>
                </a:lnTo>
                <a:lnTo>
                  <a:pt x="3132521" y="7459365"/>
                </a:lnTo>
                <a:lnTo>
                  <a:pt x="3107151" y="7496138"/>
                </a:lnTo>
                <a:lnTo>
                  <a:pt x="3080856" y="7532208"/>
                </a:lnTo>
                <a:lnTo>
                  <a:pt x="3053652" y="7567557"/>
                </a:lnTo>
                <a:lnTo>
                  <a:pt x="3025556" y="7602170"/>
                </a:lnTo>
                <a:lnTo>
                  <a:pt x="2996585" y="7636027"/>
                </a:lnTo>
                <a:lnTo>
                  <a:pt x="2966757" y="7669113"/>
                </a:lnTo>
                <a:lnTo>
                  <a:pt x="2936089" y="7701411"/>
                </a:lnTo>
                <a:lnTo>
                  <a:pt x="2904598" y="7732902"/>
                </a:lnTo>
                <a:lnTo>
                  <a:pt x="2872301" y="7763570"/>
                </a:lnTo>
                <a:lnTo>
                  <a:pt x="2839214" y="7793398"/>
                </a:lnTo>
                <a:lnTo>
                  <a:pt x="2805357" y="7822369"/>
                </a:lnTo>
                <a:lnTo>
                  <a:pt x="2770744" y="7850465"/>
                </a:lnTo>
                <a:lnTo>
                  <a:pt x="2735395" y="7877669"/>
                </a:lnTo>
                <a:lnTo>
                  <a:pt x="2699325" y="7903964"/>
                </a:lnTo>
                <a:lnTo>
                  <a:pt x="2662552" y="7929334"/>
                </a:lnTo>
                <a:lnTo>
                  <a:pt x="2625094" y="7953760"/>
                </a:lnTo>
                <a:lnTo>
                  <a:pt x="2586966" y="7977226"/>
                </a:lnTo>
                <a:lnTo>
                  <a:pt x="2548187" y="7999714"/>
                </a:lnTo>
                <a:lnTo>
                  <a:pt x="2508774" y="8021208"/>
                </a:lnTo>
                <a:lnTo>
                  <a:pt x="2468743" y="8041690"/>
                </a:lnTo>
                <a:lnTo>
                  <a:pt x="2428112" y="8061143"/>
                </a:lnTo>
                <a:lnTo>
                  <a:pt x="2386898" y="8079550"/>
                </a:lnTo>
                <a:lnTo>
                  <a:pt x="2345118" y="8096894"/>
                </a:lnTo>
                <a:lnTo>
                  <a:pt x="2302790" y="8113157"/>
                </a:lnTo>
                <a:lnTo>
                  <a:pt x="2259930" y="8128323"/>
                </a:lnTo>
                <a:lnTo>
                  <a:pt x="2216556" y="8142374"/>
                </a:lnTo>
                <a:lnTo>
                  <a:pt x="2172684" y="8155293"/>
                </a:lnTo>
                <a:lnTo>
                  <a:pt x="2128333" y="8167063"/>
                </a:lnTo>
                <a:lnTo>
                  <a:pt x="2083518" y="8177667"/>
                </a:lnTo>
                <a:lnTo>
                  <a:pt x="2038258" y="8187088"/>
                </a:lnTo>
                <a:lnTo>
                  <a:pt x="1992569" y="8195308"/>
                </a:lnTo>
                <a:lnTo>
                  <a:pt x="1946469" y="8202311"/>
                </a:lnTo>
                <a:lnTo>
                  <a:pt x="1899974" y="8208079"/>
                </a:lnTo>
                <a:lnTo>
                  <a:pt x="1853102" y="8212595"/>
                </a:lnTo>
                <a:lnTo>
                  <a:pt x="1805870" y="8215842"/>
                </a:lnTo>
                <a:lnTo>
                  <a:pt x="1758296" y="8217803"/>
                </a:lnTo>
                <a:lnTo>
                  <a:pt x="1710395" y="8218460"/>
                </a:lnTo>
                <a:lnTo>
                  <a:pt x="1662495" y="8217803"/>
                </a:lnTo>
                <a:lnTo>
                  <a:pt x="1614920" y="8215842"/>
                </a:lnTo>
                <a:lnTo>
                  <a:pt x="1567689" y="8212595"/>
                </a:lnTo>
                <a:lnTo>
                  <a:pt x="1520817" y="8208079"/>
                </a:lnTo>
                <a:lnTo>
                  <a:pt x="1474322" y="8202311"/>
                </a:lnTo>
                <a:lnTo>
                  <a:pt x="1428222" y="8195308"/>
                </a:lnTo>
                <a:lnTo>
                  <a:pt x="1382533" y="8187088"/>
                </a:lnTo>
                <a:lnTo>
                  <a:pt x="1337273" y="8177667"/>
                </a:lnTo>
                <a:lnTo>
                  <a:pt x="1292458" y="8167063"/>
                </a:lnTo>
                <a:lnTo>
                  <a:pt x="1248107" y="8155293"/>
                </a:lnTo>
                <a:lnTo>
                  <a:pt x="1204235" y="8142374"/>
                </a:lnTo>
                <a:lnTo>
                  <a:pt x="1160861" y="8128323"/>
                </a:lnTo>
                <a:lnTo>
                  <a:pt x="1118001" y="8113157"/>
                </a:lnTo>
                <a:lnTo>
                  <a:pt x="1075673" y="8096894"/>
                </a:lnTo>
                <a:lnTo>
                  <a:pt x="1033893" y="8079550"/>
                </a:lnTo>
                <a:lnTo>
                  <a:pt x="992679" y="8061143"/>
                </a:lnTo>
                <a:lnTo>
                  <a:pt x="952048" y="8041690"/>
                </a:lnTo>
                <a:lnTo>
                  <a:pt x="912017" y="8021208"/>
                </a:lnTo>
                <a:lnTo>
                  <a:pt x="872604" y="7999714"/>
                </a:lnTo>
                <a:lnTo>
                  <a:pt x="833825" y="7977226"/>
                </a:lnTo>
                <a:lnTo>
                  <a:pt x="795697" y="7953760"/>
                </a:lnTo>
                <a:lnTo>
                  <a:pt x="758239" y="7929334"/>
                </a:lnTo>
                <a:lnTo>
                  <a:pt x="721466" y="7903964"/>
                </a:lnTo>
                <a:lnTo>
                  <a:pt x="685396" y="7877669"/>
                </a:lnTo>
                <a:lnTo>
                  <a:pt x="650046" y="7850465"/>
                </a:lnTo>
                <a:lnTo>
                  <a:pt x="615434" y="7822369"/>
                </a:lnTo>
                <a:lnTo>
                  <a:pt x="581576" y="7793398"/>
                </a:lnTo>
                <a:lnTo>
                  <a:pt x="548490" y="7763570"/>
                </a:lnTo>
                <a:lnTo>
                  <a:pt x="516193" y="7732902"/>
                </a:lnTo>
                <a:lnTo>
                  <a:pt x="484702" y="7701411"/>
                </a:lnTo>
                <a:lnTo>
                  <a:pt x="454034" y="7669113"/>
                </a:lnTo>
                <a:lnTo>
                  <a:pt x="424206" y="7636027"/>
                </a:lnTo>
                <a:lnTo>
                  <a:pt x="395235" y="7602170"/>
                </a:lnTo>
                <a:lnTo>
                  <a:pt x="367139" y="7567557"/>
                </a:lnTo>
                <a:lnTo>
                  <a:pt x="339935" y="7532208"/>
                </a:lnTo>
                <a:lnTo>
                  <a:pt x="313639" y="7496138"/>
                </a:lnTo>
                <a:lnTo>
                  <a:pt x="288270" y="7459365"/>
                </a:lnTo>
                <a:lnTo>
                  <a:pt x="263844" y="7421906"/>
                </a:lnTo>
                <a:lnTo>
                  <a:pt x="240378" y="7383779"/>
                </a:lnTo>
                <a:lnTo>
                  <a:pt x="217890" y="7345000"/>
                </a:lnTo>
                <a:lnTo>
                  <a:pt x="196396" y="7305586"/>
                </a:lnTo>
                <a:lnTo>
                  <a:pt x="175914" y="7265556"/>
                </a:lnTo>
                <a:lnTo>
                  <a:pt x="156461" y="7224925"/>
                </a:lnTo>
                <a:lnTo>
                  <a:pt x="138054" y="7183711"/>
                </a:lnTo>
                <a:lnTo>
                  <a:pt x="120710" y="7141931"/>
                </a:lnTo>
                <a:lnTo>
                  <a:pt x="104447" y="7099603"/>
                </a:lnTo>
                <a:lnTo>
                  <a:pt x="89281" y="7056743"/>
                </a:lnTo>
                <a:lnTo>
                  <a:pt x="75230" y="7013368"/>
                </a:lnTo>
                <a:lnTo>
                  <a:pt x="62311" y="6969497"/>
                </a:lnTo>
                <a:lnTo>
                  <a:pt x="50540" y="6925145"/>
                </a:lnTo>
                <a:lnTo>
                  <a:pt x="39936" y="6880331"/>
                </a:lnTo>
                <a:lnTo>
                  <a:pt x="30516" y="6835071"/>
                </a:lnTo>
                <a:lnTo>
                  <a:pt x="22295" y="6789382"/>
                </a:lnTo>
                <a:lnTo>
                  <a:pt x="15293" y="6743281"/>
                </a:lnTo>
                <a:lnTo>
                  <a:pt x="9525" y="6696787"/>
                </a:lnTo>
                <a:lnTo>
                  <a:pt x="5009" y="6649915"/>
                </a:lnTo>
                <a:lnTo>
                  <a:pt x="1762" y="6602683"/>
                </a:lnTo>
                <a:lnTo>
                  <a:pt x="0" y="6559930"/>
                </a:lnTo>
                <a:lnTo>
                  <a:pt x="0" y="0"/>
                </a:lnTo>
                <a:lnTo>
                  <a:pt x="3419459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" y="0"/>
            <a:ext cx="1350645" cy="5305425"/>
          </a:xfrm>
          <a:custGeom>
            <a:avLst/>
            <a:gdLst/>
            <a:ahLst/>
            <a:cxnLst/>
            <a:rect l="l" t="t" r="r" b="b"/>
            <a:pathLst>
              <a:path w="1350645" h="5305425">
                <a:moveTo>
                  <a:pt x="1350486" y="4443"/>
                </a:moveTo>
                <a:lnTo>
                  <a:pt x="1350486" y="4630003"/>
                </a:lnTo>
                <a:lnTo>
                  <a:pt x="1348790" y="4678225"/>
                </a:lnTo>
                <a:lnTo>
                  <a:pt x="1343780" y="4725533"/>
                </a:lnTo>
                <a:lnTo>
                  <a:pt x="1335569" y="4771812"/>
                </a:lnTo>
                <a:lnTo>
                  <a:pt x="1324273" y="4816947"/>
                </a:lnTo>
                <a:lnTo>
                  <a:pt x="1310004" y="4860824"/>
                </a:lnTo>
                <a:lnTo>
                  <a:pt x="1292878" y="4903329"/>
                </a:lnTo>
                <a:lnTo>
                  <a:pt x="1273009" y="4944348"/>
                </a:lnTo>
                <a:lnTo>
                  <a:pt x="1250510" y="4983767"/>
                </a:lnTo>
                <a:lnTo>
                  <a:pt x="1225497" y="5021470"/>
                </a:lnTo>
                <a:lnTo>
                  <a:pt x="1198083" y="5057344"/>
                </a:lnTo>
                <a:lnTo>
                  <a:pt x="1168383" y="5091275"/>
                </a:lnTo>
                <a:lnTo>
                  <a:pt x="1136511" y="5123148"/>
                </a:lnTo>
                <a:lnTo>
                  <a:pt x="1102581" y="5152849"/>
                </a:lnTo>
                <a:lnTo>
                  <a:pt x="1066708" y="5180264"/>
                </a:lnTo>
                <a:lnTo>
                  <a:pt x="1029005" y="5205278"/>
                </a:lnTo>
                <a:lnTo>
                  <a:pt x="989588" y="5227777"/>
                </a:lnTo>
                <a:lnTo>
                  <a:pt x="948569" y="5247647"/>
                </a:lnTo>
                <a:lnTo>
                  <a:pt x="906065" y="5264774"/>
                </a:lnTo>
                <a:lnTo>
                  <a:pt x="862188" y="5279043"/>
                </a:lnTo>
                <a:lnTo>
                  <a:pt x="817053" y="5290340"/>
                </a:lnTo>
                <a:lnTo>
                  <a:pt x="770774" y="5298551"/>
                </a:lnTo>
                <a:lnTo>
                  <a:pt x="723467" y="5303561"/>
                </a:lnTo>
                <a:lnTo>
                  <a:pt x="675244" y="5305248"/>
                </a:lnTo>
                <a:lnTo>
                  <a:pt x="627021" y="5303561"/>
                </a:lnTo>
                <a:lnTo>
                  <a:pt x="579713" y="5298551"/>
                </a:lnTo>
                <a:lnTo>
                  <a:pt x="533434" y="5290340"/>
                </a:lnTo>
                <a:lnTo>
                  <a:pt x="488300" y="5279043"/>
                </a:lnTo>
                <a:lnTo>
                  <a:pt x="444423" y="5264774"/>
                </a:lnTo>
                <a:lnTo>
                  <a:pt x="401918" y="5247647"/>
                </a:lnTo>
                <a:lnTo>
                  <a:pt x="360900" y="5227777"/>
                </a:lnTo>
                <a:lnTo>
                  <a:pt x="321482" y="5205278"/>
                </a:lnTo>
                <a:lnTo>
                  <a:pt x="283780" y="5180264"/>
                </a:lnTo>
                <a:lnTo>
                  <a:pt x="247906" y="5152849"/>
                </a:lnTo>
                <a:lnTo>
                  <a:pt x="213977" y="5123148"/>
                </a:lnTo>
                <a:lnTo>
                  <a:pt x="182105" y="5091275"/>
                </a:lnTo>
                <a:lnTo>
                  <a:pt x="152404" y="5057344"/>
                </a:lnTo>
                <a:lnTo>
                  <a:pt x="124991" y="5021470"/>
                </a:lnTo>
                <a:lnTo>
                  <a:pt x="99977" y="4983767"/>
                </a:lnTo>
                <a:lnTo>
                  <a:pt x="77479" y="4944348"/>
                </a:lnTo>
                <a:lnTo>
                  <a:pt x="57610" y="4903329"/>
                </a:lnTo>
                <a:lnTo>
                  <a:pt x="40484" y="4860824"/>
                </a:lnTo>
                <a:lnTo>
                  <a:pt x="26215" y="4816947"/>
                </a:lnTo>
                <a:lnTo>
                  <a:pt x="14919" y="4771812"/>
                </a:lnTo>
                <a:lnTo>
                  <a:pt x="6708" y="4725533"/>
                </a:lnTo>
                <a:lnTo>
                  <a:pt x="1698" y="4678225"/>
                </a:lnTo>
                <a:lnTo>
                  <a:pt x="0" y="4630003"/>
                </a:lnTo>
                <a:lnTo>
                  <a:pt x="3" y="4443"/>
                </a:lnTo>
                <a:lnTo>
                  <a:pt x="159" y="0"/>
                </a:lnTo>
                <a:lnTo>
                  <a:pt x="1350329" y="0"/>
                </a:lnTo>
                <a:lnTo>
                  <a:pt x="1350486" y="444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55082" y="299627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55082" y="276769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55082" y="253834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854322" y="208117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387"/>
                </a:lnTo>
                <a:lnTo>
                  <a:pt x="6265" y="5695"/>
                </a:lnTo>
                <a:lnTo>
                  <a:pt x="12815" y="128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854322" y="1851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494"/>
                </a:lnTo>
                <a:lnTo>
                  <a:pt x="6265" y="5980"/>
                </a:lnTo>
                <a:lnTo>
                  <a:pt x="12815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54322" y="162325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494"/>
                </a:lnTo>
                <a:lnTo>
                  <a:pt x="6265" y="5980"/>
                </a:lnTo>
                <a:lnTo>
                  <a:pt x="12815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60883" y="299627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60883" y="276769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60883" y="253834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060883" y="208117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387"/>
                </a:lnTo>
                <a:lnTo>
                  <a:pt x="5980" y="5695"/>
                </a:lnTo>
                <a:lnTo>
                  <a:pt x="12494" y="128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60883" y="1851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60883" y="162325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267444" y="2996274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267444" y="2767690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67444" y="2538347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67444" y="2081179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67444" y="1851835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67444" y="1623251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855082" y="230976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54322" y="139466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067"/>
                </a:lnTo>
                <a:lnTo>
                  <a:pt x="6265" y="5410"/>
                </a:lnTo>
                <a:lnTo>
                  <a:pt x="12815" y="1174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855082" y="116532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855082" y="93674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060883" y="230976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060883" y="139466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067"/>
                </a:lnTo>
                <a:lnTo>
                  <a:pt x="5980" y="5410"/>
                </a:lnTo>
                <a:lnTo>
                  <a:pt x="12494" y="1174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060883" y="116532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060883" y="93674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267444" y="2309763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267444" y="1394667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174"/>
                </a:lnTo>
                <a:lnTo>
                  <a:pt x="5980" y="5695"/>
                </a:lnTo>
                <a:lnTo>
                  <a:pt x="12494" y="1495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267444" y="1165324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267444" y="936740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45" y="0"/>
                </a:moveTo>
                <a:lnTo>
                  <a:pt x="20545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45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855113" y="505352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855113" y="482493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855113" y="4595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854353" y="413842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387"/>
                </a:lnTo>
                <a:lnTo>
                  <a:pt x="6265" y="5695"/>
                </a:lnTo>
                <a:lnTo>
                  <a:pt x="12815" y="128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854353" y="390908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494"/>
                </a:lnTo>
                <a:lnTo>
                  <a:pt x="6265" y="5980"/>
                </a:lnTo>
                <a:lnTo>
                  <a:pt x="12815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54353" y="368049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494"/>
                </a:lnTo>
                <a:lnTo>
                  <a:pt x="6265" y="5980"/>
                </a:lnTo>
                <a:lnTo>
                  <a:pt x="12815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060914" y="505352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060914" y="482493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060914" y="4595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060914" y="413842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387"/>
                </a:lnTo>
                <a:lnTo>
                  <a:pt x="5980" y="5695"/>
                </a:lnTo>
                <a:lnTo>
                  <a:pt x="12494" y="128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060914" y="390908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060914" y="368049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67475" y="5053521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67475" y="4824937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67475" y="4595594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67475" y="4138426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67475" y="3909082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267475" y="3680498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855113" y="436701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854353" y="345191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708" y="12067"/>
                </a:lnTo>
                <a:lnTo>
                  <a:pt x="6265" y="5410"/>
                </a:lnTo>
                <a:lnTo>
                  <a:pt x="12815" y="1174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855113" y="322257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060914" y="436701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060914" y="345191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067"/>
                </a:lnTo>
                <a:lnTo>
                  <a:pt x="5980" y="5410"/>
                </a:lnTo>
                <a:lnTo>
                  <a:pt x="12494" y="1174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060914" y="322257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5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267475" y="4367010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267475" y="3451914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174"/>
                </a:lnTo>
                <a:lnTo>
                  <a:pt x="5980" y="5695"/>
                </a:lnTo>
                <a:lnTo>
                  <a:pt x="12494" y="1495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267475" y="3222571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855113" y="66009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855113" y="43151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855113" y="20217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060914" y="66009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060914" y="43151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2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060914" y="20217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2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2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267475" y="660098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267475" y="431514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267475" y="202170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527" y="0"/>
                </a:moveTo>
                <a:lnTo>
                  <a:pt x="20527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27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855869" y="0"/>
            <a:ext cx="40005" cy="14604"/>
          </a:xfrm>
          <a:custGeom>
            <a:avLst/>
            <a:gdLst/>
            <a:ahLst/>
            <a:cxnLst/>
            <a:rect l="l" t="t" r="r" b="b"/>
            <a:pathLst>
              <a:path w="40005" h="14604">
                <a:moveTo>
                  <a:pt x="39488" y="0"/>
                </a:moveTo>
                <a:lnTo>
                  <a:pt x="22465" y="14595"/>
                </a:lnTo>
                <a:lnTo>
                  <a:pt x="17028" y="14595"/>
                </a:lnTo>
                <a:lnTo>
                  <a:pt x="0" y="0"/>
                </a:lnTo>
                <a:lnTo>
                  <a:pt x="39488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061672" y="0"/>
            <a:ext cx="40005" cy="14604"/>
          </a:xfrm>
          <a:custGeom>
            <a:avLst/>
            <a:gdLst/>
            <a:ahLst/>
            <a:cxnLst/>
            <a:rect l="l" t="t" r="r" b="b"/>
            <a:pathLst>
              <a:path w="40005" h="14604">
                <a:moveTo>
                  <a:pt x="39488" y="0"/>
                </a:moveTo>
                <a:lnTo>
                  <a:pt x="22465" y="14595"/>
                </a:lnTo>
                <a:lnTo>
                  <a:pt x="17028" y="14595"/>
                </a:lnTo>
                <a:lnTo>
                  <a:pt x="0" y="0"/>
                </a:lnTo>
                <a:lnTo>
                  <a:pt x="39488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268232" y="0"/>
            <a:ext cx="20320" cy="14604"/>
          </a:xfrm>
          <a:custGeom>
            <a:avLst/>
            <a:gdLst/>
            <a:ahLst/>
            <a:cxnLst/>
            <a:rect l="l" t="t" r="r" b="b"/>
            <a:pathLst>
              <a:path w="20319" h="14604">
                <a:moveTo>
                  <a:pt x="19770" y="0"/>
                </a:moveTo>
                <a:lnTo>
                  <a:pt x="19770" y="14595"/>
                </a:lnTo>
                <a:lnTo>
                  <a:pt x="17028" y="14595"/>
                </a:lnTo>
                <a:lnTo>
                  <a:pt x="0" y="0"/>
                </a:lnTo>
                <a:lnTo>
                  <a:pt x="19770" y="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16849497" y="8649447"/>
            <a:ext cx="1438910" cy="1637664"/>
            <a:chOff x="16849497" y="8649447"/>
            <a:chExt cx="1438910" cy="1637664"/>
          </a:xfrm>
        </p:grpSpPr>
        <p:sp>
          <p:nvSpPr>
            <p:cNvPr id="74" name="object 74"/>
            <p:cNvSpPr/>
            <p:nvPr/>
          </p:nvSpPr>
          <p:spPr>
            <a:xfrm>
              <a:off x="16849497" y="8649447"/>
              <a:ext cx="1438910" cy="1637664"/>
            </a:xfrm>
            <a:custGeom>
              <a:avLst/>
              <a:gdLst/>
              <a:ahLst/>
              <a:cxnLst/>
              <a:rect l="l" t="t" r="r" b="b"/>
              <a:pathLst>
                <a:path w="1438909" h="1637665">
                  <a:moveTo>
                    <a:pt x="0" y="1637552"/>
                  </a:moveTo>
                  <a:lnTo>
                    <a:pt x="6249" y="1597567"/>
                  </a:lnTo>
                  <a:lnTo>
                    <a:pt x="14134" y="1553519"/>
                  </a:lnTo>
                  <a:lnTo>
                    <a:pt x="22997" y="1509636"/>
                  </a:lnTo>
                  <a:lnTo>
                    <a:pt x="32836" y="1465935"/>
                  </a:lnTo>
                  <a:lnTo>
                    <a:pt x="43649" y="1422434"/>
                  </a:lnTo>
                  <a:lnTo>
                    <a:pt x="55436" y="1379151"/>
                  </a:lnTo>
                  <a:lnTo>
                    <a:pt x="68195" y="1336104"/>
                  </a:lnTo>
                  <a:lnTo>
                    <a:pt x="81925" y="1293311"/>
                  </a:lnTo>
                  <a:lnTo>
                    <a:pt x="96626" y="1250790"/>
                  </a:lnTo>
                  <a:lnTo>
                    <a:pt x="112295" y="1208558"/>
                  </a:lnTo>
                  <a:lnTo>
                    <a:pt x="128932" y="1166634"/>
                  </a:lnTo>
                  <a:lnTo>
                    <a:pt x="146535" y="1125036"/>
                  </a:lnTo>
                  <a:lnTo>
                    <a:pt x="165103" y="1083781"/>
                  </a:lnTo>
                  <a:lnTo>
                    <a:pt x="184635" y="1042887"/>
                  </a:lnTo>
                  <a:lnTo>
                    <a:pt x="205130" y="1002373"/>
                  </a:lnTo>
                  <a:lnTo>
                    <a:pt x="226587" y="962256"/>
                  </a:lnTo>
                  <a:lnTo>
                    <a:pt x="249004" y="922554"/>
                  </a:lnTo>
                  <a:lnTo>
                    <a:pt x="272380" y="883285"/>
                  </a:lnTo>
                  <a:lnTo>
                    <a:pt x="296714" y="844468"/>
                  </a:lnTo>
                  <a:lnTo>
                    <a:pt x="322005" y="806119"/>
                  </a:lnTo>
                  <a:lnTo>
                    <a:pt x="348252" y="768256"/>
                  </a:lnTo>
                  <a:lnTo>
                    <a:pt x="375453" y="730899"/>
                  </a:lnTo>
                  <a:lnTo>
                    <a:pt x="403607" y="694064"/>
                  </a:lnTo>
                  <a:lnTo>
                    <a:pt x="432713" y="657770"/>
                  </a:lnTo>
                  <a:lnTo>
                    <a:pt x="462770" y="622034"/>
                  </a:lnTo>
                  <a:lnTo>
                    <a:pt x="493776" y="586874"/>
                  </a:lnTo>
                  <a:lnTo>
                    <a:pt x="525731" y="552309"/>
                  </a:lnTo>
                  <a:lnTo>
                    <a:pt x="558633" y="518356"/>
                  </a:lnTo>
                  <a:lnTo>
                    <a:pt x="592481" y="485033"/>
                  </a:lnTo>
                  <a:lnTo>
                    <a:pt x="627274" y="452358"/>
                  </a:lnTo>
                  <a:lnTo>
                    <a:pt x="663005" y="420343"/>
                  </a:lnTo>
                  <a:lnTo>
                    <a:pt x="699492" y="389192"/>
                  </a:lnTo>
                  <a:lnTo>
                    <a:pt x="736508" y="359058"/>
                  </a:lnTo>
                  <a:lnTo>
                    <a:pt x="774040" y="329947"/>
                  </a:lnTo>
                  <a:lnTo>
                    <a:pt x="812070" y="301858"/>
                  </a:lnTo>
                  <a:lnTo>
                    <a:pt x="850582" y="274788"/>
                  </a:lnTo>
                  <a:lnTo>
                    <a:pt x="889556" y="248738"/>
                  </a:lnTo>
                  <a:lnTo>
                    <a:pt x="928974" y="223706"/>
                  </a:lnTo>
                  <a:lnTo>
                    <a:pt x="968820" y="199690"/>
                  </a:lnTo>
                  <a:lnTo>
                    <a:pt x="1009075" y="176690"/>
                  </a:lnTo>
                  <a:lnTo>
                    <a:pt x="1049721" y="154704"/>
                  </a:lnTo>
                  <a:lnTo>
                    <a:pt x="1090740" y="133731"/>
                  </a:lnTo>
                  <a:lnTo>
                    <a:pt x="1132114" y="113770"/>
                  </a:lnTo>
                  <a:lnTo>
                    <a:pt x="1173826" y="94819"/>
                  </a:lnTo>
                  <a:lnTo>
                    <a:pt x="1215857" y="76879"/>
                  </a:lnTo>
                  <a:lnTo>
                    <a:pt x="1258190" y="59946"/>
                  </a:lnTo>
                  <a:lnTo>
                    <a:pt x="1300806" y="44021"/>
                  </a:lnTo>
                  <a:lnTo>
                    <a:pt x="1343688" y="29101"/>
                  </a:lnTo>
                  <a:lnTo>
                    <a:pt x="1386817" y="15186"/>
                  </a:lnTo>
                  <a:lnTo>
                    <a:pt x="1430177" y="2275"/>
                  </a:lnTo>
                  <a:lnTo>
                    <a:pt x="1438502" y="0"/>
                  </a:lnTo>
                  <a:lnTo>
                    <a:pt x="1438502" y="1637552"/>
                  </a:lnTo>
                  <a:lnTo>
                    <a:pt x="0" y="1637552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56087" y="10168598"/>
              <a:ext cx="79743" cy="7974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56087" y="9922205"/>
              <a:ext cx="79743" cy="7974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56087" y="9676122"/>
              <a:ext cx="79743" cy="7974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56087" y="9429729"/>
              <a:ext cx="79743" cy="7974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2169" y="10168598"/>
              <a:ext cx="79743" cy="7974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2169" y="9922205"/>
              <a:ext cx="79743" cy="7974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2169" y="9676122"/>
              <a:ext cx="79743" cy="7974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2169" y="9429729"/>
              <a:ext cx="79743" cy="7974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48563" y="10168598"/>
              <a:ext cx="79743" cy="7974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48563" y="9922205"/>
              <a:ext cx="79743" cy="7974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48563" y="9676122"/>
              <a:ext cx="79743" cy="7974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48563" y="9429729"/>
              <a:ext cx="79743" cy="79743"/>
            </a:xfrm>
            <a:prstGeom prst="rect">
              <a:avLst/>
            </a:prstGeom>
          </p:spPr>
        </p:pic>
      </p:grpSp>
      <p:sp>
        <p:nvSpPr>
          <p:cNvPr id="87" name="object 87"/>
          <p:cNvSpPr/>
          <p:nvPr/>
        </p:nvSpPr>
        <p:spPr>
          <a:xfrm>
            <a:off x="8306241" y="3095960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object 8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49509" y="9651071"/>
            <a:ext cx="117720" cy="117720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28238" y="9651071"/>
            <a:ext cx="117720" cy="117720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967" y="9651071"/>
            <a:ext cx="117720" cy="117720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85696" y="9651071"/>
            <a:ext cx="117720" cy="117720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67112" y="9651071"/>
            <a:ext cx="115033" cy="117720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49509" y="9443970"/>
            <a:ext cx="117720" cy="117720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28238" y="9443970"/>
            <a:ext cx="117720" cy="117720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6967" y="9443970"/>
            <a:ext cx="117720" cy="117720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85696" y="9443970"/>
            <a:ext cx="117720" cy="117720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252542" y="-114300"/>
            <a:ext cx="7285355" cy="10515600"/>
            <a:chOff x="252542" y="-114300"/>
            <a:chExt cx="7285355" cy="10515600"/>
          </a:xfrm>
        </p:grpSpPr>
        <p:pic>
          <p:nvPicPr>
            <p:cNvPr id="98" name="object 9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7112" y="9443970"/>
              <a:ext cx="115033" cy="11772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842" y="0"/>
              <a:ext cx="7056180" cy="10286999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366842" y="0"/>
              <a:ext cx="7056755" cy="10287000"/>
            </a:xfrm>
            <a:custGeom>
              <a:avLst/>
              <a:gdLst/>
              <a:ahLst/>
              <a:cxnLst/>
              <a:rect l="l" t="t" r="r" b="b"/>
              <a:pathLst>
                <a:path w="7056755" h="10287000">
                  <a:moveTo>
                    <a:pt x="0" y="0"/>
                  </a:moveTo>
                  <a:lnTo>
                    <a:pt x="0" y="7076402"/>
                  </a:lnTo>
                  <a:lnTo>
                    <a:pt x="113" y="7081781"/>
                  </a:lnTo>
                  <a:lnTo>
                    <a:pt x="1050" y="7126249"/>
                  </a:lnTo>
                  <a:lnTo>
                    <a:pt x="2871" y="7175875"/>
                  </a:lnTo>
                  <a:lnTo>
                    <a:pt x="5456" y="7225276"/>
                  </a:lnTo>
                  <a:lnTo>
                    <a:pt x="8801" y="7274446"/>
                  </a:lnTo>
                  <a:lnTo>
                    <a:pt x="12899" y="7323382"/>
                  </a:lnTo>
                  <a:lnTo>
                    <a:pt x="17746" y="7372080"/>
                  </a:lnTo>
                  <a:lnTo>
                    <a:pt x="23335" y="7420534"/>
                  </a:lnTo>
                  <a:lnTo>
                    <a:pt x="29663" y="7468741"/>
                  </a:lnTo>
                  <a:lnTo>
                    <a:pt x="36723" y="7516696"/>
                  </a:lnTo>
                  <a:lnTo>
                    <a:pt x="44509" y="7564395"/>
                  </a:lnTo>
                  <a:lnTo>
                    <a:pt x="53017" y="7611833"/>
                  </a:lnTo>
                  <a:lnTo>
                    <a:pt x="62241" y="7659005"/>
                  </a:lnTo>
                  <a:lnTo>
                    <a:pt x="72176" y="7705909"/>
                  </a:lnTo>
                  <a:lnTo>
                    <a:pt x="82816" y="7752538"/>
                  </a:lnTo>
                  <a:lnTo>
                    <a:pt x="94157" y="7798889"/>
                  </a:lnTo>
                  <a:lnTo>
                    <a:pt x="106149" y="7844770"/>
                  </a:lnTo>
                  <a:lnTo>
                    <a:pt x="106200" y="7844955"/>
                  </a:lnTo>
                  <a:lnTo>
                    <a:pt x="118915" y="7890738"/>
                  </a:lnTo>
                  <a:lnTo>
                    <a:pt x="132323" y="7936227"/>
                  </a:lnTo>
                  <a:lnTo>
                    <a:pt x="146409" y="7981421"/>
                  </a:lnTo>
                  <a:lnTo>
                    <a:pt x="161168" y="8026314"/>
                  </a:lnTo>
                  <a:lnTo>
                    <a:pt x="176594" y="8070902"/>
                  </a:lnTo>
                  <a:lnTo>
                    <a:pt x="192683" y="8115181"/>
                  </a:lnTo>
                  <a:lnTo>
                    <a:pt x="209429" y="8159147"/>
                  </a:lnTo>
                  <a:lnTo>
                    <a:pt x="226826" y="8202794"/>
                  </a:lnTo>
                  <a:lnTo>
                    <a:pt x="244870" y="8246119"/>
                  </a:lnTo>
                  <a:lnTo>
                    <a:pt x="263553" y="8289117"/>
                  </a:lnTo>
                  <a:lnTo>
                    <a:pt x="282873" y="8331784"/>
                  </a:lnTo>
                  <a:lnTo>
                    <a:pt x="302822" y="8374116"/>
                  </a:lnTo>
                  <a:lnTo>
                    <a:pt x="323396" y="8416107"/>
                  </a:lnTo>
                  <a:lnTo>
                    <a:pt x="344588" y="8457754"/>
                  </a:lnTo>
                  <a:lnTo>
                    <a:pt x="366395" y="8499052"/>
                  </a:lnTo>
                  <a:lnTo>
                    <a:pt x="388810" y="8539997"/>
                  </a:lnTo>
                  <a:lnTo>
                    <a:pt x="411828" y="8580584"/>
                  </a:lnTo>
                  <a:lnTo>
                    <a:pt x="435443" y="8620809"/>
                  </a:lnTo>
                  <a:lnTo>
                    <a:pt x="459651" y="8660668"/>
                  </a:lnTo>
                  <a:lnTo>
                    <a:pt x="484445" y="8700156"/>
                  </a:lnTo>
                  <a:lnTo>
                    <a:pt x="509821" y="8739268"/>
                  </a:lnTo>
                  <a:lnTo>
                    <a:pt x="535773" y="8778001"/>
                  </a:lnTo>
                  <a:lnTo>
                    <a:pt x="562296" y="8816350"/>
                  </a:lnTo>
                  <a:lnTo>
                    <a:pt x="589383" y="8854310"/>
                  </a:lnTo>
                  <a:lnTo>
                    <a:pt x="617031" y="8891877"/>
                  </a:lnTo>
                  <a:lnTo>
                    <a:pt x="645233" y="8929047"/>
                  </a:lnTo>
                  <a:lnTo>
                    <a:pt x="673985" y="8965816"/>
                  </a:lnTo>
                  <a:lnTo>
                    <a:pt x="703280" y="9002178"/>
                  </a:lnTo>
                  <a:lnTo>
                    <a:pt x="733113" y="9038130"/>
                  </a:lnTo>
                  <a:lnTo>
                    <a:pt x="763479" y="9073666"/>
                  </a:lnTo>
                  <a:lnTo>
                    <a:pt x="794373" y="9108784"/>
                  </a:lnTo>
                  <a:lnTo>
                    <a:pt x="825789" y="9143477"/>
                  </a:lnTo>
                  <a:lnTo>
                    <a:pt x="857722" y="9177743"/>
                  </a:lnTo>
                  <a:lnTo>
                    <a:pt x="890166" y="9211576"/>
                  </a:lnTo>
                  <a:lnTo>
                    <a:pt x="923116" y="9244972"/>
                  </a:lnTo>
                  <a:lnTo>
                    <a:pt x="956566" y="9277927"/>
                  </a:lnTo>
                  <a:lnTo>
                    <a:pt x="990512" y="9310435"/>
                  </a:lnTo>
                  <a:lnTo>
                    <a:pt x="1024948" y="9342494"/>
                  </a:lnTo>
                  <a:lnTo>
                    <a:pt x="1059868" y="9374098"/>
                  </a:lnTo>
                  <a:lnTo>
                    <a:pt x="1095267" y="9405243"/>
                  </a:lnTo>
                  <a:lnTo>
                    <a:pt x="1131140" y="9435925"/>
                  </a:lnTo>
                  <a:lnTo>
                    <a:pt x="1167482" y="9466139"/>
                  </a:lnTo>
                  <a:lnTo>
                    <a:pt x="1204286" y="9495881"/>
                  </a:lnTo>
                  <a:lnTo>
                    <a:pt x="1241547" y="9525146"/>
                  </a:lnTo>
                  <a:lnTo>
                    <a:pt x="1279261" y="9553930"/>
                  </a:lnTo>
                  <a:lnTo>
                    <a:pt x="1317421" y="9582229"/>
                  </a:lnTo>
                  <a:lnTo>
                    <a:pt x="1356023" y="9610038"/>
                  </a:lnTo>
                  <a:lnTo>
                    <a:pt x="1395061" y="9637352"/>
                  </a:lnTo>
                  <a:lnTo>
                    <a:pt x="1434529" y="9664169"/>
                  </a:lnTo>
                  <a:lnTo>
                    <a:pt x="1474423" y="9690481"/>
                  </a:lnTo>
                  <a:lnTo>
                    <a:pt x="1514736" y="9716287"/>
                  </a:lnTo>
                  <a:lnTo>
                    <a:pt x="1555464" y="9741581"/>
                  </a:lnTo>
                  <a:lnTo>
                    <a:pt x="1596601" y="9766358"/>
                  </a:lnTo>
                  <a:lnTo>
                    <a:pt x="1638141" y="9790615"/>
                  </a:lnTo>
                  <a:lnTo>
                    <a:pt x="1680079" y="9814346"/>
                  </a:lnTo>
                  <a:lnTo>
                    <a:pt x="1722411" y="9837549"/>
                  </a:lnTo>
                  <a:lnTo>
                    <a:pt x="1765130" y="9860217"/>
                  </a:lnTo>
                  <a:lnTo>
                    <a:pt x="1808231" y="9882347"/>
                  </a:lnTo>
                  <a:lnTo>
                    <a:pt x="1851708" y="9903934"/>
                  </a:lnTo>
                  <a:lnTo>
                    <a:pt x="1895557" y="9924975"/>
                  </a:lnTo>
                  <a:lnTo>
                    <a:pt x="1939772" y="9945463"/>
                  </a:lnTo>
                  <a:lnTo>
                    <a:pt x="1984348" y="9965396"/>
                  </a:lnTo>
                  <a:lnTo>
                    <a:pt x="2029278" y="9984769"/>
                  </a:lnTo>
                  <a:lnTo>
                    <a:pt x="2074559" y="10003576"/>
                  </a:lnTo>
                  <a:lnTo>
                    <a:pt x="2120183" y="10021815"/>
                  </a:lnTo>
                  <a:lnTo>
                    <a:pt x="2166147" y="10039480"/>
                  </a:lnTo>
                  <a:lnTo>
                    <a:pt x="2212444" y="10056567"/>
                  </a:lnTo>
                  <a:lnTo>
                    <a:pt x="2259070" y="10073072"/>
                  </a:lnTo>
                  <a:lnTo>
                    <a:pt x="2306018" y="10088990"/>
                  </a:lnTo>
                  <a:lnTo>
                    <a:pt x="2353284" y="10104317"/>
                  </a:lnTo>
                  <a:lnTo>
                    <a:pt x="2398756" y="10117906"/>
                  </a:lnTo>
                  <a:lnTo>
                    <a:pt x="2444719" y="10131085"/>
                  </a:lnTo>
                  <a:lnTo>
                    <a:pt x="2491148" y="10143838"/>
                  </a:lnTo>
                  <a:lnTo>
                    <a:pt x="2538019" y="10156151"/>
                  </a:lnTo>
                  <a:lnTo>
                    <a:pt x="2585306" y="10168010"/>
                  </a:lnTo>
                  <a:lnTo>
                    <a:pt x="2632986" y="10179398"/>
                  </a:lnTo>
                  <a:lnTo>
                    <a:pt x="2681032" y="10190302"/>
                  </a:lnTo>
                  <a:lnTo>
                    <a:pt x="2729421" y="10200705"/>
                  </a:lnTo>
                  <a:lnTo>
                    <a:pt x="2778127" y="10210594"/>
                  </a:lnTo>
                  <a:lnTo>
                    <a:pt x="2827126" y="10219953"/>
                  </a:lnTo>
                  <a:lnTo>
                    <a:pt x="2876392" y="10228768"/>
                  </a:lnTo>
                  <a:lnTo>
                    <a:pt x="2925902" y="10237023"/>
                  </a:lnTo>
                  <a:lnTo>
                    <a:pt x="2975630" y="10244703"/>
                  </a:lnTo>
                  <a:lnTo>
                    <a:pt x="3025551" y="10251794"/>
                  </a:lnTo>
                  <a:lnTo>
                    <a:pt x="3075641" y="10258281"/>
                  </a:lnTo>
                  <a:lnTo>
                    <a:pt x="3125875" y="10264148"/>
                  </a:lnTo>
                  <a:lnTo>
                    <a:pt x="3176227" y="10269381"/>
                  </a:lnTo>
                  <a:lnTo>
                    <a:pt x="3226674" y="10273965"/>
                  </a:lnTo>
                  <a:lnTo>
                    <a:pt x="3277190" y="10277885"/>
                  </a:lnTo>
                  <a:lnTo>
                    <a:pt x="3327751" y="10281126"/>
                  </a:lnTo>
                  <a:lnTo>
                    <a:pt x="3378332" y="10283672"/>
                  </a:lnTo>
                  <a:lnTo>
                    <a:pt x="3428908" y="10285510"/>
                  </a:lnTo>
                  <a:lnTo>
                    <a:pt x="3432997" y="10285596"/>
                  </a:lnTo>
                  <a:lnTo>
                    <a:pt x="3479454" y="10286624"/>
                  </a:lnTo>
                  <a:lnTo>
                    <a:pt x="3480575" y="10286631"/>
                  </a:lnTo>
                  <a:lnTo>
                    <a:pt x="3529945" y="10286999"/>
                  </a:lnTo>
                  <a:lnTo>
                    <a:pt x="3582508" y="10286649"/>
                  </a:lnTo>
                  <a:lnTo>
                    <a:pt x="3634891" y="10285602"/>
                  </a:lnTo>
                  <a:lnTo>
                    <a:pt x="3687086" y="10283864"/>
                  </a:lnTo>
                  <a:lnTo>
                    <a:pt x="3739086" y="10281443"/>
                  </a:lnTo>
                  <a:lnTo>
                    <a:pt x="3790882" y="10278346"/>
                  </a:lnTo>
                  <a:lnTo>
                    <a:pt x="3842469" y="10274579"/>
                  </a:lnTo>
                  <a:lnTo>
                    <a:pt x="3893837" y="10270148"/>
                  </a:lnTo>
                  <a:lnTo>
                    <a:pt x="3944980" y="10265062"/>
                  </a:lnTo>
                  <a:lnTo>
                    <a:pt x="3995890" y="10259326"/>
                  </a:lnTo>
                  <a:lnTo>
                    <a:pt x="4046560" y="10252948"/>
                  </a:lnTo>
                  <a:lnTo>
                    <a:pt x="4096981" y="10245935"/>
                  </a:lnTo>
                  <a:lnTo>
                    <a:pt x="4147147" y="10238292"/>
                  </a:lnTo>
                  <a:lnTo>
                    <a:pt x="4197050" y="10230028"/>
                  </a:lnTo>
                  <a:lnTo>
                    <a:pt x="4246683" y="10221148"/>
                  </a:lnTo>
                  <a:lnTo>
                    <a:pt x="4296037" y="10211660"/>
                  </a:lnTo>
                  <a:lnTo>
                    <a:pt x="4345105" y="10201571"/>
                  </a:lnTo>
                  <a:lnTo>
                    <a:pt x="4393881" y="10190887"/>
                  </a:lnTo>
                  <a:lnTo>
                    <a:pt x="4442355" y="10179616"/>
                  </a:lnTo>
                  <a:lnTo>
                    <a:pt x="4490521" y="10167763"/>
                  </a:lnTo>
                  <a:lnTo>
                    <a:pt x="4538371" y="10155337"/>
                  </a:lnTo>
                  <a:lnTo>
                    <a:pt x="4585898" y="10142343"/>
                  </a:lnTo>
                  <a:lnTo>
                    <a:pt x="4633093" y="10128789"/>
                  </a:lnTo>
                  <a:lnTo>
                    <a:pt x="4679950" y="10114682"/>
                  </a:lnTo>
                  <a:lnTo>
                    <a:pt x="4687616" y="10111225"/>
                  </a:lnTo>
                  <a:lnTo>
                    <a:pt x="4695177" y="10111221"/>
                  </a:lnTo>
                  <a:lnTo>
                    <a:pt x="4702830" y="10107779"/>
                  </a:lnTo>
                  <a:lnTo>
                    <a:pt x="4749565" y="10092100"/>
                  </a:lnTo>
                  <a:lnTo>
                    <a:pt x="4796019" y="10075835"/>
                  </a:lnTo>
                  <a:lnTo>
                    <a:pt x="4842173" y="10058992"/>
                  </a:lnTo>
                  <a:lnTo>
                    <a:pt x="4888023" y="10041575"/>
                  </a:lnTo>
                  <a:lnTo>
                    <a:pt x="4933563" y="10023589"/>
                  </a:lnTo>
                  <a:lnTo>
                    <a:pt x="4978786" y="10005037"/>
                  </a:lnTo>
                  <a:lnTo>
                    <a:pt x="5023686" y="9985925"/>
                  </a:lnTo>
                  <a:lnTo>
                    <a:pt x="5068259" y="9966256"/>
                  </a:lnTo>
                  <a:lnTo>
                    <a:pt x="5112498" y="9946036"/>
                  </a:lnTo>
                  <a:lnTo>
                    <a:pt x="5156397" y="9925268"/>
                  </a:lnTo>
                  <a:lnTo>
                    <a:pt x="5199951" y="9903958"/>
                  </a:lnTo>
                  <a:lnTo>
                    <a:pt x="5243153" y="9882109"/>
                  </a:lnTo>
                  <a:lnTo>
                    <a:pt x="5285999" y="9859726"/>
                  </a:lnTo>
                  <a:lnTo>
                    <a:pt x="5328481" y="9836813"/>
                  </a:lnTo>
                  <a:lnTo>
                    <a:pt x="5370595" y="9813374"/>
                  </a:lnTo>
                  <a:lnTo>
                    <a:pt x="5412334" y="9789415"/>
                  </a:lnTo>
                  <a:lnTo>
                    <a:pt x="5453693" y="9764940"/>
                  </a:lnTo>
                  <a:lnTo>
                    <a:pt x="5494665" y="9739953"/>
                  </a:lnTo>
                  <a:lnTo>
                    <a:pt x="5535246" y="9714458"/>
                  </a:lnTo>
                  <a:lnTo>
                    <a:pt x="5575429" y="9688459"/>
                  </a:lnTo>
                  <a:lnTo>
                    <a:pt x="5615208" y="9661963"/>
                  </a:lnTo>
                  <a:lnTo>
                    <a:pt x="5654577" y="9634971"/>
                  </a:lnTo>
                  <a:lnTo>
                    <a:pt x="5693531" y="9607490"/>
                  </a:lnTo>
                  <a:lnTo>
                    <a:pt x="5732064" y="9579524"/>
                  </a:lnTo>
                  <a:lnTo>
                    <a:pt x="5770171" y="9551076"/>
                  </a:lnTo>
                  <a:lnTo>
                    <a:pt x="5807844" y="9522152"/>
                  </a:lnTo>
                  <a:lnTo>
                    <a:pt x="5845079" y="9492755"/>
                  </a:lnTo>
                  <a:lnTo>
                    <a:pt x="5881869" y="9462891"/>
                  </a:lnTo>
                  <a:lnTo>
                    <a:pt x="5918210" y="9432564"/>
                  </a:lnTo>
                  <a:lnTo>
                    <a:pt x="5954094" y="9401777"/>
                  </a:lnTo>
                  <a:lnTo>
                    <a:pt x="5989516" y="9370536"/>
                  </a:lnTo>
                  <a:lnTo>
                    <a:pt x="6024471" y="9338845"/>
                  </a:lnTo>
                  <a:lnTo>
                    <a:pt x="6058952" y="9306708"/>
                  </a:lnTo>
                  <a:lnTo>
                    <a:pt x="6092954" y="9274130"/>
                  </a:lnTo>
                  <a:lnTo>
                    <a:pt x="6126471" y="9241115"/>
                  </a:lnTo>
                  <a:lnTo>
                    <a:pt x="6159497" y="9207668"/>
                  </a:lnTo>
                  <a:lnTo>
                    <a:pt x="6192026" y="9173793"/>
                  </a:lnTo>
                  <a:lnTo>
                    <a:pt x="6224052" y="9139494"/>
                  </a:lnTo>
                  <a:lnTo>
                    <a:pt x="6255570" y="9104776"/>
                  </a:lnTo>
                  <a:lnTo>
                    <a:pt x="6286574" y="9069643"/>
                  </a:lnTo>
                  <a:lnTo>
                    <a:pt x="6317058" y="9034100"/>
                  </a:lnTo>
                  <a:lnTo>
                    <a:pt x="6347016" y="8998151"/>
                  </a:lnTo>
                  <a:lnTo>
                    <a:pt x="6376442" y="8961801"/>
                  </a:lnTo>
                  <a:lnTo>
                    <a:pt x="6405330" y="8925054"/>
                  </a:lnTo>
                  <a:lnTo>
                    <a:pt x="6433676" y="8887914"/>
                  </a:lnTo>
                  <a:lnTo>
                    <a:pt x="6461472" y="8850386"/>
                  </a:lnTo>
                  <a:lnTo>
                    <a:pt x="6488713" y="8812474"/>
                  </a:lnTo>
                  <a:lnTo>
                    <a:pt x="6515393" y="8774183"/>
                  </a:lnTo>
                  <a:lnTo>
                    <a:pt x="6541507" y="8735516"/>
                  </a:lnTo>
                  <a:lnTo>
                    <a:pt x="6567048" y="8696480"/>
                  </a:lnTo>
                  <a:lnTo>
                    <a:pt x="6592011" y="8657077"/>
                  </a:lnTo>
                  <a:lnTo>
                    <a:pt x="6616390" y="8617313"/>
                  </a:lnTo>
                  <a:lnTo>
                    <a:pt x="6640178" y="8577192"/>
                  </a:lnTo>
                  <a:lnTo>
                    <a:pt x="6663372" y="8536717"/>
                  </a:lnTo>
                  <a:lnTo>
                    <a:pt x="6685963" y="8495895"/>
                  </a:lnTo>
                  <a:lnTo>
                    <a:pt x="6707947" y="8454728"/>
                  </a:lnTo>
                  <a:lnTo>
                    <a:pt x="6729318" y="8413222"/>
                  </a:lnTo>
                  <a:lnTo>
                    <a:pt x="6750070" y="8371381"/>
                  </a:lnTo>
                  <a:lnTo>
                    <a:pt x="6770197" y="8329209"/>
                  </a:lnTo>
                  <a:lnTo>
                    <a:pt x="6789694" y="8286711"/>
                  </a:lnTo>
                  <a:lnTo>
                    <a:pt x="6808554" y="8243891"/>
                  </a:lnTo>
                  <a:lnTo>
                    <a:pt x="6826771" y="8200754"/>
                  </a:lnTo>
                  <a:lnTo>
                    <a:pt x="6844341" y="8157304"/>
                  </a:lnTo>
                  <a:lnTo>
                    <a:pt x="6861256" y="8113545"/>
                  </a:lnTo>
                  <a:lnTo>
                    <a:pt x="6877512" y="8069483"/>
                  </a:lnTo>
                  <a:lnTo>
                    <a:pt x="6893102" y="8025120"/>
                  </a:lnTo>
                  <a:lnTo>
                    <a:pt x="6908021" y="7980462"/>
                  </a:lnTo>
                  <a:lnTo>
                    <a:pt x="6922262" y="7935514"/>
                  </a:lnTo>
                  <a:lnTo>
                    <a:pt x="6935821" y="7890279"/>
                  </a:lnTo>
                  <a:lnTo>
                    <a:pt x="6948542" y="7844963"/>
                  </a:lnTo>
                  <a:lnTo>
                    <a:pt x="6960865" y="7798968"/>
                  </a:lnTo>
                  <a:lnTo>
                    <a:pt x="6972339" y="7752900"/>
                  </a:lnTo>
                  <a:lnTo>
                    <a:pt x="6983107" y="7706564"/>
                  </a:lnTo>
                  <a:lnTo>
                    <a:pt x="6993163" y="7659963"/>
                  </a:lnTo>
                  <a:lnTo>
                    <a:pt x="7002501" y="7613103"/>
                  </a:lnTo>
                  <a:lnTo>
                    <a:pt x="7011115" y="7565987"/>
                  </a:lnTo>
                  <a:lnTo>
                    <a:pt x="7018999" y="7518621"/>
                  </a:lnTo>
                  <a:lnTo>
                    <a:pt x="7026148" y="7471007"/>
                  </a:lnTo>
                  <a:lnTo>
                    <a:pt x="7032556" y="7423152"/>
                  </a:lnTo>
                  <a:lnTo>
                    <a:pt x="7038217" y="7375059"/>
                  </a:lnTo>
                  <a:lnTo>
                    <a:pt x="7043124" y="7326733"/>
                  </a:lnTo>
                  <a:lnTo>
                    <a:pt x="7047273" y="7278177"/>
                  </a:lnTo>
                  <a:lnTo>
                    <a:pt x="7050658" y="7229398"/>
                  </a:lnTo>
                  <a:lnTo>
                    <a:pt x="7053272" y="7180398"/>
                  </a:lnTo>
                  <a:lnTo>
                    <a:pt x="7055110" y="7131183"/>
                  </a:lnTo>
                  <a:lnTo>
                    <a:pt x="7056166" y="7081757"/>
                  </a:lnTo>
                  <a:lnTo>
                    <a:pt x="7056092" y="0"/>
                  </a:lnTo>
                </a:path>
              </a:pathLst>
            </a:custGeom>
            <a:ln w="228600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>
            <a:spLocks noGrp="1"/>
          </p:cNvSpPr>
          <p:nvPr>
            <p:ph type="title"/>
          </p:nvPr>
        </p:nvSpPr>
        <p:spPr>
          <a:xfrm>
            <a:off x="8083977" y="793814"/>
            <a:ext cx="332676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220" dirty="0">
                <a:solidFill>
                  <a:srgbClr val="133244"/>
                </a:solidFill>
              </a:rPr>
              <a:t>Content</a:t>
            </a:r>
            <a:endParaRPr sz="6500"/>
          </a:p>
        </p:txBody>
      </p:sp>
      <p:sp>
        <p:nvSpPr>
          <p:cNvPr id="102" name="object 102"/>
          <p:cNvSpPr txBox="1"/>
          <p:nvPr/>
        </p:nvSpPr>
        <p:spPr>
          <a:xfrm>
            <a:off x="8284016" y="2527331"/>
            <a:ext cx="19716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75" dirty="0">
                <a:solidFill>
                  <a:srgbClr val="133244"/>
                </a:solidFill>
                <a:latin typeface="Trebuchet MS"/>
                <a:cs typeface="Trebuchet MS"/>
              </a:rPr>
              <a:t>CCT</a:t>
            </a:r>
            <a:r>
              <a:rPr sz="2500" spc="-9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133244"/>
                </a:solidFill>
                <a:latin typeface="Trebuchet MS"/>
                <a:cs typeface="Trebuchet MS"/>
              </a:rPr>
              <a:t>Timeline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5242255" y="2527331"/>
            <a:ext cx="3727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25" dirty="0">
                <a:solidFill>
                  <a:srgbClr val="133244"/>
                </a:solidFill>
                <a:latin typeface="Trebuchet MS"/>
                <a:cs typeface="Trebuchet MS"/>
              </a:rPr>
              <a:t>01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284016" y="5809524"/>
            <a:ext cx="16256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" dirty="0">
                <a:solidFill>
                  <a:srgbClr val="133244"/>
                </a:solidFill>
                <a:latin typeface="Trebuchet MS"/>
                <a:cs typeface="Trebuchet MS"/>
              </a:rPr>
              <a:t>Challenges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306241" y="4915585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306241" y="5658535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306241" y="6415902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306241" y="7177902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306241" y="8191972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D0E8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8284016" y="3794804"/>
            <a:ext cx="4998720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100"/>
              </a:spcBef>
            </a:pPr>
            <a:r>
              <a:rPr sz="2500" spc="175" dirty="0">
                <a:solidFill>
                  <a:srgbClr val="133244"/>
                </a:solidFill>
                <a:latin typeface="Trebuchet MS"/>
                <a:cs typeface="Trebuchet MS"/>
              </a:rPr>
              <a:t>CCT</a:t>
            </a:r>
            <a:r>
              <a:rPr sz="2500" spc="-2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133244"/>
                </a:solidFill>
                <a:latin typeface="Trebuchet MS"/>
                <a:cs typeface="Trebuchet MS"/>
              </a:rPr>
              <a:t>Historic</a:t>
            </a:r>
            <a:r>
              <a:rPr sz="2500" spc="-2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133244"/>
                </a:solidFill>
                <a:latin typeface="Trebuchet MS"/>
                <a:cs typeface="Trebuchet MS"/>
              </a:rPr>
              <a:t>Volume</a:t>
            </a:r>
            <a:r>
              <a:rPr sz="2500" spc="-2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133244"/>
                </a:solidFill>
                <a:latin typeface="Trebuchet MS"/>
                <a:cs typeface="Trebuchet MS"/>
              </a:rPr>
              <a:t>Per</a:t>
            </a:r>
            <a:r>
              <a:rPr sz="2500" spc="-2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60" dirty="0">
                <a:solidFill>
                  <a:srgbClr val="133244"/>
                </a:solidFill>
                <a:latin typeface="Trebuchet MS"/>
                <a:cs typeface="Trebuchet MS"/>
              </a:rPr>
              <a:t>Shipping </a:t>
            </a:r>
            <a:r>
              <a:rPr sz="2500" spc="125" dirty="0">
                <a:solidFill>
                  <a:srgbClr val="133244"/>
                </a:solidFill>
                <a:latin typeface="Trebuchet MS"/>
                <a:cs typeface="Trebuchet MS"/>
              </a:rPr>
              <a:t>Company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5151470" y="4010838"/>
            <a:ext cx="4635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380" dirty="0">
                <a:solidFill>
                  <a:srgbClr val="133244"/>
                </a:solidFill>
                <a:latin typeface="Trebuchet MS"/>
                <a:cs typeface="Trebuchet MS"/>
              </a:rPr>
              <a:t>03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284016" y="5090257"/>
            <a:ext cx="346265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35" dirty="0">
                <a:solidFill>
                  <a:srgbClr val="133244"/>
                </a:solidFill>
                <a:latin typeface="Trebuchet MS"/>
                <a:cs typeface="Trebuchet MS"/>
              </a:rPr>
              <a:t>Company</a:t>
            </a:r>
            <a:r>
              <a:rPr sz="2500" spc="-7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65" dirty="0">
                <a:solidFill>
                  <a:srgbClr val="133244"/>
                </a:solidFill>
                <a:latin typeface="Trebuchet MS"/>
                <a:cs typeface="Trebuchet MS"/>
              </a:rPr>
              <a:t>Achievments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5146111" y="5023567"/>
            <a:ext cx="4686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0" dirty="0">
                <a:solidFill>
                  <a:srgbClr val="133244"/>
                </a:solidFill>
                <a:latin typeface="Trebuchet MS"/>
                <a:cs typeface="Trebuchet MS"/>
              </a:rPr>
              <a:t>04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5143880" y="5854879"/>
            <a:ext cx="4711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9" dirty="0">
                <a:solidFill>
                  <a:srgbClr val="133244"/>
                </a:solidFill>
                <a:latin typeface="Trebuchet MS"/>
                <a:cs typeface="Trebuchet MS"/>
              </a:rPr>
              <a:t>05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284016" y="6609624"/>
            <a:ext cx="44684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133244"/>
                </a:solidFill>
                <a:latin typeface="Trebuchet MS"/>
                <a:cs typeface="Trebuchet MS"/>
              </a:rPr>
              <a:t>Clients</a:t>
            </a:r>
            <a:r>
              <a:rPr sz="2500" spc="10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133244"/>
                </a:solidFill>
                <a:latin typeface="Trebuchet MS"/>
                <a:cs typeface="Trebuchet MS"/>
              </a:rPr>
              <a:t>and</a:t>
            </a:r>
            <a:r>
              <a:rPr sz="2500" spc="10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133244"/>
                </a:solidFill>
                <a:latin typeface="Trebuchet MS"/>
                <a:cs typeface="Trebuchet MS"/>
              </a:rPr>
              <a:t>Market</a:t>
            </a:r>
            <a:r>
              <a:rPr sz="2500" spc="10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40" dirty="0">
                <a:solidFill>
                  <a:srgbClr val="133244"/>
                </a:solidFill>
                <a:latin typeface="Trebuchet MS"/>
                <a:cs typeface="Trebuchet MS"/>
              </a:rPr>
              <a:t>Challenges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5138075" y="6609624"/>
            <a:ext cx="47688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34" dirty="0">
                <a:solidFill>
                  <a:srgbClr val="133244"/>
                </a:solidFill>
                <a:latin typeface="Trebuchet MS"/>
                <a:cs typeface="Trebuchet MS"/>
              </a:rPr>
              <a:t>06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284016" y="7371624"/>
            <a:ext cx="45764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133244"/>
                </a:solidFill>
                <a:latin typeface="Trebuchet MS"/>
                <a:cs typeface="Trebuchet MS"/>
              </a:rPr>
              <a:t>Diversification</a:t>
            </a:r>
            <a:r>
              <a:rPr sz="2500" spc="3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85" dirty="0">
                <a:solidFill>
                  <a:srgbClr val="133244"/>
                </a:solidFill>
                <a:latin typeface="Trebuchet MS"/>
                <a:cs typeface="Trebuchet MS"/>
              </a:rPr>
              <a:t>and</a:t>
            </a:r>
            <a:r>
              <a:rPr sz="2500" spc="3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133244"/>
                </a:solidFill>
                <a:latin typeface="Trebuchet MS"/>
                <a:cs typeface="Trebuchet MS"/>
              </a:rPr>
              <a:t>Differention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5168883" y="7371624"/>
            <a:ext cx="4457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310" dirty="0">
                <a:solidFill>
                  <a:srgbClr val="133244"/>
                </a:solidFill>
                <a:latin typeface="Trebuchet MS"/>
                <a:cs typeface="Trebuchet MS"/>
              </a:rPr>
              <a:t>07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316965" y="8790834"/>
            <a:ext cx="12223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75" dirty="0">
                <a:solidFill>
                  <a:srgbClr val="133244"/>
                </a:solidFill>
                <a:latin typeface="Trebuchet MS"/>
                <a:cs typeface="Trebuchet MS"/>
              </a:rPr>
              <a:t>Contact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5171055" y="8790834"/>
            <a:ext cx="47688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34" dirty="0">
                <a:solidFill>
                  <a:srgbClr val="133244"/>
                </a:solidFill>
                <a:latin typeface="Trebuchet MS"/>
                <a:cs typeface="Trebuchet MS"/>
              </a:rPr>
              <a:t>09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8339190" y="7930392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15144475" y="8038374"/>
            <a:ext cx="47053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9" dirty="0">
                <a:solidFill>
                  <a:srgbClr val="133244"/>
                </a:solidFill>
                <a:latin typeface="Trebuchet MS"/>
                <a:cs typeface="Trebuchet MS"/>
              </a:rPr>
              <a:t>08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339190" y="8597142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8284016" y="7992746"/>
            <a:ext cx="193928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solidFill>
                  <a:srgbClr val="133244"/>
                </a:solidFill>
                <a:latin typeface="Trebuchet MS"/>
                <a:cs typeface="Trebuchet MS"/>
              </a:rPr>
              <a:t>What´s</a:t>
            </a:r>
            <a:r>
              <a:rPr sz="2500" spc="-16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70" dirty="0">
                <a:solidFill>
                  <a:srgbClr val="133244"/>
                </a:solidFill>
                <a:latin typeface="Trebuchet MS"/>
                <a:cs typeface="Trebuchet MS"/>
              </a:rPr>
              <a:t>next?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339190" y="3772585"/>
            <a:ext cx="7286625" cy="0"/>
          </a:xfrm>
          <a:custGeom>
            <a:avLst/>
            <a:gdLst/>
            <a:ahLst/>
            <a:cxnLst/>
            <a:rect l="l" t="t" r="r" b="b"/>
            <a:pathLst>
              <a:path w="7286625">
                <a:moveTo>
                  <a:pt x="0" y="0"/>
                </a:moveTo>
                <a:lnTo>
                  <a:pt x="7286291" y="0"/>
                </a:lnTo>
              </a:path>
            </a:pathLst>
          </a:custGeom>
          <a:ln w="19050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8316965" y="3203941"/>
            <a:ext cx="22663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133244"/>
                </a:solidFill>
                <a:latin typeface="Trebuchet MS"/>
                <a:cs typeface="Trebuchet MS"/>
              </a:rPr>
              <a:t>CCT´s</a:t>
            </a:r>
            <a:r>
              <a:rPr sz="2500" spc="-2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spc="-10" dirty="0">
                <a:solidFill>
                  <a:srgbClr val="133244"/>
                </a:solidFill>
                <a:latin typeface="Trebuchet MS"/>
                <a:cs typeface="Trebuchet MS"/>
              </a:rPr>
              <a:t>Facilities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5189510" y="3203941"/>
            <a:ext cx="4584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355" dirty="0">
                <a:solidFill>
                  <a:srgbClr val="133244"/>
                </a:solidFill>
                <a:latin typeface="Trebuchet MS"/>
                <a:cs typeface="Trebuchet MS"/>
              </a:rPr>
              <a:t>02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33350" y="-133349"/>
            <a:ext cx="18423255" cy="2360930"/>
            <a:chOff x="-133350" y="-133349"/>
            <a:chExt cx="18423255" cy="23609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9905" cy="2227580"/>
            </a:xfrm>
            <a:custGeom>
              <a:avLst/>
              <a:gdLst/>
              <a:ahLst/>
              <a:cxnLst/>
              <a:rect l="l" t="t" r="r" b="b"/>
              <a:pathLst>
                <a:path w="18289905" h="2227580">
                  <a:moveTo>
                    <a:pt x="18289318" y="2227433"/>
                  </a:moveTo>
                  <a:lnTo>
                    <a:pt x="0" y="2227433"/>
                  </a:lnTo>
                  <a:lnTo>
                    <a:pt x="0" y="0"/>
                  </a:lnTo>
                  <a:lnTo>
                    <a:pt x="18289318" y="0"/>
                  </a:lnTo>
                  <a:lnTo>
                    <a:pt x="18289318" y="2227433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31328" y="404920"/>
              <a:ext cx="0" cy="1417955"/>
            </a:xfrm>
            <a:custGeom>
              <a:avLst/>
              <a:gdLst/>
              <a:ahLst/>
              <a:cxnLst/>
              <a:rect l="l" t="t" r="r" b="b"/>
              <a:pathLst>
                <a:path h="1417955">
                  <a:moveTo>
                    <a:pt x="0" y="0"/>
                  </a:moveTo>
                  <a:lnTo>
                    <a:pt x="0" y="141761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1225" cy="844550"/>
            </a:xfrm>
            <a:custGeom>
              <a:avLst/>
              <a:gdLst/>
              <a:ahLst/>
              <a:cxnLst/>
              <a:rect l="l" t="t" r="r" b="b"/>
              <a:pathLst>
                <a:path w="911225" h="844550">
                  <a:moveTo>
                    <a:pt x="0" y="795187"/>
                  </a:moveTo>
                  <a:lnTo>
                    <a:pt x="23322" y="805048"/>
                  </a:lnTo>
                  <a:lnTo>
                    <a:pt x="67491" y="820102"/>
                  </a:lnTo>
                  <a:lnTo>
                    <a:pt x="113015" y="832032"/>
                  </a:lnTo>
                  <a:lnTo>
                    <a:pt x="159767" y="840709"/>
                  </a:lnTo>
                  <a:lnTo>
                    <a:pt x="191569" y="844231"/>
                  </a:lnTo>
                </a:path>
                <a:path w="911225" h="844550">
                  <a:moveTo>
                    <a:pt x="321330" y="844231"/>
                  </a:moveTo>
                  <a:lnTo>
                    <a:pt x="399880" y="832033"/>
                  </a:lnTo>
                  <a:lnTo>
                    <a:pt x="445404" y="820104"/>
                  </a:lnTo>
                  <a:lnTo>
                    <a:pt x="489574" y="805049"/>
                  </a:lnTo>
                  <a:lnTo>
                    <a:pt x="532263" y="786997"/>
                  </a:lnTo>
                  <a:lnTo>
                    <a:pt x="573345" y="766072"/>
                  </a:lnTo>
                  <a:lnTo>
                    <a:pt x="612694" y="742401"/>
                  </a:lnTo>
                  <a:lnTo>
                    <a:pt x="650182" y="716111"/>
                  </a:lnTo>
                  <a:lnTo>
                    <a:pt x="685683" y="687328"/>
                  </a:lnTo>
                  <a:lnTo>
                    <a:pt x="719072" y="656180"/>
                  </a:lnTo>
                  <a:lnTo>
                    <a:pt x="750221" y="622791"/>
                  </a:lnTo>
                  <a:lnTo>
                    <a:pt x="779003" y="587290"/>
                  </a:lnTo>
                  <a:lnTo>
                    <a:pt x="805293" y="549802"/>
                  </a:lnTo>
                  <a:lnTo>
                    <a:pt x="828964" y="510453"/>
                  </a:lnTo>
                  <a:lnTo>
                    <a:pt x="849889" y="469371"/>
                  </a:lnTo>
                  <a:lnTo>
                    <a:pt x="867942" y="426682"/>
                  </a:lnTo>
                  <a:lnTo>
                    <a:pt x="882996" y="382512"/>
                  </a:lnTo>
                  <a:lnTo>
                    <a:pt x="894926" y="336988"/>
                  </a:lnTo>
                  <a:lnTo>
                    <a:pt x="903603" y="290236"/>
                  </a:lnTo>
                  <a:lnTo>
                    <a:pt x="908902" y="242383"/>
                  </a:lnTo>
                  <a:lnTo>
                    <a:pt x="910697" y="193555"/>
                  </a:lnTo>
                  <a:lnTo>
                    <a:pt x="908902" y="144727"/>
                  </a:lnTo>
                  <a:lnTo>
                    <a:pt x="903603" y="96875"/>
                  </a:lnTo>
                  <a:lnTo>
                    <a:pt x="894925" y="50123"/>
                  </a:lnTo>
                  <a:lnTo>
                    <a:pt x="882996" y="4599"/>
                  </a:lnTo>
                  <a:lnTo>
                    <a:pt x="881429" y="0"/>
                  </a:lnTo>
                </a:path>
              </a:pathLst>
            </a:custGeom>
            <a:ln w="266700">
              <a:solidFill>
                <a:srgbClr val="FE52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6888383" y="9283348"/>
            <a:ext cx="1400175" cy="1003935"/>
          </a:xfrm>
          <a:custGeom>
            <a:avLst/>
            <a:gdLst/>
            <a:ahLst/>
            <a:cxnLst/>
            <a:rect l="l" t="t" r="r" b="b"/>
            <a:pathLst>
              <a:path w="1400175" h="1003934">
                <a:moveTo>
                  <a:pt x="1399617" y="0"/>
                </a:moveTo>
                <a:lnTo>
                  <a:pt x="1351785" y="758"/>
                </a:lnTo>
                <a:lnTo>
                  <a:pt x="1304351" y="3020"/>
                </a:lnTo>
                <a:lnTo>
                  <a:pt x="1257319" y="6762"/>
                </a:lnTo>
                <a:lnTo>
                  <a:pt x="1210713" y="11960"/>
                </a:lnTo>
                <a:lnTo>
                  <a:pt x="1164554" y="18593"/>
                </a:lnTo>
                <a:lnTo>
                  <a:pt x="1118867" y="26637"/>
                </a:lnTo>
                <a:lnTo>
                  <a:pt x="1073673" y="36069"/>
                </a:lnTo>
                <a:lnTo>
                  <a:pt x="1028997" y="46866"/>
                </a:lnTo>
                <a:lnTo>
                  <a:pt x="984860" y="59006"/>
                </a:lnTo>
                <a:lnTo>
                  <a:pt x="941286" y="72465"/>
                </a:lnTo>
                <a:lnTo>
                  <a:pt x="898298" y="87221"/>
                </a:lnTo>
                <a:lnTo>
                  <a:pt x="855918" y="103251"/>
                </a:lnTo>
                <a:lnTo>
                  <a:pt x="814170" y="120531"/>
                </a:lnTo>
                <a:lnTo>
                  <a:pt x="773076" y="139038"/>
                </a:lnTo>
                <a:lnTo>
                  <a:pt x="732660" y="158751"/>
                </a:lnTo>
                <a:lnTo>
                  <a:pt x="692944" y="179645"/>
                </a:lnTo>
                <a:lnTo>
                  <a:pt x="653951" y="201698"/>
                </a:lnTo>
                <a:lnTo>
                  <a:pt x="615704" y="224888"/>
                </a:lnTo>
                <a:lnTo>
                  <a:pt x="578227" y="249190"/>
                </a:lnTo>
                <a:lnTo>
                  <a:pt x="541542" y="274582"/>
                </a:lnTo>
                <a:lnTo>
                  <a:pt x="505671" y="301042"/>
                </a:lnTo>
                <a:lnTo>
                  <a:pt x="470639" y="328546"/>
                </a:lnTo>
                <a:lnTo>
                  <a:pt x="436467" y="357071"/>
                </a:lnTo>
                <a:lnTo>
                  <a:pt x="403179" y="386595"/>
                </a:lnTo>
                <a:lnTo>
                  <a:pt x="370798" y="417094"/>
                </a:lnTo>
                <a:lnTo>
                  <a:pt x="339346" y="448546"/>
                </a:lnTo>
                <a:lnTo>
                  <a:pt x="308847" y="480927"/>
                </a:lnTo>
                <a:lnTo>
                  <a:pt x="279323" y="514215"/>
                </a:lnTo>
                <a:lnTo>
                  <a:pt x="250798" y="548387"/>
                </a:lnTo>
                <a:lnTo>
                  <a:pt x="223294" y="583419"/>
                </a:lnTo>
                <a:lnTo>
                  <a:pt x="196835" y="619290"/>
                </a:lnTo>
                <a:lnTo>
                  <a:pt x="171442" y="655975"/>
                </a:lnTo>
                <a:lnTo>
                  <a:pt x="147140" y="693453"/>
                </a:lnTo>
                <a:lnTo>
                  <a:pt x="123951" y="731699"/>
                </a:lnTo>
                <a:lnTo>
                  <a:pt x="101898" y="770692"/>
                </a:lnTo>
                <a:lnTo>
                  <a:pt x="81003" y="810408"/>
                </a:lnTo>
                <a:lnTo>
                  <a:pt x="61291" y="850824"/>
                </a:lnTo>
                <a:lnTo>
                  <a:pt x="42783" y="891918"/>
                </a:lnTo>
                <a:lnTo>
                  <a:pt x="25503" y="933666"/>
                </a:lnTo>
                <a:lnTo>
                  <a:pt x="9474" y="976046"/>
                </a:lnTo>
                <a:lnTo>
                  <a:pt x="0" y="1003651"/>
                </a:lnTo>
              </a:path>
            </a:pathLst>
          </a:custGeom>
          <a:ln w="1143000">
            <a:solidFill>
              <a:srgbClr val="FE52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2769184"/>
            <a:ext cx="18288000" cy="6835775"/>
            <a:chOff x="0" y="2769184"/>
            <a:chExt cx="18288000" cy="6835775"/>
          </a:xfrm>
        </p:grpSpPr>
        <p:sp>
          <p:nvSpPr>
            <p:cNvPr id="8" name="object 8"/>
            <p:cNvSpPr/>
            <p:nvPr/>
          </p:nvSpPr>
          <p:spPr>
            <a:xfrm>
              <a:off x="7351714" y="3055054"/>
              <a:ext cx="11430" cy="3133725"/>
            </a:xfrm>
            <a:custGeom>
              <a:avLst/>
              <a:gdLst/>
              <a:ahLst/>
              <a:cxnLst/>
              <a:rect l="l" t="t" r="r" b="b"/>
              <a:pathLst>
                <a:path w="11429" h="3133725">
                  <a:moveTo>
                    <a:pt x="0" y="3133371"/>
                  </a:moveTo>
                  <a:lnTo>
                    <a:pt x="10911" y="0"/>
                  </a:lnTo>
                </a:path>
              </a:pathLst>
            </a:custGeom>
            <a:ln w="76199">
              <a:solidFill>
                <a:srgbClr val="5353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8790" y="2807405"/>
              <a:ext cx="228598" cy="2285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48790" y="2807405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697" y="0"/>
                  </a:moveTo>
                  <a:lnTo>
                    <a:pt x="159156" y="9137"/>
                  </a:lnTo>
                  <a:lnTo>
                    <a:pt x="195402" y="33760"/>
                  </a:lnTo>
                  <a:lnTo>
                    <a:pt x="219771" y="70177"/>
                  </a:lnTo>
                  <a:lnTo>
                    <a:pt x="228598" y="114697"/>
                  </a:lnTo>
                  <a:lnTo>
                    <a:pt x="219461" y="159158"/>
                  </a:lnTo>
                  <a:lnTo>
                    <a:pt x="194839" y="195404"/>
                  </a:lnTo>
                  <a:lnTo>
                    <a:pt x="158422" y="219772"/>
                  </a:lnTo>
                  <a:lnTo>
                    <a:pt x="113901" y="228598"/>
                  </a:lnTo>
                  <a:lnTo>
                    <a:pt x="69442" y="219462"/>
                  </a:lnTo>
                  <a:lnTo>
                    <a:pt x="33196" y="194841"/>
                  </a:lnTo>
                  <a:lnTo>
                    <a:pt x="8827" y="158425"/>
                  </a:lnTo>
                  <a:lnTo>
                    <a:pt x="0" y="113901"/>
                  </a:lnTo>
                  <a:lnTo>
                    <a:pt x="9137" y="69443"/>
                  </a:lnTo>
                  <a:lnTo>
                    <a:pt x="33758" y="33197"/>
                  </a:lnTo>
                  <a:lnTo>
                    <a:pt x="70175" y="8827"/>
                  </a:lnTo>
                  <a:lnTo>
                    <a:pt x="114697" y="0"/>
                  </a:lnTo>
                </a:path>
              </a:pathLst>
            </a:custGeom>
            <a:ln w="76199">
              <a:solidFill>
                <a:srgbClr val="5353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82216" y="3082120"/>
              <a:ext cx="11430" cy="3133725"/>
            </a:xfrm>
            <a:custGeom>
              <a:avLst/>
              <a:gdLst/>
              <a:ahLst/>
              <a:cxnLst/>
              <a:rect l="l" t="t" r="r" b="b"/>
              <a:pathLst>
                <a:path w="11430" h="3133725">
                  <a:moveTo>
                    <a:pt x="0" y="3133371"/>
                  </a:moveTo>
                  <a:lnTo>
                    <a:pt x="10911" y="0"/>
                  </a:lnTo>
                </a:path>
              </a:pathLst>
            </a:custGeom>
            <a:ln w="76199">
              <a:solidFill>
                <a:srgbClr val="5353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9292" y="2834472"/>
              <a:ext cx="228598" cy="2285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79292" y="2834472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697" y="0"/>
                  </a:moveTo>
                  <a:lnTo>
                    <a:pt x="159156" y="9137"/>
                  </a:lnTo>
                  <a:lnTo>
                    <a:pt x="195402" y="33760"/>
                  </a:lnTo>
                  <a:lnTo>
                    <a:pt x="219771" y="70177"/>
                  </a:lnTo>
                  <a:lnTo>
                    <a:pt x="228598" y="114697"/>
                  </a:lnTo>
                  <a:lnTo>
                    <a:pt x="219461" y="159158"/>
                  </a:lnTo>
                  <a:lnTo>
                    <a:pt x="194839" y="195404"/>
                  </a:lnTo>
                  <a:lnTo>
                    <a:pt x="158422" y="219772"/>
                  </a:lnTo>
                  <a:lnTo>
                    <a:pt x="113901" y="228598"/>
                  </a:lnTo>
                  <a:lnTo>
                    <a:pt x="69442" y="219462"/>
                  </a:lnTo>
                  <a:lnTo>
                    <a:pt x="33196" y="194841"/>
                  </a:lnTo>
                  <a:lnTo>
                    <a:pt x="8827" y="158425"/>
                  </a:lnTo>
                  <a:lnTo>
                    <a:pt x="0" y="113901"/>
                  </a:lnTo>
                  <a:lnTo>
                    <a:pt x="9137" y="69443"/>
                  </a:lnTo>
                  <a:lnTo>
                    <a:pt x="33758" y="33197"/>
                  </a:lnTo>
                  <a:lnTo>
                    <a:pt x="70175" y="8827"/>
                  </a:lnTo>
                  <a:lnTo>
                    <a:pt x="114697" y="0"/>
                  </a:lnTo>
                </a:path>
              </a:pathLst>
            </a:custGeom>
            <a:ln w="76199">
              <a:solidFill>
                <a:srgbClr val="5353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4310" y="6238188"/>
              <a:ext cx="0" cy="3019425"/>
            </a:xfrm>
            <a:custGeom>
              <a:avLst/>
              <a:gdLst/>
              <a:ahLst/>
              <a:cxnLst/>
              <a:rect l="l" t="t" r="r" b="b"/>
              <a:pathLst>
                <a:path h="3019425">
                  <a:moveTo>
                    <a:pt x="0" y="0"/>
                  </a:moveTo>
                  <a:lnTo>
                    <a:pt x="0" y="3018910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010" y="9276149"/>
              <a:ext cx="228600" cy="2286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0010" y="927614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228600"/>
                  </a:moveTo>
                  <a:lnTo>
                    <a:pt x="69809" y="219617"/>
                  </a:lnTo>
                  <a:lnTo>
                    <a:pt x="33477" y="195120"/>
                  </a:lnTo>
                  <a:lnTo>
                    <a:pt x="8982" y="158789"/>
                  </a:lnTo>
                  <a:lnTo>
                    <a:pt x="0" y="114299"/>
                  </a:lnTo>
                  <a:lnTo>
                    <a:pt x="8982" y="69806"/>
                  </a:lnTo>
                  <a:lnTo>
                    <a:pt x="33477" y="33475"/>
                  </a:lnTo>
                  <a:lnTo>
                    <a:pt x="69809" y="8981"/>
                  </a:lnTo>
                  <a:lnTo>
                    <a:pt x="114300" y="0"/>
                  </a:lnTo>
                  <a:lnTo>
                    <a:pt x="158790" y="8981"/>
                  </a:lnTo>
                  <a:lnTo>
                    <a:pt x="195122" y="33475"/>
                  </a:lnTo>
                  <a:lnTo>
                    <a:pt x="219617" y="69806"/>
                  </a:lnTo>
                  <a:lnTo>
                    <a:pt x="228600" y="114299"/>
                  </a:lnTo>
                  <a:lnTo>
                    <a:pt x="219617" y="158789"/>
                  </a:lnTo>
                  <a:lnTo>
                    <a:pt x="195122" y="195120"/>
                  </a:lnTo>
                  <a:lnTo>
                    <a:pt x="158790" y="219617"/>
                  </a:lnTo>
                  <a:lnTo>
                    <a:pt x="114300" y="228600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026725" y="3054932"/>
              <a:ext cx="11430" cy="3133725"/>
            </a:xfrm>
            <a:custGeom>
              <a:avLst/>
              <a:gdLst/>
              <a:ahLst/>
              <a:cxnLst/>
              <a:rect l="l" t="t" r="r" b="b"/>
              <a:pathLst>
                <a:path w="11430" h="3133725">
                  <a:moveTo>
                    <a:pt x="0" y="3133371"/>
                  </a:moveTo>
                  <a:lnTo>
                    <a:pt x="10911" y="0"/>
                  </a:lnTo>
                </a:path>
              </a:pathLst>
            </a:custGeom>
            <a:ln w="76199">
              <a:solidFill>
                <a:srgbClr val="5353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3801" y="2807284"/>
              <a:ext cx="228598" cy="2285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923801" y="2807284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697" y="0"/>
                  </a:moveTo>
                  <a:lnTo>
                    <a:pt x="159156" y="9137"/>
                  </a:lnTo>
                  <a:lnTo>
                    <a:pt x="195402" y="33760"/>
                  </a:lnTo>
                  <a:lnTo>
                    <a:pt x="219771" y="70177"/>
                  </a:lnTo>
                  <a:lnTo>
                    <a:pt x="228598" y="114697"/>
                  </a:lnTo>
                  <a:lnTo>
                    <a:pt x="219461" y="159158"/>
                  </a:lnTo>
                  <a:lnTo>
                    <a:pt x="194839" y="195404"/>
                  </a:lnTo>
                  <a:lnTo>
                    <a:pt x="158422" y="219772"/>
                  </a:lnTo>
                  <a:lnTo>
                    <a:pt x="113901" y="228598"/>
                  </a:lnTo>
                  <a:lnTo>
                    <a:pt x="69442" y="219462"/>
                  </a:lnTo>
                  <a:lnTo>
                    <a:pt x="33196" y="194841"/>
                  </a:lnTo>
                  <a:lnTo>
                    <a:pt x="8827" y="158425"/>
                  </a:lnTo>
                  <a:lnTo>
                    <a:pt x="0" y="113901"/>
                  </a:lnTo>
                  <a:lnTo>
                    <a:pt x="9137" y="69443"/>
                  </a:lnTo>
                  <a:lnTo>
                    <a:pt x="33758" y="33197"/>
                  </a:lnTo>
                  <a:lnTo>
                    <a:pt x="70175" y="8827"/>
                  </a:lnTo>
                  <a:lnTo>
                    <a:pt x="114697" y="0"/>
                  </a:lnTo>
                </a:path>
              </a:pathLst>
            </a:custGeom>
            <a:ln w="76199">
              <a:solidFill>
                <a:srgbClr val="5353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392765" y="6230599"/>
              <a:ext cx="0" cy="3088640"/>
            </a:xfrm>
            <a:custGeom>
              <a:avLst/>
              <a:gdLst/>
              <a:ahLst/>
              <a:cxnLst/>
              <a:rect l="l" t="t" r="r" b="b"/>
              <a:pathLst>
                <a:path h="3088640">
                  <a:moveTo>
                    <a:pt x="0" y="0"/>
                  </a:moveTo>
                  <a:lnTo>
                    <a:pt x="0" y="3088443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78465" y="9338092"/>
              <a:ext cx="228600" cy="2285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278465" y="9338092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228599"/>
                  </a:moveTo>
                  <a:lnTo>
                    <a:pt x="69809" y="219617"/>
                  </a:lnTo>
                  <a:lnTo>
                    <a:pt x="33477" y="195120"/>
                  </a:lnTo>
                  <a:lnTo>
                    <a:pt x="8982" y="158789"/>
                  </a:lnTo>
                  <a:lnTo>
                    <a:pt x="0" y="114299"/>
                  </a:lnTo>
                  <a:lnTo>
                    <a:pt x="8982" y="69806"/>
                  </a:lnTo>
                  <a:lnTo>
                    <a:pt x="33477" y="33475"/>
                  </a:lnTo>
                  <a:lnTo>
                    <a:pt x="69809" y="8981"/>
                  </a:lnTo>
                  <a:lnTo>
                    <a:pt x="114300" y="0"/>
                  </a:lnTo>
                  <a:lnTo>
                    <a:pt x="158790" y="8981"/>
                  </a:lnTo>
                  <a:lnTo>
                    <a:pt x="195122" y="33475"/>
                  </a:lnTo>
                  <a:lnTo>
                    <a:pt x="219617" y="69806"/>
                  </a:lnTo>
                  <a:lnTo>
                    <a:pt x="228600" y="114299"/>
                  </a:lnTo>
                  <a:lnTo>
                    <a:pt x="219617" y="158789"/>
                  </a:lnTo>
                  <a:lnTo>
                    <a:pt x="195122" y="195120"/>
                  </a:lnTo>
                  <a:lnTo>
                    <a:pt x="158790" y="219617"/>
                  </a:lnTo>
                  <a:lnTo>
                    <a:pt x="114300" y="228599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6047658"/>
              <a:ext cx="17240250" cy="381000"/>
            </a:xfrm>
            <a:custGeom>
              <a:avLst/>
              <a:gdLst/>
              <a:ahLst/>
              <a:cxnLst/>
              <a:rect l="l" t="t" r="r" b="b"/>
              <a:pathLst>
                <a:path w="17240250" h="381000">
                  <a:moveTo>
                    <a:pt x="0" y="0"/>
                  </a:moveTo>
                  <a:lnTo>
                    <a:pt x="17240250" y="0"/>
                  </a:lnTo>
                  <a:lnTo>
                    <a:pt x="1724025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35500" y="5666658"/>
              <a:ext cx="762000" cy="1143000"/>
            </a:xfrm>
            <a:custGeom>
              <a:avLst/>
              <a:gdLst/>
              <a:ahLst/>
              <a:cxnLst/>
              <a:rect l="l" t="t" r="r" b="b"/>
              <a:pathLst>
                <a:path w="762000" h="1143000">
                  <a:moveTo>
                    <a:pt x="0" y="1143000"/>
                  </a:moveTo>
                  <a:lnTo>
                    <a:pt x="0" y="0"/>
                  </a:lnTo>
                  <a:lnTo>
                    <a:pt x="762000" y="57150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335500" y="5666658"/>
              <a:ext cx="762000" cy="1143000"/>
            </a:xfrm>
            <a:custGeom>
              <a:avLst/>
              <a:gdLst/>
              <a:ahLst/>
              <a:cxnLst/>
              <a:rect l="l" t="t" r="r" b="b"/>
              <a:pathLst>
                <a:path w="762000" h="1143000">
                  <a:moveTo>
                    <a:pt x="0" y="0"/>
                  </a:moveTo>
                  <a:lnTo>
                    <a:pt x="762000" y="5715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ln w="3810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89215" y="6146200"/>
              <a:ext cx="0" cy="3088640"/>
            </a:xfrm>
            <a:custGeom>
              <a:avLst/>
              <a:gdLst/>
              <a:ahLst/>
              <a:cxnLst/>
              <a:rect l="l" t="t" r="r" b="b"/>
              <a:pathLst>
                <a:path h="3088640">
                  <a:moveTo>
                    <a:pt x="0" y="0"/>
                  </a:moveTo>
                  <a:lnTo>
                    <a:pt x="0" y="3088443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74915" y="9253693"/>
              <a:ext cx="228600" cy="22859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974915" y="9253693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228599"/>
                  </a:moveTo>
                  <a:lnTo>
                    <a:pt x="69809" y="219617"/>
                  </a:lnTo>
                  <a:lnTo>
                    <a:pt x="33477" y="195120"/>
                  </a:lnTo>
                  <a:lnTo>
                    <a:pt x="8982" y="158789"/>
                  </a:lnTo>
                  <a:lnTo>
                    <a:pt x="0" y="114299"/>
                  </a:lnTo>
                  <a:lnTo>
                    <a:pt x="8982" y="69806"/>
                  </a:lnTo>
                  <a:lnTo>
                    <a:pt x="33477" y="33475"/>
                  </a:lnTo>
                  <a:lnTo>
                    <a:pt x="69809" y="8981"/>
                  </a:lnTo>
                  <a:lnTo>
                    <a:pt x="114300" y="0"/>
                  </a:lnTo>
                  <a:lnTo>
                    <a:pt x="158790" y="8981"/>
                  </a:lnTo>
                  <a:lnTo>
                    <a:pt x="195122" y="33475"/>
                  </a:lnTo>
                  <a:lnTo>
                    <a:pt x="219617" y="69806"/>
                  </a:lnTo>
                  <a:lnTo>
                    <a:pt x="228600" y="114299"/>
                  </a:lnTo>
                  <a:lnTo>
                    <a:pt x="219617" y="158789"/>
                  </a:lnTo>
                  <a:lnTo>
                    <a:pt x="195122" y="195120"/>
                  </a:lnTo>
                  <a:lnTo>
                    <a:pt x="158790" y="219617"/>
                  </a:lnTo>
                  <a:lnTo>
                    <a:pt x="114300" y="228599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8521" y="5783060"/>
              <a:ext cx="910590" cy="910590"/>
            </a:xfrm>
            <a:custGeom>
              <a:avLst/>
              <a:gdLst/>
              <a:ahLst/>
              <a:cxnLst/>
              <a:rect l="l" t="t" r="r" b="b"/>
              <a:pathLst>
                <a:path w="910590" h="910590">
                  <a:moveTo>
                    <a:pt x="455087" y="910163"/>
                  </a:moveTo>
                  <a:lnTo>
                    <a:pt x="408557" y="907813"/>
                  </a:lnTo>
                  <a:lnTo>
                    <a:pt x="363371" y="900918"/>
                  </a:lnTo>
                  <a:lnTo>
                    <a:pt x="319758" y="889705"/>
                  </a:lnTo>
                  <a:lnTo>
                    <a:pt x="277947" y="874403"/>
                  </a:lnTo>
                  <a:lnTo>
                    <a:pt x="238165" y="855241"/>
                  </a:lnTo>
                  <a:lnTo>
                    <a:pt x="200643" y="832448"/>
                  </a:lnTo>
                  <a:lnTo>
                    <a:pt x="165609" y="806252"/>
                  </a:lnTo>
                  <a:lnTo>
                    <a:pt x="133292" y="776881"/>
                  </a:lnTo>
                  <a:lnTo>
                    <a:pt x="103919" y="744566"/>
                  </a:lnTo>
                  <a:lnTo>
                    <a:pt x="77721" y="709534"/>
                  </a:lnTo>
                  <a:lnTo>
                    <a:pt x="54926" y="672013"/>
                  </a:lnTo>
                  <a:lnTo>
                    <a:pt x="35763" y="632234"/>
                  </a:lnTo>
                  <a:lnTo>
                    <a:pt x="20459" y="590424"/>
                  </a:lnTo>
                  <a:lnTo>
                    <a:pt x="9245" y="546812"/>
                  </a:lnTo>
                  <a:lnTo>
                    <a:pt x="2349" y="501626"/>
                  </a:lnTo>
                  <a:lnTo>
                    <a:pt x="0" y="455096"/>
                  </a:lnTo>
                  <a:lnTo>
                    <a:pt x="2349" y="408566"/>
                  </a:lnTo>
                  <a:lnTo>
                    <a:pt x="9245" y="363380"/>
                  </a:lnTo>
                  <a:lnTo>
                    <a:pt x="20459" y="319766"/>
                  </a:lnTo>
                  <a:lnTo>
                    <a:pt x="35763" y="277954"/>
                  </a:lnTo>
                  <a:lnTo>
                    <a:pt x="54926" y="238172"/>
                  </a:lnTo>
                  <a:lnTo>
                    <a:pt x="77721" y="200650"/>
                  </a:lnTo>
                  <a:lnTo>
                    <a:pt x="103919" y="165615"/>
                  </a:lnTo>
                  <a:lnTo>
                    <a:pt x="133292" y="133296"/>
                  </a:lnTo>
                  <a:lnTo>
                    <a:pt x="165609" y="103923"/>
                  </a:lnTo>
                  <a:lnTo>
                    <a:pt x="200643" y="77724"/>
                  </a:lnTo>
                  <a:lnTo>
                    <a:pt x="238165" y="54928"/>
                  </a:lnTo>
                  <a:lnTo>
                    <a:pt x="277947" y="35764"/>
                  </a:lnTo>
                  <a:lnTo>
                    <a:pt x="319758" y="20460"/>
                  </a:lnTo>
                  <a:lnTo>
                    <a:pt x="363371" y="9246"/>
                  </a:lnTo>
                  <a:lnTo>
                    <a:pt x="408557" y="2349"/>
                  </a:lnTo>
                  <a:lnTo>
                    <a:pt x="455087" y="0"/>
                  </a:lnTo>
                  <a:lnTo>
                    <a:pt x="501618" y="2349"/>
                  </a:lnTo>
                  <a:lnTo>
                    <a:pt x="546804" y="9246"/>
                  </a:lnTo>
                  <a:lnTo>
                    <a:pt x="590418" y="20460"/>
                  </a:lnTo>
                  <a:lnTo>
                    <a:pt x="632230" y="35764"/>
                  </a:lnTo>
                  <a:lnTo>
                    <a:pt x="672011" y="54928"/>
                  </a:lnTo>
                  <a:lnTo>
                    <a:pt x="709533" y="77724"/>
                  </a:lnTo>
                  <a:lnTo>
                    <a:pt x="744568" y="103923"/>
                  </a:lnTo>
                  <a:lnTo>
                    <a:pt x="776886" y="133296"/>
                  </a:lnTo>
                  <a:lnTo>
                    <a:pt x="806258" y="165615"/>
                  </a:lnTo>
                  <a:lnTo>
                    <a:pt x="832456" y="200650"/>
                  </a:lnTo>
                  <a:lnTo>
                    <a:pt x="855251" y="238172"/>
                  </a:lnTo>
                  <a:lnTo>
                    <a:pt x="874415" y="277954"/>
                  </a:lnTo>
                  <a:lnTo>
                    <a:pt x="889718" y="319766"/>
                  </a:lnTo>
                  <a:lnTo>
                    <a:pt x="900932" y="363380"/>
                  </a:lnTo>
                  <a:lnTo>
                    <a:pt x="907828" y="408566"/>
                  </a:lnTo>
                  <a:lnTo>
                    <a:pt x="910178" y="455096"/>
                  </a:lnTo>
                  <a:lnTo>
                    <a:pt x="907828" y="501626"/>
                  </a:lnTo>
                  <a:lnTo>
                    <a:pt x="900932" y="546812"/>
                  </a:lnTo>
                  <a:lnTo>
                    <a:pt x="889718" y="590424"/>
                  </a:lnTo>
                  <a:lnTo>
                    <a:pt x="874415" y="632234"/>
                  </a:lnTo>
                  <a:lnTo>
                    <a:pt x="855251" y="672013"/>
                  </a:lnTo>
                  <a:lnTo>
                    <a:pt x="832456" y="709534"/>
                  </a:lnTo>
                  <a:lnTo>
                    <a:pt x="806258" y="744566"/>
                  </a:lnTo>
                  <a:lnTo>
                    <a:pt x="776886" y="776881"/>
                  </a:lnTo>
                  <a:lnTo>
                    <a:pt x="744568" y="806252"/>
                  </a:lnTo>
                  <a:lnTo>
                    <a:pt x="709533" y="832448"/>
                  </a:lnTo>
                  <a:lnTo>
                    <a:pt x="672011" y="855241"/>
                  </a:lnTo>
                  <a:lnTo>
                    <a:pt x="632230" y="874403"/>
                  </a:lnTo>
                  <a:lnTo>
                    <a:pt x="590418" y="889705"/>
                  </a:lnTo>
                  <a:lnTo>
                    <a:pt x="546804" y="900918"/>
                  </a:lnTo>
                  <a:lnTo>
                    <a:pt x="501618" y="907813"/>
                  </a:lnTo>
                  <a:lnTo>
                    <a:pt x="455087" y="910163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61644" y="6049825"/>
            <a:ext cx="6242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5" dirty="0">
                <a:latin typeface="Arial Black"/>
                <a:cs typeface="Arial Black"/>
              </a:rPr>
              <a:t>1996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5536" y="7041514"/>
            <a:ext cx="1974850" cy="130810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30"/>
              </a:spcBef>
            </a:pPr>
            <a:r>
              <a:rPr sz="1800" spc="-20" dirty="0">
                <a:solidFill>
                  <a:srgbClr val="FE5226"/>
                </a:solidFill>
                <a:latin typeface="Arial Black"/>
                <a:cs typeface="Arial Black"/>
              </a:rPr>
              <a:t>Awarded</a:t>
            </a:r>
            <a:r>
              <a:rPr sz="1800" spc="-125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spc="-20" dirty="0">
                <a:solidFill>
                  <a:srgbClr val="FE5226"/>
                </a:solidFill>
                <a:latin typeface="Arial Black"/>
                <a:cs typeface="Arial Black"/>
              </a:rPr>
              <a:t>Coco </a:t>
            </a:r>
            <a:r>
              <a:rPr sz="1800" spc="-60" dirty="0">
                <a:solidFill>
                  <a:srgbClr val="FE5226"/>
                </a:solidFill>
                <a:latin typeface="Arial Black"/>
                <a:cs typeface="Arial Black"/>
              </a:rPr>
              <a:t>Solo</a:t>
            </a:r>
            <a:r>
              <a:rPr sz="1800" spc="-160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spc="-40" dirty="0">
                <a:solidFill>
                  <a:srgbClr val="FE5226"/>
                </a:solidFill>
                <a:latin typeface="Arial Black"/>
                <a:cs typeface="Arial Black"/>
              </a:rPr>
              <a:t>concession </a:t>
            </a:r>
            <a:r>
              <a:rPr sz="1800" spc="-160" dirty="0">
                <a:latin typeface="Arial Black"/>
                <a:cs typeface="Arial Black"/>
              </a:rPr>
              <a:t>1997: </a:t>
            </a:r>
            <a:r>
              <a:rPr sz="1800" spc="-20" dirty="0">
                <a:latin typeface="Arial Black"/>
                <a:cs typeface="Arial Black"/>
              </a:rPr>
              <a:t>Begin </a:t>
            </a:r>
            <a:r>
              <a:rPr sz="1800" spc="-10" dirty="0">
                <a:latin typeface="Arial Black"/>
                <a:cs typeface="Arial Black"/>
              </a:rPr>
              <a:t>operation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7250" rIns="0" bIns="0" rtlCol="0">
            <a:spAutoFit/>
          </a:bodyPr>
          <a:lstStyle/>
          <a:p>
            <a:pPr marL="535940">
              <a:lnSpc>
                <a:spcPct val="100000"/>
              </a:lnSpc>
              <a:spcBef>
                <a:spcPts val="100"/>
              </a:spcBef>
            </a:pPr>
            <a:r>
              <a:rPr sz="5000" b="0" dirty="0">
                <a:solidFill>
                  <a:srgbClr val="FFFFFF"/>
                </a:solidFill>
                <a:latin typeface="Arial Black"/>
                <a:cs typeface="Arial Black"/>
              </a:rPr>
              <a:t>CCT</a:t>
            </a:r>
            <a:r>
              <a:rPr sz="5000" b="0" spc="-2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000" b="0" spc="-320" dirty="0">
                <a:solidFill>
                  <a:srgbClr val="FFFFFF"/>
                </a:solidFill>
                <a:latin typeface="Arial Black"/>
                <a:cs typeface="Arial Black"/>
              </a:rPr>
              <a:t>TIMELINE</a:t>
            </a:r>
            <a:endParaRPr sz="50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84312" y="3302441"/>
            <a:ext cx="2320925" cy="1446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40" dirty="0">
                <a:solidFill>
                  <a:srgbClr val="FE5226"/>
                </a:solidFill>
                <a:latin typeface="Arial Black"/>
                <a:cs typeface="Arial Black"/>
              </a:rPr>
              <a:t>Berth</a:t>
            </a:r>
            <a:r>
              <a:rPr sz="1800" spc="-135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spc="-20" dirty="0">
                <a:solidFill>
                  <a:srgbClr val="FE5226"/>
                </a:solidFill>
                <a:latin typeface="Arial Black"/>
                <a:cs typeface="Arial Black"/>
              </a:rPr>
              <a:t>construction </a:t>
            </a:r>
            <a:r>
              <a:rPr sz="1800" spc="-10" dirty="0">
                <a:solidFill>
                  <a:srgbClr val="FE5226"/>
                </a:solidFill>
                <a:latin typeface="Arial Black"/>
                <a:cs typeface="Arial Black"/>
              </a:rPr>
              <a:t>starts</a:t>
            </a:r>
            <a:endParaRPr sz="1800">
              <a:latin typeface="Arial Black"/>
              <a:cs typeface="Arial Black"/>
            </a:endParaRPr>
          </a:p>
          <a:p>
            <a:pPr marL="12700" marR="173990">
              <a:lnSpc>
                <a:spcPct val="114599"/>
              </a:lnSpc>
              <a:spcBef>
                <a:spcPts val="1285"/>
              </a:spcBef>
            </a:pPr>
            <a:r>
              <a:rPr sz="1800" spc="-114" dirty="0">
                <a:latin typeface="Arial Black"/>
                <a:cs typeface="Arial Black"/>
              </a:rPr>
              <a:t>2016:</a:t>
            </a:r>
            <a:r>
              <a:rPr sz="1800" spc="-160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Completion </a:t>
            </a:r>
            <a:r>
              <a:rPr sz="1800" spc="70" dirty="0">
                <a:latin typeface="Arial Black"/>
                <a:cs typeface="Arial Black"/>
              </a:rPr>
              <a:t>of</a:t>
            </a:r>
            <a:r>
              <a:rPr sz="1800" spc="-165" dirty="0">
                <a:latin typeface="Arial Black"/>
                <a:cs typeface="Arial Black"/>
              </a:rPr>
              <a:t> </a:t>
            </a:r>
            <a:r>
              <a:rPr sz="1800" spc="-30" dirty="0">
                <a:latin typeface="Arial Black"/>
                <a:cs typeface="Arial Black"/>
              </a:rPr>
              <a:t>phase</a:t>
            </a:r>
            <a:r>
              <a:rPr sz="1800" spc="-160" dirty="0">
                <a:latin typeface="Arial Black"/>
                <a:cs typeface="Arial Black"/>
              </a:rPr>
              <a:t> </a:t>
            </a:r>
            <a:r>
              <a:rPr sz="1800" spc="-25" dirty="0">
                <a:latin typeface="Arial Black"/>
                <a:cs typeface="Arial Black"/>
              </a:rPr>
              <a:t>II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206116" y="7034976"/>
            <a:ext cx="2359660" cy="192468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800" spc="-55" dirty="0">
                <a:solidFill>
                  <a:srgbClr val="FE5226"/>
                </a:solidFill>
                <a:latin typeface="Arial Black"/>
                <a:cs typeface="Arial Black"/>
              </a:rPr>
              <a:t>Logistic</a:t>
            </a:r>
            <a:r>
              <a:rPr sz="1800" spc="-110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spc="-20" dirty="0">
                <a:solidFill>
                  <a:srgbClr val="FE5226"/>
                </a:solidFill>
                <a:latin typeface="Arial Black"/>
                <a:cs typeface="Arial Black"/>
              </a:rPr>
              <a:t>Park</a:t>
            </a:r>
            <a:endParaRPr sz="1800">
              <a:latin typeface="Arial Black"/>
              <a:cs typeface="Arial Black"/>
            </a:endParaRPr>
          </a:p>
          <a:p>
            <a:pPr marL="12700" marR="5080">
              <a:lnSpc>
                <a:spcPct val="114599"/>
              </a:lnSpc>
              <a:spcBef>
                <a:spcPts val="50"/>
              </a:spcBef>
            </a:pPr>
            <a:r>
              <a:rPr sz="1800" spc="-125" dirty="0">
                <a:latin typeface="Arial Black"/>
                <a:cs typeface="Arial Black"/>
              </a:rPr>
              <a:t>2018:</a:t>
            </a:r>
            <a:r>
              <a:rPr sz="1800" spc="-13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planning</a:t>
            </a:r>
            <a:r>
              <a:rPr sz="1800" spc="-125" dirty="0">
                <a:latin typeface="Arial Black"/>
                <a:cs typeface="Arial Black"/>
              </a:rPr>
              <a:t> </a:t>
            </a:r>
            <a:r>
              <a:rPr sz="1800" spc="-25" dirty="0">
                <a:latin typeface="Arial Black"/>
                <a:cs typeface="Arial Black"/>
              </a:rPr>
              <a:t>and </a:t>
            </a:r>
            <a:r>
              <a:rPr sz="1800" dirty="0">
                <a:latin typeface="Arial Black"/>
                <a:cs typeface="Arial Black"/>
              </a:rPr>
              <a:t>construction</a:t>
            </a:r>
            <a:r>
              <a:rPr sz="1800" spc="-150" dirty="0">
                <a:latin typeface="Arial Black"/>
                <a:cs typeface="Arial Black"/>
              </a:rPr>
              <a:t> </a:t>
            </a:r>
            <a:r>
              <a:rPr sz="1800" spc="70" dirty="0">
                <a:latin typeface="Arial Black"/>
                <a:cs typeface="Arial Black"/>
              </a:rPr>
              <a:t>of</a:t>
            </a:r>
            <a:r>
              <a:rPr sz="1800" spc="-150" dirty="0">
                <a:latin typeface="Arial Black"/>
                <a:cs typeface="Arial Black"/>
              </a:rPr>
              <a:t> </a:t>
            </a:r>
            <a:r>
              <a:rPr sz="1800" spc="-50" dirty="0">
                <a:latin typeface="Arial Black"/>
                <a:cs typeface="Arial Black"/>
              </a:rPr>
              <a:t>a </a:t>
            </a:r>
            <a:r>
              <a:rPr sz="1800" spc="-30" dirty="0">
                <a:latin typeface="Arial Black"/>
                <a:cs typeface="Arial Black"/>
              </a:rPr>
              <a:t>logistics</a:t>
            </a:r>
            <a:r>
              <a:rPr sz="1800" spc="-100" dirty="0">
                <a:latin typeface="Arial Black"/>
                <a:cs typeface="Arial Black"/>
              </a:rPr>
              <a:t> </a:t>
            </a:r>
            <a:r>
              <a:rPr sz="1800" spc="-20" dirty="0">
                <a:latin typeface="Arial Black"/>
                <a:cs typeface="Arial Black"/>
              </a:rPr>
              <a:t>park</a:t>
            </a:r>
            <a:r>
              <a:rPr sz="1800" spc="500" dirty="0">
                <a:latin typeface="Arial Black"/>
                <a:cs typeface="Arial Black"/>
              </a:rPr>
              <a:t> </a:t>
            </a:r>
            <a:r>
              <a:rPr sz="1800" spc="-114" dirty="0">
                <a:latin typeface="Arial Black"/>
                <a:cs typeface="Arial Black"/>
              </a:rPr>
              <a:t>2021: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30" dirty="0">
                <a:latin typeface="Arial Black"/>
                <a:cs typeface="Arial Black"/>
              </a:rPr>
              <a:t>Park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open</a:t>
            </a:r>
            <a:r>
              <a:rPr sz="1800" spc="-140" dirty="0">
                <a:latin typeface="Arial Black"/>
                <a:cs typeface="Arial Black"/>
              </a:rPr>
              <a:t> </a:t>
            </a:r>
            <a:r>
              <a:rPr sz="1800" spc="40" dirty="0">
                <a:latin typeface="Arial Black"/>
                <a:cs typeface="Arial Black"/>
              </a:rPr>
              <a:t>for </a:t>
            </a:r>
            <a:r>
              <a:rPr sz="1800" spc="-10" dirty="0">
                <a:latin typeface="Arial Black"/>
                <a:cs typeface="Arial Black"/>
              </a:rPr>
              <a:t>business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12035" y="3329354"/>
            <a:ext cx="163322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10" dirty="0">
                <a:solidFill>
                  <a:srgbClr val="FE5226"/>
                </a:solidFill>
                <a:latin typeface="Arial Black"/>
                <a:cs typeface="Arial Black"/>
              </a:rPr>
              <a:t>Construction complete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108131" y="5775441"/>
            <a:ext cx="2994660" cy="3767454"/>
            <a:chOff x="2108131" y="5775441"/>
            <a:chExt cx="2994660" cy="3767454"/>
          </a:xfrm>
        </p:grpSpPr>
        <p:sp>
          <p:nvSpPr>
            <p:cNvPr id="37" name="object 37"/>
            <p:cNvSpPr/>
            <p:nvPr/>
          </p:nvSpPr>
          <p:spPr>
            <a:xfrm>
              <a:off x="4950012" y="6238188"/>
              <a:ext cx="0" cy="3019425"/>
            </a:xfrm>
            <a:custGeom>
              <a:avLst/>
              <a:gdLst/>
              <a:ahLst/>
              <a:cxnLst/>
              <a:rect l="l" t="t" r="r" b="b"/>
              <a:pathLst>
                <a:path h="3019425">
                  <a:moveTo>
                    <a:pt x="0" y="0"/>
                  </a:moveTo>
                  <a:lnTo>
                    <a:pt x="0" y="3018910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5712" y="9276149"/>
              <a:ext cx="228600" cy="2286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835712" y="927614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228600"/>
                  </a:moveTo>
                  <a:lnTo>
                    <a:pt x="69809" y="219617"/>
                  </a:lnTo>
                  <a:lnTo>
                    <a:pt x="33477" y="195120"/>
                  </a:lnTo>
                  <a:lnTo>
                    <a:pt x="8982" y="158789"/>
                  </a:lnTo>
                  <a:lnTo>
                    <a:pt x="0" y="114299"/>
                  </a:lnTo>
                  <a:lnTo>
                    <a:pt x="8982" y="69806"/>
                  </a:lnTo>
                  <a:lnTo>
                    <a:pt x="33477" y="33475"/>
                  </a:lnTo>
                  <a:lnTo>
                    <a:pt x="69809" y="8981"/>
                  </a:lnTo>
                  <a:lnTo>
                    <a:pt x="114300" y="0"/>
                  </a:lnTo>
                  <a:lnTo>
                    <a:pt x="158790" y="8981"/>
                  </a:lnTo>
                  <a:lnTo>
                    <a:pt x="195122" y="33475"/>
                  </a:lnTo>
                  <a:lnTo>
                    <a:pt x="219617" y="69806"/>
                  </a:lnTo>
                  <a:lnTo>
                    <a:pt x="228600" y="114299"/>
                  </a:lnTo>
                  <a:lnTo>
                    <a:pt x="219617" y="158789"/>
                  </a:lnTo>
                  <a:lnTo>
                    <a:pt x="195122" y="195120"/>
                  </a:lnTo>
                  <a:lnTo>
                    <a:pt x="158790" y="219617"/>
                  </a:lnTo>
                  <a:lnTo>
                    <a:pt x="114300" y="228600"/>
                  </a:lnTo>
                </a:path>
              </a:pathLst>
            </a:custGeom>
            <a:ln w="76200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08131" y="5775441"/>
              <a:ext cx="910590" cy="910590"/>
            </a:xfrm>
            <a:custGeom>
              <a:avLst/>
              <a:gdLst/>
              <a:ahLst/>
              <a:cxnLst/>
              <a:rect l="l" t="t" r="r" b="b"/>
              <a:pathLst>
                <a:path w="910589" h="910590">
                  <a:moveTo>
                    <a:pt x="455090" y="910193"/>
                  </a:moveTo>
                  <a:lnTo>
                    <a:pt x="408560" y="907844"/>
                  </a:lnTo>
                  <a:lnTo>
                    <a:pt x="363374" y="900947"/>
                  </a:lnTo>
                  <a:lnTo>
                    <a:pt x="319761" y="889733"/>
                  </a:lnTo>
                  <a:lnTo>
                    <a:pt x="277949" y="874429"/>
                  </a:lnTo>
                  <a:lnTo>
                    <a:pt x="238168" y="855265"/>
                  </a:lnTo>
                  <a:lnTo>
                    <a:pt x="200645" y="832469"/>
                  </a:lnTo>
                  <a:lnTo>
                    <a:pt x="165611" y="806270"/>
                  </a:lnTo>
                  <a:lnTo>
                    <a:pt x="133293" y="776897"/>
                  </a:lnTo>
                  <a:lnTo>
                    <a:pt x="103921" y="744578"/>
                  </a:lnTo>
                  <a:lnTo>
                    <a:pt x="77722" y="709543"/>
                  </a:lnTo>
                  <a:lnTo>
                    <a:pt x="54927" y="672020"/>
                  </a:lnTo>
                  <a:lnTo>
                    <a:pt x="35763" y="632239"/>
                  </a:lnTo>
                  <a:lnTo>
                    <a:pt x="20460" y="590426"/>
                  </a:lnTo>
                  <a:lnTo>
                    <a:pt x="9245" y="546813"/>
                  </a:lnTo>
                  <a:lnTo>
                    <a:pt x="2349" y="501627"/>
                  </a:lnTo>
                  <a:lnTo>
                    <a:pt x="0" y="455096"/>
                  </a:lnTo>
                  <a:lnTo>
                    <a:pt x="2349" y="408566"/>
                  </a:lnTo>
                  <a:lnTo>
                    <a:pt x="9245" y="363380"/>
                  </a:lnTo>
                  <a:lnTo>
                    <a:pt x="20460" y="319766"/>
                  </a:lnTo>
                  <a:lnTo>
                    <a:pt x="35763" y="277954"/>
                  </a:lnTo>
                  <a:lnTo>
                    <a:pt x="54927" y="238172"/>
                  </a:lnTo>
                  <a:lnTo>
                    <a:pt x="77722" y="200650"/>
                  </a:lnTo>
                  <a:lnTo>
                    <a:pt x="103921" y="165615"/>
                  </a:lnTo>
                  <a:lnTo>
                    <a:pt x="133293" y="133296"/>
                  </a:lnTo>
                  <a:lnTo>
                    <a:pt x="165611" y="103923"/>
                  </a:lnTo>
                  <a:lnTo>
                    <a:pt x="200645" y="77724"/>
                  </a:lnTo>
                  <a:lnTo>
                    <a:pt x="238168" y="54928"/>
                  </a:lnTo>
                  <a:lnTo>
                    <a:pt x="277949" y="35764"/>
                  </a:lnTo>
                  <a:lnTo>
                    <a:pt x="319761" y="20460"/>
                  </a:lnTo>
                  <a:lnTo>
                    <a:pt x="363374" y="9246"/>
                  </a:lnTo>
                  <a:lnTo>
                    <a:pt x="408560" y="2349"/>
                  </a:lnTo>
                  <a:lnTo>
                    <a:pt x="455090" y="0"/>
                  </a:lnTo>
                  <a:lnTo>
                    <a:pt x="501620" y="2349"/>
                  </a:lnTo>
                  <a:lnTo>
                    <a:pt x="546806" y="9246"/>
                  </a:lnTo>
                  <a:lnTo>
                    <a:pt x="590419" y="20460"/>
                  </a:lnTo>
                  <a:lnTo>
                    <a:pt x="632231" y="35764"/>
                  </a:lnTo>
                  <a:lnTo>
                    <a:pt x="672012" y="54928"/>
                  </a:lnTo>
                  <a:lnTo>
                    <a:pt x="709534" y="77724"/>
                  </a:lnTo>
                  <a:lnTo>
                    <a:pt x="744568" y="103923"/>
                  </a:lnTo>
                  <a:lnTo>
                    <a:pt x="776886" y="133296"/>
                  </a:lnTo>
                  <a:lnTo>
                    <a:pt x="806258" y="165615"/>
                  </a:lnTo>
                  <a:lnTo>
                    <a:pt x="832456" y="200650"/>
                  </a:lnTo>
                  <a:lnTo>
                    <a:pt x="855251" y="238172"/>
                  </a:lnTo>
                  <a:lnTo>
                    <a:pt x="874415" y="277954"/>
                  </a:lnTo>
                  <a:lnTo>
                    <a:pt x="889718" y="319766"/>
                  </a:lnTo>
                  <a:lnTo>
                    <a:pt x="900932" y="363380"/>
                  </a:lnTo>
                  <a:lnTo>
                    <a:pt x="907828" y="408566"/>
                  </a:lnTo>
                  <a:lnTo>
                    <a:pt x="910178" y="455096"/>
                  </a:lnTo>
                  <a:lnTo>
                    <a:pt x="907828" y="501627"/>
                  </a:lnTo>
                  <a:lnTo>
                    <a:pt x="900932" y="546813"/>
                  </a:lnTo>
                  <a:lnTo>
                    <a:pt x="889718" y="590426"/>
                  </a:lnTo>
                  <a:lnTo>
                    <a:pt x="874415" y="632239"/>
                  </a:lnTo>
                  <a:lnTo>
                    <a:pt x="855251" y="672020"/>
                  </a:lnTo>
                  <a:lnTo>
                    <a:pt x="832456" y="709543"/>
                  </a:lnTo>
                  <a:lnTo>
                    <a:pt x="806258" y="744578"/>
                  </a:lnTo>
                  <a:lnTo>
                    <a:pt x="776886" y="776897"/>
                  </a:lnTo>
                  <a:lnTo>
                    <a:pt x="744568" y="806270"/>
                  </a:lnTo>
                  <a:lnTo>
                    <a:pt x="709534" y="832469"/>
                  </a:lnTo>
                  <a:lnTo>
                    <a:pt x="672012" y="855265"/>
                  </a:lnTo>
                  <a:lnTo>
                    <a:pt x="632231" y="874429"/>
                  </a:lnTo>
                  <a:lnTo>
                    <a:pt x="590419" y="889733"/>
                  </a:lnTo>
                  <a:lnTo>
                    <a:pt x="546806" y="900947"/>
                  </a:lnTo>
                  <a:lnTo>
                    <a:pt x="501620" y="907844"/>
                  </a:lnTo>
                  <a:lnTo>
                    <a:pt x="455090" y="910193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254379" y="6042205"/>
            <a:ext cx="617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65" dirty="0">
                <a:latin typeface="Arial Black"/>
                <a:cs typeface="Arial Black"/>
              </a:rPr>
              <a:t>1998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577664" y="5775441"/>
            <a:ext cx="910590" cy="910590"/>
          </a:xfrm>
          <a:custGeom>
            <a:avLst/>
            <a:gdLst/>
            <a:ahLst/>
            <a:cxnLst/>
            <a:rect l="l" t="t" r="r" b="b"/>
            <a:pathLst>
              <a:path w="910590" h="910590">
                <a:moveTo>
                  <a:pt x="455066" y="910193"/>
                </a:moveTo>
                <a:lnTo>
                  <a:pt x="408536" y="907844"/>
                </a:lnTo>
                <a:lnTo>
                  <a:pt x="363351" y="900947"/>
                </a:lnTo>
                <a:lnTo>
                  <a:pt x="319739" y="889733"/>
                </a:lnTo>
                <a:lnTo>
                  <a:pt x="277929" y="874429"/>
                </a:lnTo>
                <a:lnTo>
                  <a:pt x="238149" y="855265"/>
                </a:lnTo>
                <a:lnTo>
                  <a:pt x="200629" y="832469"/>
                </a:lnTo>
                <a:lnTo>
                  <a:pt x="165596" y="806270"/>
                </a:lnTo>
                <a:lnTo>
                  <a:pt x="133281" y="776897"/>
                </a:lnTo>
                <a:lnTo>
                  <a:pt x="103911" y="744578"/>
                </a:lnTo>
                <a:lnTo>
                  <a:pt x="77715" y="709543"/>
                </a:lnTo>
                <a:lnTo>
                  <a:pt x="54921" y="672020"/>
                </a:lnTo>
                <a:lnTo>
                  <a:pt x="35759" y="632239"/>
                </a:lnTo>
                <a:lnTo>
                  <a:pt x="20457" y="590426"/>
                </a:lnTo>
                <a:lnTo>
                  <a:pt x="9244" y="546813"/>
                </a:lnTo>
                <a:lnTo>
                  <a:pt x="2349" y="501627"/>
                </a:lnTo>
                <a:lnTo>
                  <a:pt x="0" y="455096"/>
                </a:lnTo>
                <a:lnTo>
                  <a:pt x="2349" y="408566"/>
                </a:lnTo>
                <a:lnTo>
                  <a:pt x="9244" y="363380"/>
                </a:lnTo>
                <a:lnTo>
                  <a:pt x="20457" y="319766"/>
                </a:lnTo>
                <a:lnTo>
                  <a:pt x="35759" y="277954"/>
                </a:lnTo>
                <a:lnTo>
                  <a:pt x="54921" y="238172"/>
                </a:lnTo>
                <a:lnTo>
                  <a:pt x="77715" y="200650"/>
                </a:lnTo>
                <a:lnTo>
                  <a:pt x="103911" y="165615"/>
                </a:lnTo>
                <a:lnTo>
                  <a:pt x="133281" y="133296"/>
                </a:lnTo>
                <a:lnTo>
                  <a:pt x="165596" y="103923"/>
                </a:lnTo>
                <a:lnTo>
                  <a:pt x="200629" y="77724"/>
                </a:lnTo>
                <a:lnTo>
                  <a:pt x="238149" y="54928"/>
                </a:lnTo>
                <a:lnTo>
                  <a:pt x="277929" y="35764"/>
                </a:lnTo>
                <a:lnTo>
                  <a:pt x="319739" y="20460"/>
                </a:lnTo>
                <a:lnTo>
                  <a:pt x="363351" y="9246"/>
                </a:lnTo>
                <a:lnTo>
                  <a:pt x="408536" y="2349"/>
                </a:lnTo>
                <a:lnTo>
                  <a:pt x="455066" y="0"/>
                </a:lnTo>
                <a:lnTo>
                  <a:pt x="501596" y="2349"/>
                </a:lnTo>
                <a:lnTo>
                  <a:pt x="546782" y="9246"/>
                </a:lnTo>
                <a:lnTo>
                  <a:pt x="590396" y="20460"/>
                </a:lnTo>
                <a:lnTo>
                  <a:pt x="632208" y="35764"/>
                </a:lnTo>
                <a:lnTo>
                  <a:pt x="671990" y="54928"/>
                </a:lnTo>
                <a:lnTo>
                  <a:pt x="709513" y="77724"/>
                </a:lnTo>
                <a:lnTo>
                  <a:pt x="744548" y="103923"/>
                </a:lnTo>
                <a:lnTo>
                  <a:pt x="776866" y="133296"/>
                </a:lnTo>
                <a:lnTo>
                  <a:pt x="806239" y="165615"/>
                </a:lnTo>
                <a:lnTo>
                  <a:pt x="832438" y="200650"/>
                </a:lnTo>
                <a:lnTo>
                  <a:pt x="855234" y="238172"/>
                </a:lnTo>
                <a:lnTo>
                  <a:pt x="874398" y="277954"/>
                </a:lnTo>
                <a:lnTo>
                  <a:pt x="889702" y="319766"/>
                </a:lnTo>
                <a:lnTo>
                  <a:pt x="900917" y="363380"/>
                </a:lnTo>
                <a:lnTo>
                  <a:pt x="907813" y="408566"/>
                </a:lnTo>
                <a:lnTo>
                  <a:pt x="910163" y="455096"/>
                </a:lnTo>
                <a:lnTo>
                  <a:pt x="907813" y="501627"/>
                </a:lnTo>
                <a:lnTo>
                  <a:pt x="900917" y="546813"/>
                </a:lnTo>
                <a:lnTo>
                  <a:pt x="889702" y="590426"/>
                </a:lnTo>
                <a:lnTo>
                  <a:pt x="874398" y="632239"/>
                </a:lnTo>
                <a:lnTo>
                  <a:pt x="855234" y="672020"/>
                </a:lnTo>
                <a:lnTo>
                  <a:pt x="832438" y="709543"/>
                </a:lnTo>
                <a:lnTo>
                  <a:pt x="806239" y="744578"/>
                </a:lnTo>
                <a:lnTo>
                  <a:pt x="776866" y="776897"/>
                </a:lnTo>
                <a:lnTo>
                  <a:pt x="744548" y="806270"/>
                </a:lnTo>
                <a:lnTo>
                  <a:pt x="709513" y="832469"/>
                </a:lnTo>
                <a:lnTo>
                  <a:pt x="671990" y="855265"/>
                </a:lnTo>
                <a:lnTo>
                  <a:pt x="632208" y="874429"/>
                </a:lnTo>
                <a:lnTo>
                  <a:pt x="590396" y="889733"/>
                </a:lnTo>
                <a:lnTo>
                  <a:pt x="546782" y="900947"/>
                </a:lnTo>
                <a:lnTo>
                  <a:pt x="501596" y="907844"/>
                </a:lnTo>
                <a:lnTo>
                  <a:pt x="455066" y="91019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2702183" y="6054873"/>
            <a:ext cx="66103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0" dirty="0">
                <a:latin typeface="Arial Black"/>
                <a:cs typeface="Arial Black"/>
              </a:rPr>
              <a:t>2024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496074" y="5783060"/>
            <a:ext cx="910590" cy="910590"/>
          </a:xfrm>
          <a:custGeom>
            <a:avLst/>
            <a:gdLst/>
            <a:ahLst/>
            <a:cxnLst/>
            <a:rect l="l" t="t" r="r" b="b"/>
            <a:pathLst>
              <a:path w="910589" h="910590">
                <a:moveTo>
                  <a:pt x="455096" y="910163"/>
                </a:moveTo>
                <a:lnTo>
                  <a:pt x="408566" y="907813"/>
                </a:lnTo>
                <a:lnTo>
                  <a:pt x="363380" y="900918"/>
                </a:lnTo>
                <a:lnTo>
                  <a:pt x="319766" y="889705"/>
                </a:lnTo>
                <a:lnTo>
                  <a:pt x="277954" y="874403"/>
                </a:lnTo>
                <a:lnTo>
                  <a:pt x="238172" y="855241"/>
                </a:lnTo>
                <a:lnTo>
                  <a:pt x="200650" y="832448"/>
                </a:lnTo>
                <a:lnTo>
                  <a:pt x="165615" y="806252"/>
                </a:lnTo>
                <a:lnTo>
                  <a:pt x="133296" y="776881"/>
                </a:lnTo>
                <a:lnTo>
                  <a:pt x="103923" y="744566"/>
                </a:lnTo>
                <a:lnTo>
                  <a:pt x="77724" y="709534"/>
                </a:lnTo>
                <a:lnTo>
                  <a:pt x="54928" y="672013"/>
                </a:lnTo>
                <a:lnTo>
                  <a:pt x="35764" y="632234"/>
                </a:lnTo>
                <a:lnTo>
                  <a:pt x="20460" y="590424"/>
                </a:lnTo>
                <a:lnTo>
                  <a:pt x="9246" y="546812"/>
                </a:lnTo>
                <a:lnTo>
                  <a:pt x="2349" y="501626"/>
                </a:lnTo>
                <a:lnTo>
                  <a:pt x="0" y="455096"/>
                </a:lnTo>
                <a:lnTo>
                  <a:pt x="2349" y="408566"/>
                </a:lnTo>
                <a:lnTo>
                  <a:pt x="9246" y="363380"/>
                </a:lnTo>
                <a:lnTo>
                  <a:pt x="20460" y="319766"/>
                </a:lnTo>
                <a:lnTo>
                  <a:pt x="35764" y="277954"/>
                </a:lnTo>
                <a:lnTo>
                  <a:pt x="54928" y="238172"/>
                </a:lnTo>
                <a:lnTo>
                  <a:pt x="77724" y="200650"/>
                </a:lnTo>
                <a:lnTo>
                  <a:pt x="103923" y="165615"/>
                </a:lnTo>
                <a:lnTo>
                  <a:pt x="133296" y="133296"/>
                </a:lnTo>
                <a:lnTo>
                  <a:pt x="165615" y="103923"/>
                </a:lnTo>
                <a:lnTo>
                  <a:pt x="200650" y="77724"/>
                </a:lnTo>
                <a:lnTo>
                  <a:pt x="238172" y="54928"/>
                </a:lnTo>
                <a:lnTo>
                  <a:pt x="277954" y="35764"/>
                </a:lnTo>
                <a:lnTo>
                  <a:pt x="319766" y="20460"/>
                </a:lnTo>
                <a:lnTo>
                  <a:pt x="363380" y="9246"/>
                </a:lnTo>
                <a:lnTo>
                  <a:pt x="408566" y="2349"/>
                </a:lnTo>
                <a:lnTo>
                  <a:pt x="455096" y="0"/>
                </a:lnTo>
                <a:lnTo>
                  <a:pt x="501626" y="2349"/>
                </a:lnTo>
                <a:lnTo>
                  <a:pt x="546812" y="9246"/>
                </a:lnTo>
                <a:lnTo>
                  <a:pt x="590424" y="20460"/>
                </a:lnTo>
                <a:lnTo>
                  <a:pt x="632234" y="35764"/>
                </a:lnTo>
                <a:lnTo>
                  <a:pt x="672013" y="54928"/>
                </a:lnTo>
                <a:lnTo>
                  <a:pt x="709534" y="77724"/>
                </a:lnTo>
                <a:lnTo>
                  <a:pt x="744566" y="103923"/>
                </a:lnTo>
                <a:lnTo>
                  <a:pt x="776881" y="133296"/>
                </a:lnTo>
                <a:lnTo>
                  <a:pt x="806252" y="165615"/>
                </a:lnTo>
                <a:lnTo>
                  <a:pt x="832448" y="200650"/>
                </a:lnTo>
                <a:lnTo>
                  <a:pt x="855241" y="238172"/>
                </a:lnTo>
                <a:lnTo>
                  <a:pt x="874403" y="277954"/>
                </a:lnTo>
                <a:lnTo>
                  <a:pt x="889705" y="319766"/>
                </a:lnTo>
                <a:lnTo>
                  <a:pt x="900918" y="363380"/>
                </a:lnTo>
                <a:lnTo>
                  <a:pt x="907813" y="408566"/>
                </a:lnTo>
                <a:lnTo>
                  <a:pt x="910163" y="455096"/>
                </a:lnTo>
                <a:lnTo>
                  <a:pt x="907813" y="501626"/>
                </a:lnTo>
                <a:lnTo>
                  <a:pt x="900918" y="546812"/>
                </a:lnTo>
                <a:lnTo>
                  <a:pt x="889705" y="590424"/>
                </a:lnTo>
                <a:lnTo>
                  <a:pt x="874403" y="632234"/>
                </a:lnTo>
                <a:lnTo>
                  <a:pt x="855241" y="672013"/>
                </a:lnTo>
                <a:lnTo>
                  <a:pt x="832448" y="709534"/>
                </a:lnTo>
                <a:lnTo>
                  <a:pt x="806252" y="744566"/>
                </a:lnTo>
                <a:lnTo>
                  <a:pt x="776881" y="776881"/>
                </a:lnTo>
                <a:lnTo>
                  <a:pt x="744566" y="806252"/>
                </a:lnTo>
                <a:lnTo>
                  <a:pt x="709534" y="832448"/>
                </a:lnTo>
                <a:lnTo>
                  <a:pt x="672013" y="855241"/>
                </a:lnTo>
                <a:lnTo>
                  <a:pt x="632234" y="874403"/>
                </a:lnTo>
                <a:lnTo>
                  <a:pt x="590424" y="889705"/>
                </a:lnTo>
                <a:lnTo>
                  <a:pt x="546812" y="900918"/>
                </a:lnTo>
                <a:lnTo>
                  <a:pt x="501626" y="907813"/>
                </a:lnTo>
                <a:lnTo>
                  <a:pt x="455096" y="91016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620147" y="6065065"/>
            <a:ext cx="662305" cy="31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-20" dirty="0">
                <a:latin typeface="Arial Black"/>
                <a:cs typeface="Arial Black"/>
              </a:rPr>
              <a:t>2003</a:t>
            </a:r>
            <a:endParaRPr sz="1850">
              <a:latin typeface="Arial Black"/>
              <a:cs typeface="Arial Black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80203" y="6836750"/>
            <a:ext cx="2142490" cy="1650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45" dirty="0">
                <a:solidFill>
                  <a:srgbClr val="FE5226"/>
                </a:solidFill>
                <a:latin typeface="Arial Black"/>
                <a:cs typeface="Arial Black"/>
              </a:rPr>
              <a:t>Land</a:t>
            </a:r>
            <a:r>
              <a:rPr sz="1800" spc="-180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spc="-25" dirty="0">
                <a:solidFill>
                  <a:srgbClr val="FE5226"/>
                </a:solidFill>
                <a:latin typeface="Arial Black"/>
                <a:cs typeface="Arial Black"/>
              </a:rPr>
              <a:t>reclamation </a:t>
            </a:r>
            <a:r>
              <a:rPr sz="1800" spc="-10" dirty="0">
                <a:solidFill>
                  <a:srgbClr val="FE5226"/>
                </a:solidFill>
                <a:latin typeface="Arial Black"/>
                <a:cs typeface="Arial Black"/>
              </a:rPr>
              <a:t>begins</a:t>
            </a:r>
            <a:endParaRPr sz="1800">
              <a:latin typeface="Arial Black"/>
              <a:cs typeface="Arial Black"/>
            </a:endParaRPr>
          </a:p>
          <a:p>
            <a:pPr marL="12700" marR="29209">
              <a:lnSpc>
                <a:spcPct val="114599"/>
              </a:lnSpc>
              <a:spcBef>
                <a:spcPts val="414"/>
              </a:spcBef>
            </a:pPr>
            <a:r>
              <a:rPr sz="1800" spc="-30" dirty="0">
                <a:latin typeface="Arial Black"/>
                <a:cs typeface="Arial Black"/>
              </a:rPr>
              <a:t>2005:</a:t>
            </a:r>
            <a:r>
              <a:rPr sz="1800" spc="-155" dirty="0">
                <a:latin typeface="Arial Black"/>
                <a:cs typeface="Arial Black"/>
              </a:rPr>
              <a:t> </a:t>
            </a:r>
            <a:r>
              <a:rPr sz="1800" spc="-40" dirty="0">
                <a:latin typeface="Arial Black"/>
                <a:cs typeface="Arial Black"/>
              </a:rPr>
              <a:t>New</a:t>
            </a:r>
            <a:r>
              <a:rPr sz="1800" spc="-155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Post- </a:t>
            </a:r>
            <a:r>
              <a:rPr sz="1800" spc="-40" dirty="0">
                <a:latin typeface="Arial Black"/>
                <a:cs typeface="Arial Black"/>
              </a:rPr>
              <a:t>Panamax</a:t>
            </a:r>
            <a:r>
              <a:rPr sz="1800" spc="-7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berth</a:t>
            </a:r>
            <a:r>
              <a:rPr sz="1800" spc="-70" dirty="0">
                <a:latin typeface="Arial Black"/>
                <a:cs typeface="Arial Black"/>
              </a:rPr>
              <a:t> </a:t>
            </a:r>
            <a:r>
              <a:rPr sz="1800" spc="-325" dirty="0">
                <a:latin typeface="Arial Black"/>
                <a:cs typeface="Arial Black"/>
              </a:rPr>
              <a:t>&amp; </a:t>
            </a:r>
            <a:r>
              <a:rPr sz="1800" spc="-35" dirty="0">
                <a:latin typeface="Arial Black"/>
                <a:cs typeface="Arial Black"/>
              </a:rPr>
              <a:t>CY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enter</a:t>
            </a:r>
            <a:r>
              <a:rPr sz="1800" spc="-145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service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882627" y="5783060"/>
            <a:ext cx="910590" cy="910590"/>
          </a:xfrm>
          <a:custGeom>
            <a:avLst/>
            <a:gdLst/>
            <a:ahLst/>
            <a:cxnLst/>
            <a:rect l="l" t="t" r="r" b="b"/>
            <a:pathLst>
              <a:path w="910590" h="910590">
                <a:moveTo>
                  <a:pt x="455096" y="910163"/>
                </a:moveTo>
                <a:lnTo>
                  <a:pt x="408566" y="907813"/>
                </a:lnTo>
                <a:lnTo>
                  <a:pt x="363380" y="900918"/>
                </a:lnTo>
                <a:lnTo>
                  <a:pt x="319766" y="889705"/>
                </a:lnTo>
                <a:lnTo>
                  <a:pt x="277954" y="874403"/>
                </a:lnTo>
                <a:lnTo>
                  <a:pt x="238172" y="855241"/>
                </a:lnTo>
                <a:lnTo>
                  <a:pt x="200650" y="832448"/>
                </a:lnTo>
                <a:lnTo>
                  <a:pt x="165615" y="806252"/>
                </a:lnTo>
                <a:lnTo>
                  <a:pt x="133296" y="776881"/>
                </a:lnTo>
                <a:lnTo>
                  <a:pt x="103923" y="744566"/>
                </a:lnTo>
                <a:lnTo>
                  <a:pt x="77724" y="709534"/>
                </a:lnTo>
                <a:lnTo>
                  <a:pt x="54928" y="672013"/>
                </a:lnTo>
                <a:lnTo>
                  <a:pt x="35764" y="632234"/>
                </a:lnTo>
                <a:lnTo>
                  <a:pt x="20460" y="590424"/>
                </a:lnTo>
                <a:lnTo>
                  <a:pt x="9246" y="546812"/>
                </a:lnTo>
                <a:lnTo>
                  <a:pt x="2349" y="501626"/>
                </a:lnTo>
                <a:lnTo>
                  <a:pt x="0" y="455096"/>
                </a:lnTo>
                <a:lnTo>
                  <a:pt x="2349" y="408566"/>
                </a:lnTo>
                <a:lnTo>
                  <a:pt x="9246" y="363380"/>
                </a:lnTo>
                <a:lnTo>
                  <a:pt x="20460" y="319766"/>
                </a:lnTo>
                <a:lnTo>
                  <a:pt x="35764" y="277954"/>
                </a:lnTo>
                <a:lnTo>
                  <a:pt x="54928" y="238172"/>
                </a:lnTo>
                <a:lnTo>
                  <a:pt x="77724" y="200650"/>
                </a:lnTo>
                <a:lnTo>
                  <a:pt x="103923" y="165615"/>
                </a:lnTo>
                <a:lnTo>
                  <a:pt x="133296" y="133296"/>
                </a:lnTo>
                <a:lnTo>
                  <a:pt x="165615" y="103923"/>
                </a:lnTo>
                <a:lnTo>
                  <a:pt x="200650" y="77724"/>
                </a:lnTo>
                <a:lnTo>
                  <a:pt x="238172" y="54928"/>
                </a:lnTo>
                <a:lnTo>
                  <a:pt x="277954" y="35764"/>
                </a:lnTo>
                <a:lnTo>
                  <a:pt x="319766" y="20460"/>
                </a:lnTo>
                <a:lnTo>
                  <a:pt x="363380" y="9246"/>
                </a:lnTo>
                <a:lnTo>
                  <a:pt x="408566" y="2349"/>
                </a:lnTo>
                <a:lnTo>
                  <a:pt x="455096" y="0"/>
                </a:lnTo>
                <a:lnTo>
                  <a:pt x="501626" y="2349"/>
                </a:lnTo>
                <a:lnTo>
                  <a:pt x="546812" y="9246"/>
                </a:lnTo>
                <a:lnTo>
                  <a:pt x="590424" y="20460"/>
                </a:lnTo>
                <a:lnTo>
                  <a:pt x="632234" y="35764"/>
                </a:lnTo>
                <a:lnTo>
                  <a:pt x="672013" y="54928"/>
                </a:lnTo>
                <a:lnTo>
                  <a:pt x="709534" y="77724"/>
                </a:lnTo>
                <a:lnTo>
                  <a:pt x="744566" y="103923"/>
                </a:lnTo>
                <a:lnTo>
                  <a:pt x="776881" y="133296"/>
                </a:lnTo>
                <a:lnTo>
                  <a:pt x="806252" y="165615"/>
                </a:lnTo>
                <a:lnTo>
                  <a:pt x="832448" y="200650"/>
                </a:lnTo>
                <a:lnTo>
                  <a:pt x="855241" y="238172"/>
                </a:lnTo>
                <a:lnTo>
                  <a:pt x="874403" y="277954"/>
                </a:lnTo>
                <a:lnTo>
                  <a:pt x="889705" y="319766"/>
                </a:lnTo>
                <a:lnTo>
                  <a:pt x="900918" y="363380"/>
                </a:lnTo>
                <a:lnTo>
                  <a:pt x="907813" y="408566"/>
                </a:lnTo>
                <a:lnTo>
                  <a:pt x="910163" y="455096"/>
                </a:lnTo>
                <a:lnTo>
                  <a:pt x="907813" y="501626"/>
                </a:lnTo>
                <a:lnTo>
                  <a:pt x="900918" y="546812"/>
                </a:lnTo>
                <a:lnTo>
                  <a:pt x="889705" y="590424"/>
                </a:lnTo>
                <a:lnTo>
                  <a:pt x="874403" y="632234"/>
                </a:lnTo>
                <a:lnTo>
                  <a:pt x="855241" y="672013"/>
                </a:lnTo>
                <a:lnTo>
                  <a:pt x="832448" y="709534"/>
                </a:lnTo>
                <a:lnTo>
                  <a:pt x="806252" y="744566"/>
                </a:lnTo>
                <a:lnTo>
                  <a:pt x="776881" y="776881"/>
                </a:lnTo>
                <a:lnTo>
                  <a:pt x="744566" y="806252"/>
                </a:lnTo>
                <a:lnTo>
                  <a:pt x="709534" y="832448"/>
                </a:lnTo>
                <a:lnTo>
                  <a:pt x="672013" y="855241"/>
                </a:lnTo>
                <a:lnTo>
                  <a:pt x="632234" y="874403"/>
                </a:lnTo>
                <a:lnTo>
                  <a:pt x="590424" y="889705"/>
                </a:lnTo>
                <a:lnTo>
                  <a:pt x="546812" y="900918"/>
                </a:lnTo>
                <a:lnTo>
                  <a:pt x="501626" y="907813"/>
                </a:lnTo>
                <a:lnTo>
                  <a:pt x="455096" y="91016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036466" y="6065065"/>
            <a:ext cx="602615" cy="31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-95" dirty="0">
                <a:latin typeface="Arial Black"/>
                <a:cs typeface="Arial Black"/>
              </a:rPr>
              <a:t>2014</a:t>
            </a:r>
            <a:endParaRPr sz="1850">
              <a:latin typeface="Arial Black"/>
              <a:cs typeface="Arial Black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632075" y="5783060"/>
            <a:ext cx="910590" cy="910590"/>
          </a:xfrm>
          <a:custGeom>
            <a:avLst/>
            <a:gdLst/>
            <a:ahLst/>
            <a:cxnLst/>
            <a:rect l="l" t="t" r="r" b="b"/>
            <a:pathLst>
              <a:path w="910590" h="910590">
                <a:moveTo>
                  <a:pt x="455066" y="910163"/>
                </a:moveTo>
                <a:lnTo>
                  <a:pt x="408536" y="907813"/>
                </a:lnTo>
                <a:lnTo>
                  <a:pt x="363351" y="900918"/>
                </a:lnTo>
                <a:lnTo>
                  <a:pt x="319739" y="889705"/>
                </a:lnTo>
                <a:lnTo>
                  <a:pt x="277929" y="874403"/>
                </a:lnTo>
                <a:lnTo>
                  <a:pt x="238149" y="855241"/>
                </a:lnTo>
                <a:lnTo>
                  <a:pt x="200629" y="832448"/>
                </a:lnTo>
                <a:lnTo>
                  <a:pt x="165596" y="806252"/>
                </a:lnTo>
                <a:lnTo>
                  <a:pt x="133281" y="776881"/>
                </a:lnTo>
                <a:lnTo>
                  <a:pt x="103911" y="744566"/>
                </a:lnTo>
                <a:lnTo>
                  <a:pt x="77715" y="709534"/>
                </a:lnTo>
                <a:lnTo>
                  <a:pt x="54921" y="672013"/>
                </a:lnTo>
                <a:lnTo>
                  <a:pt x="35759" y="632234"/>
                </a:lnTo>
                <a:lnTo>
                  <a:pt x="20457" y="590424"/>
                </a:lnTo>
                <a:lnTo>
                  <a:pt x="9244" y="546812"/>
                </a:lnTo>
                <a:lnTo>
                  <a:pt x="2349" y="501626"/>
                </a:lnTo>
                <a:lnTo>
                  <a:pt x="0" y="455096"/>
                </a:lnTo>
                <a:lnTo>
                  <a:pt x="2349" y="408566"/>
                </a:lnTo>
                <a:lnTo>
                  <a:pt x="9244" y="363380"/>
                </a:lnTo>
                <a:lnTo>
                  <a:pt x="20457" y="319766"/>
                </a:lnTo>
                <a:lnTo>
                  <a:pt x="35759" y="277954"/>
                </a:lnTo>
                <a:lnTo>
                  <a:pt x="54921" y="238172"/>
                </a:lnTo>
                <a:lnTo>
                  <a:pt x="77715" y="200650"/>
                </a:lnTo>
                <a:lnTo>
                  <a:pt x="103911" y="165615"/>
                </a:lnTo>
                <a:lnTo>
                  <a:pt x="133281" y="133296"/>
                </a:lnTo>
                <a:lnTo>
                  <a:pt x="165596" y="103923"/>
                </a:lnTo>
                <a:lnTo>
                  <a:pt x="200629" y="77724"/>
                </a:lnTo>
                <a:lnTo>
                  <a:pt x="238149" y="54928"/>
                </a:lnTo>
                <a:lnTo>
                  <a:pt x="277929" y="35764"/>
                </a:lnTo>
                <a:lnTo>
                  <a:pt x="319739" y="20460"/>
                </a:lnTo>
                <a:lnTo>
                  <a:pt x="363351" y="9246"/>
                </a:lnTo>
                <a:lnTo>
                  <a:pt x="408536" y="2349"/>
                </a:lnTo>
                <a:lnTo>
                  <a:pt x="455066" y="0"/>
                </a:lnTo>
                <a:lnTo>
                  <a:pt x="501596" y="2349"/>
                </a:lnTo>
                <a:lnTo>
                  <a:pt x="546782" y="9246"/>
                </a:lnTo>
                <a:lnTo>
                  <a:pt x="590396" y="20460"/>
                </a:lnTo>
                <a:lnTo>
                  <a:pt x="632208" y="35764"/>
                </a:lnTo>
                <a:lnTo>
                  <a:pt x="671990" y="54928"/>
                </a:lnTo>
                <a:lnTo>
                  <a:pt x="709513" y="77724"/>
                </a:lnTo>
                <a:lnTo>
                  <a:pt x="744548" y="103923"/>
                </a:lnTo>
                <a:lnTo>
                  <a:pt x="776866" y="133296"/>
                </a:lnTo>
                <a:lnTo>
                  <a:pt x="806239" y="165615"/>
                </a:lnTo>
                <a:lnTo>
                  <a:pt x="832438" y="200650"/>
                </a:lnTo>
                <a:lnTo>
                  <a:pt x="855234" y="238172"/>
                </a:lnTo>
                <a:lnTo>
                  <a:pt x="874398" y="277954"/>
                </a:lnTo>
                <a:lnTo>
                  <a:pt x="889702" y="319766"/>
                </a:lnTo>
                <a:lnTo>
                  <a:pt x="900917" y="363380"/>
                </a:lnTo>
                <a:lnTo>
                  <a:pt x="907813" y="408566"/>
                </a:lnTo>
                <a:lnTo>
                  <a:pt x="910163" y="455096"/>
                </a:lnTo>
                <a:lnTo>
                  <a:pt x="907813" y="501626"/>
                </a:lnTo>
                <a:lnTo>
                  <a:pt x="900917" y="546812"/>
                </a:lnTo>
                <a:lnTo>
                  <a:pt x="889702" y="590424"/>
                </a:lnTo>
                <a:lnTo>
                  <a:pt x="874398" y="632234"/>
                </a:lnTo>
                <a:lnTo>
                  <a:pt x="855234" y="672013"/>
                </a:lnTo>
                <a:lnTo>
                  <a:pt x="832438" y="709534"/>
                </a:lnTo>
                <a:lnTo>
                  <a:pt x="806239" y="744566"/>
                </a:lnTo>
                <a:lnTo>
                  <a:pt x="776866" y="776881"/>
                </a:lnTo>
                <a:lnTo>
                  <a:pt x="744548" y="806252"/>
                </a:lnTo>
                <a:lnTo>
                  <a:pt x="709513" y="832448"/>
                </a:lnTo>
                <a:lnTo>
                  <a:pt x="671990" y="855241"/>
                </a:lnTo>
                <a:lnTo>
                  <a:pt x="632208" y="874403"/>
                </a:lnTo>
                <a:lnTo>
                  <a:pt x="590396" y="889705"/>
                </a:lnTo>
                <a:lnTo>
                  <a:pt x="546782" y="900918"/>
                </a:lnTo>
                <a:lnTo>
                  <a:pt x="501596" y="907813"/>
                </a:lnTo>
                <a:lnTo>
                  <a:pt x="455066" y="91016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789338" y="6065065"/>
            <a:ext cx="595630" cy="31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-110" dirty="0">
                <a:latin typeface="Arial Black"/>
                <a:cs typeface="Arial Black"/>
              </a:rPr>
              <a:t>2018</a:t>
            </a:r>
            <a:endParaRPr sz="1850">
              <a:latin typeface="Arial Black"/>
              <a:cs typeface="Arial Black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159353" y="3329354"/>
            <a:ext cx="201041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10" dirty="0">
                <a:solidFill>
                  <a:srgbClr val="FE5226"/>
                </a:solidFill>
                <a:latin typeface="Arial Black"/>
                <a:cs typeface="Arial Black"/>
              </a:rPr>
              <a:t>Trinorm implementation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159353" y="4312335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Black"/>
                <a:cs typeface="Arial Black"/>
              </a:rPr>
              <a:t>CCT</a:t>
            </a:r>
            <a:r>
              <a:rPr sz="1800" spc="-170" dirty="0">
                <a:latin typeface="Arial Black"/>
                <a:cs typeface="Arial Black"/>
              </a:rPr>
              <a:t> </a:t>
            </a:r>
            <a:r>
              <a:rPr sz="1800" spc="-75" dirty="0">
                <a:latin typeface="Arial Black"/>
                <a:cs typeface="Arial Black"/>
              </a:rPr>
              <a:t>LOG</a:t>
            </a:r>
            <a:r>
              <a:rPr sz="1800" spc="-170" dirty="0">
                <a:latin typeface="Arial Black"/>
                <a:cs typeface="Arial Black"/>
              </a:rPr>
              <a:t> </a:t>
            </a:r>
            <a:r>
              <a:rPr sz="1800" spc="-105" dirty="0">
                <a:latin typeface="Arial Black"/>
                <a:cs typeface="Arial Black"/>
              </a:rPr>
              <a:t>3PL</a:t>
            </a:r>
            <a:r>
              <a:rPr sz="1800" spc="-170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initiate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523016" y="7128199"/>
            <a:ext cx="257873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60" dirty="0">
                <a:solidFill>
                  <a:srgbClr val="FE5226"/>
                </a:solidFill>
                <a:latin typeface="Arial Black"/>
                <a:cs typeface="Arial Black"/>
              </a:rPr>
              <a:t>CLP</a:t>
            </a:r>
            <a:r>
              <a:rPr sz="1800" spc="-155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E5226"/>
                </a:solidFill>
                <a:latin typeface="Arial Black"/>
                <a:cs typeface="Arial Black"/>
              </a:rPr>
              <a:t>Warehouse</a:t>
            </a:r>
            <a:r>
              <a:rPr sz="1800" spc="-155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spc="-25" dirty="0">
                <a:solidFill>
                  <a:srgbClr val="FE5226"/>
                </a:solidFill>
                <a:latin typeface="Arial Black"/>
                <a:cs typeface="Arial Black"/>
              </a:rPr>
              <a:t>#1 </a:t>
            </a:r>
            <a:r>
              <a:rPr sz="1800" dirty="0">
                <a:solidFill>
                  <a:srgbClr val="FE5226"/>
                </a:solidFill>
                <a:latin typeface="Arial Black"/>
                <a:cs typeface="Arial Black"/>
              </a:rPr>
              <a:t>fullfilment</a:t>
            </a:r>
            <a:r>
              <a:rPr sz="1800" spc="95" dirty="0">
                <a:solidFill>
                  <a:srgbClr val="FE5226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FE5226"/>
                </a:solidFill>
                <a:latin typeface="Arial Black"/>
                <a:cs typeface="Arial Black"/>
              </a:rPr>
              <a:t>complete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4954677" y="5775441"/>
            <a:ext cx="910590" cy="910590"/>
          </a:xfrm>
          <a:custGeom>
            <a:avLst/>
            <a:gdLst/>
            <a:ahLst/>
            <a:cxnLst/>
            <a:rect l="l" t="t" r="r" b="b"/>
            <a:pathLst>
              <a:path w="910590" h="910590">
                <a:moveTo>
                  <a:pt x="455096" y="910193"/>
                </a:moveTo>
                <a:lnTo>
                  <a:pt x="408566" y="907844"/>
                </a:lnTo>
                <a:lnTo>
                  <a:pt x="363380" y="900947"/>
                </a:lnTo>
                <a:lnTo>
                  <a:pt x="319766" y="889733"/>
                </a:lnTo>
                <a:lnTo>
                  <a:pt x="277954" y="874429"/>
                </a:lnTo>
                <a:lnTo>
                  <a:pt x="238172" y="855265"/>
                </a:lnTo>
                <a:lnTo>
                  <a:pt x="200650" y="832469"/>
                </a:lnTo>
                <a:lnTo>
                  <a:pt x="165615" y="806270"/>
                </a:lnTo>
                <a:lnTo>
                  <a:pt x="133296" y="776897"/>
                </a:lnTo>
                <a:lnTo>
                  <a:pt x="103923" y="744578"/>
                </a:lnTo>
                <a:lnTo>
                  <a:pt x="77724" y="709543"/>
                </a:lnTo>
                <a:lnTo>
                  <a:pt x="54928" y="672020"/>
                </a:lnTo>
                <a:lnTo>
                  <a:pt x="35764" y="632239"/>
                </a:lnTo>
                <a:lnTo>
                  <a:pt x="20460" y="590426"/>
                </a:lnTo>
                <a:lnTo>
                  <a:pt x="9246" y="546813"/>
                </a:lnTo>
                <a:lnTo>
                  <a:pt x="2349" y="501627"/>
                </a:lnTo>
                <a:lnTo>
                  <a:pt x="0" y="455096"/>
                </a:lnTo>
                <a:lnTo>
                  <a:pt x="2349" y="408566"/>
                </a:lnTo>
                <a:lnTo>
                  <a:pt x="9246" y="363380"/>
                </a:lnTo>
                <a:lnTo>
                  <a:pt x="20460" y="319766"/>
                </a:lnTo>
                <a:lnTo>
                  <a:pt x="35764" y="277954"/>
                </a:lnTo>
                <a:lnTo>
                  <a:pt x="54928" y="238172"/>
                </a:lnTo>
                <a:lnTo>
                  <a:pt x="77724" y="200650"/>
                </a:lnTo>
                <a:lnTo>
                  <a:pt x="103923" y="165615"/>
                </a:lnTo>
                <a:lnTo>
                  <a:pt x="133296" y="133296"/>
                </a:lnTo>
                <a:lnTo>
                  <a:pt x="165615" y="103923"/>
                </a:lnTo>
                <a:lnTo>
                  <a:pt x="200650" y="77724"/>
                </a:lnTo>
                <a:lnTo>
                  <a:pt x="238172" y="54928"/>
                </a:lnTo>
                <a:lnTo>
                  <a:pt x="277954" y="35764"/>
                </a:lnTo>
                <a:lnTo>
                  <a:pt x="319766" y="20460"/>
                </a:lnTo>
                <a:lnTo>
                  <a:pt x="363380" y="9246"/>
                </a:lnTo>
                <a:lnTo>
                  <a:pt x="408566" y="2349"/>
                </a:lnTo>
                <a:lnTo>
                  <a:pt x="455096" y="0"/>
                </a:lnTo>
                <a:lnTo>
                  <a:pt x="501627" y="2349"/>
                </a:lnTo>
                <a:lnTo>
                  <a:pt x="546813" y="9246"/>
                </a:lnTo>
                <a:lnTo>
                  <a:pt x="590426" y="20460"/>
                </a:lnTo>
                <a:lnTo>
                  <a:pt x="632239" y="35764"/>
                </a:lnTo>
                <a:lnTo>
                  <a:pt x="672020" y="54928"/>
                </a:lnTo>
                <a:lnTo>
                  <a:pt x="709543" y="77724"/>
                </a:lnTo>
                <a:lnTo>
                  <a:pt x="744578" y="103923"/>
                </a:lnTo>
                <a:lnTo>
                  <a:pt x="776897" y="133296"/>
                </a:lnTo>
                <a:lnTo>
                  <a:pt x="806270" y="165615"/>
                </a:lnTo>
                <a:lnTo>
                  <a:pt x="832469" y="200650"/>
                </a:lnTo>
                <a:lnTo>
                  <a:pt x="855265" y="238172"/>
                </a:lnTo>
                <a:lnTo>
                  <a:pt x="874429" y="277954"/>
                </a:lnTo>
                <a:lnTo>
                  <a:pt x="889733" y="319766"/>
                </a:lnTo>
                <a:lnTo>
                  <a:pt x="900947" y="363380"/>
                </a:lnTo>
                <a:lnTo>
                  <a:pt x="907844" y="408566"/>
                </a:lnTo>
                <a:lnTo>
                  <a:pt x="910193" y="455096"/>
                </a:lnTo>
                <a:lnTo>
                  <a:pt x="907844" y="501627"/>
                </a:lnTo>
                <a:lnTo>
                  <a:pt x="900947" y="546813"/>
                </a:lnTo>
                <a:lnTo>
                  <a:pt x="889733" y="590426"/>
                </a:lnTo>
                <a:lnTo>
                  <a:pt x="874429" y="632239"/>
                </a:lnTo>
                <a:lnTo>
                  <a:pt x="855265" y="672020"/>
                </a:lnTo>
                <a:lnTo>
                  <a:pt x="832469" y="709543"/>
                </a:lnTo>
                <a:lnTo>
                  <a:pt x="806270" y="744578"/>
                </a:lnTo>
                <a:lnTo>
                  <a:pt x="776897" y="776897"/>
                </a:lnTo>
                <a:lnTo>
                  <a:pt x="744578" y="806270"/>
                </a:lnTo>
                <a:lnTo>
                  <a:pt x="709543" y="832469"/>
                </a:lnTo>
                <a:lnTo>
                  <a:pt x="672020" y="855265"/>
                </a:lnTo>
                <a:lnTo>
                  <a:pt x="632239" y="874429"/>
                </a:lnTo>
                <a:lnTo>
                  <a:pt x="590426" y="889733"/>
                </a:lnTo>
                <a:lnTo>
                  <a:pt x="546813" y="900947"/>
                </a:lnTo>
                <a:lnTo>
                  <a:pt x="501627" y="907844"/>
                </a:lnTo>
                <a:lnTo>
                  <a:pt x="455096" y="910193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5082470" y="6054873"/>
            <a:ext cx="6546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0" dirty="0">
                <a:latin typeface="Arial Black"/>
                <a:cs typeface="Arial Black"/>
              </a:rPr>
              <a:t>2025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635"/>
            <a:chOff x="0" y="0"/>
            <a:chExt cx="18288000" cy="10287635"/>
          </a:xfrm>
        </p:grpSpPr>
        <p:sp>
          <p:nvSpPr>
            <p:cNvPr id="3" name="object 3"/>
            <p:cNvSpPr/>
            <p:nvPr/>
          </p:nvSpPr>
          <p:spPr>
            <a:xfrm>
              <a:off x="0" y="1324840"/>
              <a:ext cx="8912225" cy="4949190"/>
            </a:xfrm>
            <a:custGeom>
              <a:avLst/>
              <a:gdLst/>
              <a:ahLst/>
              <a:cxnLst/>
              <a:rect l="l" t="t" r="r" b="b"/>
              <a:pathLst>
                <a:path w="8912225" h="4949190">
                  <a:moveTo>
                    <a:pt x="8911771" y="4948836"/>
                  </a:moveTo>
                  <a:lnTo>
                    <a:pt x="0" y="4948836"/>
                  </a:lnTo>
                  <a:lnTo>
                    <a:pt x="0" y="0"/>
                  </a:lnTo>
                  <a:lnTo>
                    <a:pt x="8911771" y="0"/>
                  </a:lnTo>
                  <a:lnTo>
                    <a:pt x="8911771" y="4948836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73667"/>
              <a:ext cx="8915399" cy="3428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5397" y="4388447"/>
                  </a:moveTo>
                  <a:lnTo>
                    <a:pt x="8552739" y="4388447"/>
                  </a:lnTo>
                  <a:lnTo>
                    <a:pt x="8552739" y="10286987"/>
                  </a:lnTo>
                  <a:lnTo>
                    <a:pt x="18285397" y="10286987"/>
                  </a:lnTo>
                  <a:lnTo>
                    <a:pt x="18285397" y="4388447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0" y="0"/>
                  </a:lnTo>
                  <a:lnTo>
                    <a:pt x="0" y="1324838"/>
                  </a:lnTo>
                  <a:lnTo>
                    <a:pt x="18287988" y="1324838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65" y="0"/>
              <a:ext cx="17291050" cy="1158240"/>
            </a:xfrm>
            <a:custGeom>
              <a:avLst/>
              <a:gdLst/>
              <a:ahLst/>
              <a:cxnLst/>
              <a:rect l="l" t="t" r="r" b="b"/>
              <a:pathLst>
                <a:path w="17291050" h="1158240">
                  <a:moveTo>
                    <a:pt x="109778" y="12"/>
                  </a:moveTo>
                  <a:lnTo>
                    <a:pt x="80822" y="12"/>
                  </a:lnTo>
                  <a:lnTo>
                    <a:pt x="95300" y="14478"/>
                  </a:lnTo>
                  <a:lnTo>
                    <a:pt x="109778" y="12"/>
                  </a:lnTo>
                  <a:close/>
                </a:path>
                <a:path w="17291050" h="1158240">
                  <a:moveTo>
                    <a:pt x="190601" y="681367"/>
                  </a:moveTo>
                  <a:lnTo>
                    <a:pt x="95300" y="586066"/>
                  </a:lnTo>
                  <a:lnTo>
                    <a:pt x="0" y="681367"/>
                  </a:lnTo>
                  <a:lnTo>
                    <a:pt x="95300" y="776655"/>
                  </a:lnTo>
                  <a:lnTo>
                    <a:pt x="190601" y="681367"/>
                  </a:lnTo>
                  <a:close/>
                </a:path>
                <a:path w="17291050" h="1158240">
                  <a:moveTo>
                    <a:pt x="571677" y="1062685"/>
                  </a:moveTo>
                  <a:lnTo>
                    <a:pt x="476377" y="967397"/>
                  </a:lnTo>
                  <a:lnTo>
                    <a:pt x="381088" y="1062697"/>
                  </a:lnTo>
                  <a:lnTo>
                    <a:pt x="476389" y="1157986"/>
                  </a:lnTo>
                  <a:lnTo>
                    <a:pt x="571677" y="1062685"/>
                  </a:lnTo>
                  <a:close/>
                </a:path>
                <a:path w="17291050" h="1158240">
                  <a:moveTo>
                    <a:pt x="571690" y="300431"/>
                  </a:moveTo>
                  <a:lnTo>
                    <a:pt x="476389" y="205130"/>
                  </a:lnTo>
                  <a:lnTo>
                    <a:pt x="381088" y="300431"/>
                  </a:lnTo>
                  <a:lnTo>
                    <a:pt x="476389" y="395732"/>
                  </a:lnTo>
                  <a:lnTo>
                    <a:pt x="571690" y="300431"/>
                  </a:lnTo>
                  <a:close/>
                </a:path>
                <a:path w="17291050" h="1158240">
                  <a:moveTo>
                    <a:pt x="872096" y="0"/>
                  </a:moveTo>
                  <a:lnTo>
                    <a:pt x="843026" y="0"/>
                  </a:lnTo>
                  <a:lnTo>
                    <a:pt x="857554" y="14541"/>
                  </a:lnTo>
                  <a:lnTo>
                    <a:pt x="872096" y="0"/>
                  </a:lnTo>
                  <a:close/>
                </a:path>
                <a:path w="17291050" h="1158240">
                  <a:moveTo>
                    <a:pt x="952830" y="681393"/>
                  </a:moveTo>
                  <a:lnTo>
                    <a:pt x="857529" y="586105"/>
                  </a:lnTo>
                  <a:lnTo>
                    <a:pt x="762241" y="681393"/>
                  </a:lnTo>
                  <a:lnTo>
                    <a:pt x="857542" y="776693"/>
                  </a:lnTo>
                  <a:lnTo>
                    <a:pt x="952830" y="681393"/>
                  </a:lnTo>
                  <a:close/>
                </a:path>
                <a:path w="17291050" h="1158240">
                  <a:moveTo>
                    <a:pt x="1333995" y="1062659"/>
                  </a:moveTo>
                  <a:lnTo>
                    <a:pt x="1238694" y="967359"/>
                  </a:lnTo>
                  <a:lnTo>
                    <a:pt x="1143393" y="1062659"/>
                  </a:lnTo>
                  <a:lnTo>
                    <a:pt x="1238694" y="1157947"/>
                  </a:lnTo>
                  <a:lnTo>
                    <a:pt x="1333995" y="1062659"/>
                  </a:lnTo>
                  <a:close/>
                </a:path>
                <a:path w="17291050" h="1158240">
                  <a:moveTo>
                    <a:pt x="1333995" y="300393"/>
                  </a:moveTo>
                  <a:lnTo>
                    <a:pt x="1238694" y="205092"/>
                  </a:lnTo>
                  <a:lnTo>
                    <a:pt x="1143406" y="300393"/>
                  </a:lnTo>
                  <a:lnTo>
                    <a:pt x="1238707" y="395693"/>
                  </a:lnTo>
                  <a:lnTo>
                    <a:pt x="1333995" y="300393"/>
                  </a:lnTo>
                  <a:close/>
                </a:path>
                <a:path w="17291050" h="1158240">
                  <a:moveTo>
                    <a:pt x="14725917" y="12"/>
                  </a:moveTo>
                  <a:lnTo>
                    <a:pt x="14619948" y="12"/>
                  </a:lnTo>
                  <a:lnTo>
                    <a:pt x="14383931" y="433412"/>
                  </a:lnTo>
                  <a:lnTo>
                    <a:pt x="14489900" y="433412"/>
                  </a:lnTo>
                  <a:lnTo>
                    <a:pt x="14725917" y="12"/>
                  </a:lnTo>
                  <a:close/>
                </a:path>
                <a:path w="17291050" h="1158240">
                  <a:moveTo>
                    <a:pt x="15153361" y="12"/>
                  </a:moveTo>
                  <a:lnTo>
                    <a:pt x="15047392" y="12"/>
                  </a:lnTo>
                  <a:lnTo>
                    <a:pt x="14811337" y="433412"/>
                  </a:lnTo>
                  <a:lnTo>
                    <a:pt x="14917293" y="433412"/>
                  </a:lnTo>
                  <a:lnTo>
                    <a:pt x="15153361" y="12"/>
                  </a:lnTo>
                  <a:close/>
                </a:path>
                <a:path w="17291050" h="1158240">
                  <a:moveTo>
                    <a:pt x="15580817" y="12"/>
                  </a:moveTo>
                  <a:lnTo>
                    <a:pt x="15474861" y="12"/>
                  </a:lnTo>
                  <a:lnTo>
                    <a:pt x="15238794" y="433412"/>
                  </a:lnTo>
                  <a:lnTo>
                    <a:pt x="15344763" y="433412"/>
                  </a:lnTo>
                  <a:lnTo>
                    <a:pt x="15580817" y="12"/>
                  </a:lnTo>
                  <a:close/>
                </a:path>
                <a:path w="17291050" h="1158240">
                  <a:moveTo>
                    <a:pt x="16008299" y="12"/>
                  </a:moveTo>
                  <a:lnTo>
                    <a:pt x="15902331" y="12"/>
                  </a:lnTo>
                  <a:lnTo>
                    <a:pt x="15666314" y="433412"/>
                  </a:lnTo>
                  <a:lnTo>
                    <a:pt x="15772283" y="433412"/>
                  </a:lnTo>
                  <a:lnTo>
                    <a:pt x="16008299" y="12"/>
                  </a:lnTo>
                  <a:close/>
                </a:path>
                <a:path w="17291050" h="1158240">
                  <a:moveTo>
                    <a:pt x="16435756" y="12"/>
                  </a:moveTo>
                  <a:lnTo>
                    <a:pt x="16329775" y="12"/>
                  </a:lnTo>
                  <a:lnTo>
                    <a:pt x="16093720" y="433412"/>
                  </a:lnTo>
                  <a:lnTo>
                    <a:pt x="16199739" y="433412"/>
                  </a:lnTo>
                  <a:lnTo>
                    <a:pt x="16435756" y="12"/>
                  </a:lnTo>
                  <a:close/>
                </a:path>
                <a:path w="17291050" h="1158240">
                  <a:moveTo>
                    <a:pt x="16863162" y="12"/>
                  </a:moveTo>
                  <a:lnTo>
                    <a:pt x="16757193" y="12"/>
                  </a:lnTo>
                  <a:lnTo>
                    <a:pt x="16521176" y="433412"/>
                  </a:lnTo>
                  <a:lnTo>
                    <a:pt x="16627145" y="433412"/>
                  </a:lnTo>
                  <a:lnTo>
                    <a:pt x="16863162" y="12"/>
                  </a:lnTo>
                  <a:close/>
                </a:path>
                <a:path w="17291050" h="1158240">
                  <a:moveTo>
                    <a:pt x="17290619" y="12"/>
                  </a:moveTo>
                  <a:lnTo>
                    <a:pt x="17184650" y="12"/>
                  </a:lnTo>
                  <a:lnTo>
                    <a:pt x="16948646" y="433412"/>
                  </a:lnTo>
                  <a:lnTo>
                    <a:pt x="17054602" y="433412"/>
                  </a:lnTo>
                  <a:lnTo>
                    <a:pt x="17290619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6762" y="9922954"/>
              <a:ext cx="2868930" cy="364490"/>
            </a:xfrm>
            <a:custGeom>
              <a:avLst/>
              <a:gdLst/>
              <a:ahLst/>
              <a:cxnLst/>
              <a:rect l="l" t="t" r="r" b="b"/>
              <a:pathLst>
                <a:path w="2868929" h="364490">
                  <a:moveTo>
                    <a:pt x="304215" y="0"/>
                  </a:moveTo>
                  <a:lnTo>
                    <a:pt x="198247" y="0"/>
                  </a:lnTo>
                  <a:lnTo>
                    <a:pt x="0" y="364058"/>
                  </a:lnTo>
                  <a:lnTo>
                    <a:pt x="105956" y="364058"/>
                  </a:lnTo>
                  <a:lnTo>
                    <a:pt x="304215" y="0"/>
                  </a:lnTo>
                  <a:close/>
                </a:path>
                <a:path w="2868929" h="364490">
                  <a:moveTo>
                    <a:pt x="731672" y="0"/>
                  </a:moveTo>
                  <a:lnTo>
                    <a:pt x="625716" y="0"/>
                  </a:lnTo>
                  <a:lnTo>
                    <a:pt x="427418" y="364058"/>
                  </a:lnTo>
                  <a:lnTo>
                    <a:pt x="533387" y="364058"/>
                  </a:lnTo>
                  <a:lnTo>
                    <a:pt x="731672" y="0"/>
                  </a:lnTo>
                  <a:close/>
                </a:path>
                <a:path w="2868929" h="364490">
                  <a:moveTo>
                    <a:pt x="1159129" y="0"/>
                  </a:moveTo>
                  <a:lnTo>
                    <a:pt x="1053172" y="0"/>
                  </a:lnTo>
                  <a:lnTo>
                    <a:pt x="854887" y="364058"/>
                  </a:lnTo>
                  <a:lnTo>
                    <a:pt x="960843" y="364058"/>
                  </a:lnTo>
                  <a:lnTo>
                    <a:pt x="1159129" y="0"/>
                  </a:lnTo>
                  <a:close/>
                </a:path>
                <a:path w="2868929" h="364490">
                  <a:moveTo>
                    <a:pt x="1586598" y="0"/>
                  </a:moveTo>
                  <a:lnTo>
                    <a:pt x="1480629" y="0"/>
                  </a:lnTo>
                  <a:lnTo>
                    <a:pt x="1282382" y="364058"/>
                  </a:lnTo>
                  <a:lnTo>
                    <a:pt x="1388338" y="364058"/>
                  </a:lnTo>
                  <a:lnTo>
                    <a:pt x="1586598" y="0"/>
                  </a:lnTo>
                  <a:close/>
                </a:path>
                <a:path w="2868929" h="364490">
                  <a:moveTo>
                    <a:pt x="2014054" y="0"/>
                  </a:moveTo>
                  <a:lnTo>
                    <a:pt x="1908098" y="0"/>
                  </a:lnTo>
                  <a:lnTo>
                    <a:pt x="1709801" y="364058"/>
                  </a:lnTo>
                  <a:lnTo>
                    <a:pt x="1815807" y="364058"/>
                  </a:lnTo>
                  <a:lnTo>
                    <a:pt x="2014054" y="0"/>
                  </a:lnTo>
                  <a:close/>
                </a:path>
                <a:path w="2868929" h="364490">
                  <a:moveTo>
                    <a:pt x="2441460" y="0"/>
                  </a:moveTo>
                  <a:lnTo>
                    <a:pt x="2335492" y="0"/>
                  </a:lnTo>
                  <a:lnTo>
                    <a:pt x="2137245" y="364058"/>
                  </a:lnTo>
                  <a:lnTo>
                    <a:pt x="2243201" y="364058"/>
                  </a:lnTo>
                  <a:lnTo>
                    <a:pt x="2441460" y="0"/>
                  </a:lnTo>
                  <a:close/>
                </a:path>
                <a:path w="2868929" h="364490">
                  <a:moveTo>
                    <a:pt x="2868917" y="0"/>
                  </a:moveTo>
                  <a:lnTo>
                    <a:pt x="2762961" y="0"/>
                  </a:lnTo>
                  <a:lnTo>
                    <a:pt x="2564701" y="364058"/>
                  </a:lnTo>
                  <a:lnTo>
                    <a:pt x="2670670" y="364058"/>
                  </a:lnTo>
                  <a:lnTo>
                    <a:pt x="2868917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24840"/>
              <a:ext cx="8753490" cy="46767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49100" y="4587514"/>
              <a:ext cx="9534509" cy="56959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6311" y="109727"/>
              <a:ext cx="5693664" cy="9723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1" y="-78"/>
            <a:ext cx="18288635" cy="10287635"/>
            <a:chOff x="-61" y="-78"/>
            <a:chExt cx="18288635" cy="10287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716694"/>
              <a:ext cx="1329690" cy="1570355"/>
            </a:xfrm>
            <a:custGeom>
              <a:avLst/>
              <a:gdLst/>
              <a:ahLst/>
              <a:cxnLst/>
              <a:rect l="l" t="t" r="r" b="b"/>
              <a:pathLst>
                <a:path w="1329690" h="1570354">
                  <a:moveTo>
                    <a:pt x="0" y="1570308"/>
                  </a:moveTo>
                  <a:lnTo>
                    <a:pt x="0" y="0"/>
                  </a:lnTo>
                  <a:lnTo>
                    <a:pt x="8210" y="3120"/>
                  </a:lnTo>
                  <a:lnTo>
                    <a:pt x="50738" y="20341"/>
                  </a:lnTo>
                  <a:lnTo>
                    <a:pt x="92812" y="38440"/>
                  </a:lnTo>
                  <a:lnTo>
                    <a:pt x="134420" y="57406"/>
                  </a:lnTo>
                  <a:lnTo>
                    <a:pt x="175552" y="77227"/>
                  </a:lnTo>
                  <a:lnTo>
                    <a:pt x="216195" y="97891"/>
                  </a:lnTo>
                  <a:lnTo>
                    <a:pt x="256339" y="119388"/>
                  </a:lnTo>
                  <a:lnTo>
                    <a:pt x="295971" y="141706"/>
                  </a:lnTo>
                  <a:lnTo>
                    <a:pt x="335081" y="164832"/>
                  </a:lnTo>
                  <a:lnTo>
                    <a:pt x="373657" y="188757"/>
                  </a:lnTo>
                  <a:lnTo>
                    <a:pt x="411687" y="213468"/>
                  </a:lnTo>
                  <a:lnTo>
                    <a:pt x="449160" y="238953"/>
                  </a:lnTo>
                  <a:lnTo>
                    <a:pt x="486064" y="265202"/>
                  </a:lnTo>
                  <a:lnTo>
                    <a:pt x="522389" y="292203"/>
                  </a:lnTo>
                  <a:lnTo>
                    <a:pt x="558122" y="319945"/>
                  </a:lnTo>
                  <a:lnTo>
                    <a:pt x="593252" y="348415"/>
                  </a:lnTo>
                  <a:lnTo>
                    <a:pt x="627768" y="377604"/>
                  </a:lnTo>
                  <a:lnTo>
                    <a:pt x="661658" y="407498"/>
                  </a:lnTo>
                  <a:lnTo>
                    <a:pt x="694911" y="438087"/>
                  </a:lnTo>
                  <a:lnTo>
                    <a:pt x="727515" y="469358"/>
                  </a:lnTo>
                  <a:lnTo>
                    <a:pt x="759458" y="501302"/>
                  </a:lnTo>
                  <a:lnTo>
                    <a:pt x="790730" y="533906"/>
                  </a:lnTo>
                  <a:lnTo>
                    <a:pt x="821319" y="567159"/>
                  </a:lnTo>
                  <a:lnTo>
                    <a:pt x="851213" y="601049"/>
                  </a:lnTo>
                  <a:lnTo>
                    <a:pt x="880401" y="635564"/>
                  </a:lnTo>
                  <a:lnTo>
                    <a:pt x="908872" y="670695"/>
                  </a:lnTo>
                  <a:lnTo>
                    <a:pt x="936613" y="706428"/>
                  </a:lnTo>
                  <a:lnTo>
                    <a:pt x="963614" y="742752"/>
                  </a:lnTo>
                  <a:lnTo>
                    <a:pt x="989863" y="779657"/>
                  </a:lnTo>
                  <a:lnTo>
                    <a:pt x="1015349" y="817130"/>
                  </a:lnTo>
                  <a:lnTo>
                    <a:pt x="1040060" y="855160"/>
                  </a:lnTo>
                  <a:lnTo>
                    <a:pt x="1063984" y="893735"/>
                  </a:lnTo>
                  <a:lnTo>
                    <a:pt x="1087111" y="932845"/>
                  </a:lnTo>
                  <a:lnTo>
                    <a:pt x="1109428" y="972478"/>
                  </a:lnTo>
                  <a:lnTo>
                    <a:pt x="1130925" y="1012621"/>
                  </a:lnTo>
                  <a:lnTo>
                    <a:pt x="1151590" y="1053265"/>
                  </a:lnTo>
                  <a:lnTo>
                    <a:pt x="1171411" y="1094396"/>
                  </a:lnTo>
                  <a:lnTo>
                    <a:pt x="1190376" y="1136005"/>
                  </a:lnTo>
                  <a:lnTo>
                    <a:pt x="1208475" y="1178079"/>
                  </a:lnTo>
                  <a:lnTo>
                    <a:pt x="1225697" y="1220606"/>
                  </a:lnTo>
                  <a:lnTo>
                    <a:pt x="1242028" y="1263577"/>
                  </a:lnTo>
                  <a:lnTo>
                    <a:pt x="1257459" y="1306978"/>
                  </a:lnTo>
                  <a:lnTo>
                    <a:pt x="1271977" y="1350798"/>
                  </a:lnTo>
                  <a:lnTo>
                    <a:pt x="1285571" y="1395027"/>
                  </a:lnTo>
                  <a:lnTo>
                    <a:pt x="1298230" y="1439652"/>
                  </a:lnTo>
                  <a:lnTo>
                    <a:pt x="1309942" y="1484662"/>
                  </a:lnTo>
                  <a:lnTo>
                    <a:pt x="1320696" y="1530046"/>
                  </a:lnTo>
                  <a:lnTo>
                    <a:pt x="1329307" y="1570308"/>
                  </a:lnTo>
                  <a:lnTo>
                    <a:pt x="0" y="1570308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429737"/>
              <a:ext cx="40005" cy="819150"/>
            </a:xfrm>
            <a:custGeom>
              <a:avLst/>
              <a:gdLst/>
              <a:ahLst/>
              <a:cxnLst/>
              <a:rect l="l" t="t" r="r" b="b"/>
              <a:pathLst>
                <a:path w="40005" h="819150">
                  <a:moveTo>
                    <a:pt x="39852" y="773455"/>
                  </a:moveTo>
                  <a:lnTo>
                    <a:pt x="10350" y="739876"/>
                  </a:lnTo>
                  <a:lnTo>
                    <a:pt x="5270" y="738873"/>
                  </a:lnTo>
                  <a:lnTo>
                    <a:pt x="0" y="738873"/>
                  </a:lnTo>
                  <a:lnTo>
                    <a:pt x="0" y="818616"/>
                  </a:lnTo>
                  <a:lnTo>
                    <a:pt x="5270" y="818616"/>
                  </a:lnTo>
                  <a:lnTo>
                    <a:pt x="38836" y="789114"/>
                  </a:lnTo>
                  <a:lnTo>
                    <a:pt x="39852" y="784021"/>
                  </a:lnTo>
                  <a:lnTo>
                    <a:pt x="39852" y="773455"/>
                  </a:lnTo>
                  <a:close/>
                </a:path>
                <a:path w="40005" h="819150">
                  <a:moveTo>
                    <a:pt x="39852" y="527062"/>
                  </a:moveTo>
                  <a:lnTo>
                    <a:pt x="10350" y="493483"/>
                  </a:lnTo>
                  <a:lnTo>
                    <a:pt x="5270" y="492467"/>
                  </a:lnTo>
                  <a:lnTo>
                    <a:pt x="0" y="492467"/>
                  </a:lnTo>
                  <a:lnTo>
                    <a:pt x="0" y="572211"/>
                  </a:lnTo>
                  <a:lnTo>
                    <a:pt x="5270" y="572211"/>
                  </a:lnTo>
                  <a:lnTo>
                    <a:pt x="38836" y="542721"/>
                  </a:lnTo>
                  <a:lnTo>
                    <a:pt x="39852" y="537629"/>
                  </a:lnTo>
                  <a:lnTo>
                    <a:pt x="39852" y="527062"/>
                  </a:lnTo>
                  <a:close/>
                </a:path>
                <a:path w="40005" h="819150">
                  <a:moveTo>
                    <a:pt x="39852" y="280974"/>
                  </a:moveTo>
                  <a:lnTo>
                    <a:pt x="10350" y="247408"/>
                  </a:lnTo>
                  <a:lnTo>
                    <a:pt x="5270" y="246392"/>
                  </a:lnTo>
                  <a:lnTo>
                    <a:pt x="0" y="246392"/>
                  </a:lnTo>
                  <a:lnTo>
                    <a:pt x="0" y="326136"/>
                  </a:lnTo>
                  <a:lnTo>
                    <a:pt x="5270" y="326136"/>
                  </a:lnTo>
                  <a:lnTo>
                    <a:pt x="38836" y="296633"/>
                  </a:lnTo>
                  <a:lnTo>
                    <a:pt x="39852" y="291553"/>
                  </a:lnTo>
                  <a:lnTo>
                    <a:pt x="39852" y="280974"/>
                  </a:lnTo>
                  <a:close/>
                </a:path>
                <a:path w="40005" h="819150">
                  <a:moveTo>
                    <a:pt x="39852" y="34582"/>
                  </a:moveTo>
                  <a:lnTo>
                    <a:pt x="10350" y="1016"/>
                  </a:lnTo>
                  <a:lnTo>
                    <a:pt x="5270" y="0"/>
                  </a:lnTo>
                  <a:lnTo>
                    <a:pt x="0" y="0"/>
                  </a:lnTo>
                  <a:lnTo>
                    <a:pt x="0" y="79743"/>
                  </a:lnTo>
                  <a:lnTo>
                    <a:pt x="5270" y="79743"/>
                  </a:lnTo>
                  <a:lnTo>
                    <a:pt x="38836" y="50241"/>
                  </a:lnTo>
                  <a:lnTo>
                    <a:pt x="39852" y="45161"/>
                  </a:lnTo>
                  <a:lnTo>
                    <a:pt x="39852" y="34582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507" y="10168598"/>
              <a:ext cx="79743" cy="797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507" y="9922204"/>
              <a:ext cx="79743" cy="797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507" y="9676122"/>
              <a:ext cx="79743" cy="797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507" y="9429729"/>
              <a:ext cx="79743" cy="797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590" y="10168598"/>
              <a:ext cx="79743" cy="79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590" y="9922204"/>
              <a:ext cx="79743" cy="79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590" y="9676122"/>
              <a:ext cx="79743" cy="797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590" y="9429729"/>
              <a:ext cx="79743" cy="7974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55612" y="24"/>
              <a:ext cx="3973829" cy="828040"/>
            </a:xfrm>
            <a:custGeom>
              <a:avLst/>
              <a:gdLst/>
              <a:ahLst/>
              <a:cxnLst/>
              <a:rect l="l" t="t" r="r" b="b"/>
              <a:pathLst>
                <a:path w="3973829" h="828040">
                  <a:moveTo>
                    <a:pt x="39192" y="805129"/>
                  </a:moveTo>
                  <a:lnTo>
                    <a:pt x="22199" y="788123"/>
                  </a:lnTo>
                  <a:lnTo>
                    <a:pt x="17005" y="788123"/>
                  </a:lnTo>
                  <a:lnTo>
                    <a:pt x="0" y="805129"/>
                  </a:lnTo>
                  <a:lnTo>
                    <a:pt x="0" y="807720"/>
                  </a:lnTo>
                  <a:lnTo>
                    <a:pt x="0" y="810323"/>
                  </a:lnTo>
                  <a:lnTo>
                    <a:pt x="17005" y="827316"/>
                  </a:lnTo>
                  <a:lnTo>
                    <a:pt x="22199" y="827316"/>
                  </a:lnTo>
                  <a:lnTo>
                    <a:pt x="39192" y="810323"/>
                  </a:lnTo>
                  <a:lnTo>
                    <a:pt x="39192" y="805129"/>
                  </a:lnTo>
                  <a:close/>
                </a:path>
                <a:path w="3973829" h="828040">
                  <a:moveTo>
                    <a:pt x="39192" y="608457"/>
                  </a:moveTo>
                  <a:lnTo>
                    <a:pt x="22199" y="591464"/>
                  </a:lnTo>
                  <a:lnTo>
                    <a:pt x="17005" y="591464"/>
                  </a:lnTo>
                  <a:lnTo>
                    <a:pt x="0" y="608457"/>
                  </a:lnTo>
                  <a:lnTo>
                    <a:pt x="0" y="611047"/>
                  </a:lnTo>
                  <a:lnTo>
                    <a:pt x="0" y="613651"/>
                  </a:lnTo>
                  <a:lnTo>
                    <a:pt x="17005" y="630643"/>
                  </a:lnTo>
                  <a:lnTo>
                    <a:pt x="22199" y="630643"/>
                  </a:lnTo>
                  <a:lnTo>
                    <a:pt x="39192" y="613651"/>
                  </a:lnTo>
                  <a:lnTo>
                    <a:pt x="39192" y="608457"/>
                  </a:lnTo>
                  <a:close/>
                </a:path>
                <a:path w="3973829" h="828040">
                  <a:moveTo>
                    <a:pt x="39192" y="411060"/>
                  </a:moveTo>
                  <a:lnTo>
                    <a:pt x="22199" y="394055"/>
                  </a:lnTo>
                  <a:lnTo>
                    <a:pt x="17005" y="394055"/>
                  </a:lnTo>
                  <a:lnTo>
                    <a:pt x="0" y="411060"/>
                  </a:lnTo>
                  <a:lnTo>
                    <a:pt x="0" y="413651"/>
                  </a:lnTo>
                  <a:lnTo>
                    <a:pt x="0" y="416255"/>
                  </a:lnTo>
                  <a:lnTo>
                    <a:pt x="17005" y="433247"/>
                  </a:lnTo>
                  <a:lnTo>
                    <a:pt x="22199" y="433247"/>
                  </a:lnTo>
                  <a:lnTo>
                    <a:pt x="39192" y="416255"/>
                  </a:lnTo>
                  <a:lnTo>
                    <a:pt x="39192" y="411060"/>
                  </a:lnTo>
                  <a:close/>
                </a:path>
                <a:path w="3973829" h="828040">
                  <a:moveTo>
                    <a:pt x="39192" y="213664"/>
                  </a:moveTo>
                  <a:lnTo>
                    <a:pt x="22199" y="196659"/>
                  </a:lnTo>
                  <a:lnTo>
                    <a:pt x="17005" y="196659"/>
                  </a:lnTo>
                  <a:lnTo>
                    <a:pt x="0" y="213664"/>
                  </a:lnTo>
                  <a:lnTo>
                    <a:pt x="0" y="216255"/>
                  </a:lnTo>
                  <a:lnTo>
                    <a:pt x="0" y="218859"/>
                  </a:lnTo>
                  <a:lnTo>
                    <a:pt x="17005" y="235851"/>
                  </a:lnTo>
                  <a:lnTo>
                    <a:pt x="22199" y="235851"/>
                  </a:lnTo>
                  <a:lnTo>
                    <a:pt x="39192" y="218859"/>
                  </a:lnTo>
                  <a:lnTo>
                    <a:pt x="39192" y="213664"/>
                  </a:lnTo>
                  <a:close/>
                </a:path>
                <a:path w="3973829" h="828040">
                  <a:moveTo>
                    <a:pt x="39192" y="16992"/>
                  </a:moveTo>
                  <a:lnTo>
                    <a:pt x="22199" y="0"/>
                  </a:lnTo>
                  <a:lnTo>
                    <a:pt x="17005" y="0"/>
                  </a:lnTo>
                  <a:lnTo>
                    <a:pt x="0" y="16992"/>
                  </a:lnTo>
                  <a:lnTo>
                    <a:pt x="0" y="19583"/>
                  </a:lnTo>
                  <a:lnTo>
                    <a:pt x="0" y="22186"/>
                  </a:lnTo>
                  <a:lnTo>
                    <a:pt x="17005" y="39179"/>
                  </a:lnTo>
                  <a:lnTo>
                    <a:pt x="22199" y="39179"/>
                  </a:lnTo>
                  <a:lnTo>
                    <a:pt x="39192" y="22186"/>
                  </a:lnTo>
                  <a:lnTo>
                    <a:pt x="39192" y="16992"/>
                  </a:lnTo>
                  <a:close/>
                </a:path>
                <a:path w="3973829" h="828040">
                  <a:moveTo>
                    <a:pt x="257632" y="805129"/>
                  </a:moveTo>
                  <a:lnTo>
                    <a:pt x="240639" y="788123"/>
                  </a:lnTo>
                  <a:lnTo>
                    <a:pt x="235445" y="788123"/>
                  </a:lnTo>
                  <a:lnTo>
                    <a:pt x="218440" y="805129"/>
                  </a:lnTo>
                  <a:lnTo>
                    <a:pt x="218440" y="807720"/>
                  </a:lnTo>
                  <a:lnTo>
                    <a:pt x="218440" y="810323"/>
                  </a:lnTo>
                  <a:lnTo>
                    <a:pt x="235445" y="827316"/>
                  </a:lnTo>
                  <a:lnTo>
                    <a:pt x="240639" y="827316"/>
                  </a:lnTo>
                  <a:lnTo>
                    <a:pt x="257632" y="810323"/>
                  </a:lnTo>
                  <a:lnTo>
                    <a:pt x="257632" y="805129"/>
                  </a:lnTo>
                  <a:close/>
                </a:path>
                <a:path w="3973829" h="828040">
                  <a:moveTo>
                    <a:pt x="257632" y="608457"/>
                  </a:moveTo>
                  <a:lnTo>
                    <a:pt x="240639" y="591464"/>
                  </a:lnTo>
                  <a:lnTo>
                    <a:pt x="235445" y="591464"/>
                  </a:lnTo>
                  <a:lnTo>
                    <a:pt x="218440" y="608457"/>
                  </a:lnTo>
                  <a:lnTo>
                    <a:pt x="218440" y="611047"/>
                  </a:lnTo>
                  <a:lnTo>
                    <a:pt x="218440" y="613651"/>
                  </a:lnTo>
                  <a:lnTo>
                    <a:pt x="235445" y="630643"/>
                  </a:lnTo>
                  <a:lnTo>
                    <a:pt x="240639" y="630643"/>
                  </a:lnTo>
                  <a:lnTo>
                    <a:pt x="257632" y="613651"/>
                  </a:lnTo>
                  <a:lnTo>
                    <a:pt x="257632" y="608457"/>
                  </a:lnTo>
                  <a:close/>
                </a:path>
                <a:path w="3973829" h="828040">
                  <a:moveTo>
                    <a:pt x="257632" y="411060"/>
                  </a:moveTo>
                  <a:lnTo>
                    <a:pt x="240639" y="394055"/>
                  </a:lnTo>
                  <a:lnTo>
                    <a:pt x="235445" y="394055"/>
                  </a:lnTo>
                  <a:lnTo>
                    <a:pt x="218440" y="411060"/>
                  </a:lnTo>
                  <a:lnTo>
                    <a:pt x="218440" y="413651"/>
                  </a:lnTo>
                  <a:lnTo>
                    <a:pt x="218440" y="416255"/>
                  </a:lnTo>
                  <a:lnTo>
                    <a:pt x="235445" y="433247"/>
                  </a:lnTo>
                  <a:lnTo>
                    <a:pt x="240639" y="433247"/>
                  </a:lnTo>
                  <a:lnTo>
                    <a:pt x="257632" y="416255"/>
                  </a:lnTo>
                  <a:lnTo>
                    <a:pt x="257632" y="411060"/>
                  </a:lnTo>
                  <a:close/>
                </a:path>
                <a:path w="3973829" h="828040">
                  <a:moveTo>
                    <a:pt x="257632" y="213664"/>
                  </a:moveTo>
                  <a:lnTo>
                    <a:pt x="240639" y="196659"/>
                  </a:lnTo>
                  <a:lnTo>
                    <a:pt x="235445" y="196659"/>
                  </a:lnTo>
                  <a:lnTo>
                    <a:pt x="218440" y="213664"/>
                  </a:lnTo>
                  <a:lnTo>
                    <a:pt x="218440" y="216255"/>
                  </a:lnTo>
                  <a:lnTo>
                    <a:pt x="218440" y="218859"/>
                  </a:lnTo>
                  <a:lnTo>
                    <a:pt x="235445" y="235851"/>
                  </a:lnTo>
                  <a:lnTo>
                    <a:pt x="240639" y="235851"/>
                  </a:lnTo>
                  <a:lnTo>
                    <a:pt x="257632" y="218859"/>
                  </a:lnTo>
                  <a:lnTo>
                    <a:pt x="257632" y="213664"/>
                  </a:lnTo>
                  <a:close/>
                </a:path>
                <a:path w="3973829" h="828040">
                  <a:moveTo>
                    <a:pt x="257632" y="16992"/>
                  </a:moveTo>
                  <a:lnTo>
                    <a:pt x="240639" y="0"/>
                  </a:lnTo>
                  <a:lnTo>
                    <a:pt x="235445" y="0"/>
                  </a:lnTo>
                  <a:lnTo>
                    <a:pt x="218440" y="16992"/>
                  </a:lnTo>
                  <a:lnTo>
                    <a:pt x="218440" y="19583"/>
                  </a:lnTo>
                  <a:lnTo>
                    <a:pt x="218440" y="22186"/>
                  </a:lnTo>
                  <a:lnTo>
                    <a:pt x="235445" y="39179"/>
                  </a:lnTo>
                  <a:lnTo>
                    <a:pt x="240639" y="39179"/>
                  </a:lnTo>
                  <a:lnTo>
                    <a:pt x="257632" y="22186"/>
                  </a:lnTo>
                  <a:lnTo>
                    <a:pt x="257632" y="16992"/>
                  </a:lnTo>
                  <a:close/>
                </a:path>
                <a:path w="3973829" h="828040">
                  <a:moveTo>
                    <a:pt x="476808" y="808443"/>
                  </a:moveTo>
                  <a:lnTo>
                    <a:pt x="475272" y="800798"/>
                  </a:lnTo>
                  <a:lnTo>
                    <a:pt x="471093" y="794575"/>
                  </a:lnTo>
                  <a:lnTo>
                    <a:pt x="464858" y="790384"/>
                  </a:lnTo>
                  <a:lnTo>
                    <a:pt x="457212" y="788860"/>
                  </a:lnTo>
                  <a:lnTo>
                    <a:pt x="449554" y="790384"/>
                  </a:lnTo>
                  <a:lnTo>
                    <a:pt x="443331" y="794575"/>
                  </a:lnTo>
                  <a:lnTo>
                    <a:pt x="439140" y="800798"/>
                  </a:lnTo>
                  <a:lnTo>
                    <a:pt x="437616" y="808443"/>
                  </a:lnTo>
                  <a:lnTo>
                    <a:pt x="438734" y="815797"/>
                  </a:lnTo>
                  <a:lnTo>
                    <a:pt x="442785" y="822058"/>
                  </a:lnTo>
                  <a:lnTo>
                    <a:pt x="449148" y="826414"/>
                  </a:lnTo>
                  <a:lnTo>
                    <a:pt x="457212" y="828040"/>
                  </a:lnTo>
                  <a:lnTo>
                    <a:pt x="464858" y="826516"/>
                  </a:lnTo>
                  <a:lnTo>
                    <a:pt x="471093" y="822325"/>
                  </a:lnTo>
                  <a:lnTo>
                    <a:pt x="475272" y="816102"/>
                  </a:lnTo>
                  <a:lnTo>
                    <a:pt x="476808" y="808443"/>
                  </a:lnTo>
                  <a:close/>
                </a:path>
                <a:path w="3973829" h="828040">
                  <a:moveTo>
                    <a:pt x="476808" y="611047"/>
                  </a:moveTo>
                  <a:lnTo>
                    <a:pt x="475272" y="603402"/>
                  </a:lnTo>
                  <a:lnTo>
                    <a:pt x="471093" y="597179"/>
                  </a:lnTo>
                  <a:lnTo>
                    <a:pt x="464858" y="592988"/>
                  </a:lnTo>
                  <a:lnTo>
                    <a:pt x="457212" y="591464"/>
                  </a:lnTo>
                  <a:lnTo>
                    <a:pt x="449554" y="592988"/>
                  </a:lnTo>
                  <a:lnTo>
                    <a:pt x="443331" y="597179"/>
                  </a:lnTo>
                  <a:lnTo>
                    <a:pt x="439140" y="603402"/>
                  </a:lnTo>
                  <a:lnTo>
                    <a:pt x="437616" y="611047"/>
                  </a:lnTo>
                  <a:lnTo>
                    <a:pt x="438734" y="618705"/>
                  </a:lnTo>
                  <a:lnTo>
                    <a:pt x="442785" y="624928"/>
                  </a:lnTo>
                  <a:lnTo>
                    <a:pt x="449148" y="629119"/>
                  </a:lnTo>
                  <a:lnTo>
                    <a:pt x="457212" y="630643"/>
                  </a:lnTo>
                  <a:lnTo>
                    <a:pt x="464858" y="629119"/>
                  </a:lnTo>
                  <a:lnTo>
                    <a:pt x="471093" y="624928"/>
                  </a:lnTo>
                  <a:lnTo>
                    <a:pt x="475272" y="618705"/>
                  </a:lnTo>
                  <a:lnTo>
                    <a:pt x="476808" y="611047"/>
                  </a:lnTo>
                  <a:close/>
                </a:path>
                <a:path w="3973829" h="828040">
                  <a:moveTo>
                    <a:pt x="476808" y="413651"/>
                  </a:moveTo>
                  <a:lnTo>
                    <a:pt x="475272" y="406006"/>
                  </a:lnTo>
                  <a:lnTo>
                    <a:pt x="471093" y="399770"/>
                  </a:lnTo>
                  <a:lnTo>
                    <a:pt x="464858" y="395592"/>
                  </a:lnTo>
                  <a:lnTo>
                    <a:pt x="457212" y="394055"/>
                  </a:lnTo>
                  <a:lnTo>
                    <a:pt x="449554" y="395592"/>
                  </a:lnTo>
                  <a:lnTo>
                    <a:pt x="443331" y="399770"/>
                  </a:lnTo>
                  <a:lnTo>
                    <a:pt x="439140" y="406006"/>
                  </a:lnTo>
                  <a:lnTo>
                    <a:pt x="437616" y="413651"/>
                  </a:lnTo>
                  <a:lnTo>
                    <a:pt x="439039" y="421309"/>
                  </a:lnTo>
                  <a:lnTo>
                    <a:pt x="443052" y="427532"/>
                  </a:lnTo>
                  <a:lnTo>
                    <a:pt x="449249" y="431723"/>
                  </a:lnTo>
                  <a:lnTo>
                    <a:pt x="457212" y="433247"/>
                  </a:lnTo>
                  <a:lnTo>
                    <a:pt x="464858" y="431723"/>
                  </a:lnTo>
                  <a:lnTo>
                    <a:pt x="471093" y="427532"/>
                  </a:lnTo>
                  <a:lnTo>
                    <a:pt x="475272" y="421309"/>
                  </a:lnTo>
                  <a:lnTo>
                    <a:pt x="476808" y="413651"/>
                  </a:lnTo>
                  <a:close/>
                </a:path>
                <a:path w="3973829" h="828040">
                  <a:moveTo>
                    <a:pt x="476808" y="216979"/>
                  </a:moveTo>
                  <a:lnTo>
                    <a:pt x="475272" y="209334"/>
                  </a:lnTo>
                  <a:lnTo>
                    <a:pt x="471093" y="203111"/>
                  </a:lnTo>
                  <a:lnTo>
                    <a:pt x="464858" y="198920"/>
                  </a:lnTo>
                  <a:lnTo>
                    <a:pt x="457212" y="197396"/>
                  </a:lnTo>
                  <a:lnTo>
                    <a:pt x="449554" y="198920"/>
                  </a:lnTo>
                  <a:lnTo>
                    <a:pt x="443331" y="203111"/>
                  </a:lnTo>
                  <a:lnTo>
                    <a:pt x="439140" y="209334"/>
                  </a:lnTo>
                  <a:lnTo>
                    <a:pt x="437616" y="216979"/>
                  </a:lnTo>
                  <a:lnTo>
                    <a:pt x="439039" y="224637"/>
                  </a:lnTo>
                  <a:lnTo>
                    <a:pt x="443052" y="230860"/>
                  </a:lnTo>
                  <a:lnTo>
                    <a:pt x="449249" y="235051"/>
                  </a:lnTo>
                  <a:lnTo>
                    <a:pt x="457212" y="236575"/>
                  </a:lnTo>
                  <a:lnTo>
                    <a:pt x="464858" y="235051"/>
                  </a:lnTo>
                  <a:lnTo>
                    <a:pt x="471093" y="230860"/>
                  </a:lnTo>
                  <a:lnTo>
                    <a:pt x="475272" y="224637"/>
                  </a:lnTo>
                  <a:lnTo>
                    <a:pt x="476808" y="216979"/>
                  </a:lnTo>
                  <a:close/>
                </a:path>
                <a:path w="3973829" h="828040">
                  <a:moveTo>
                    <a:pt x="476808" y="19583"/>
                  </a:moveTo>
                  <a:lnTo>
                    <a:pt x="475272" y="11938"/>
                  </a:lnTo>
                  <a:lnTo>
                    <a:pt x="471093" y="5715"/>
                  </a:lnTo>
                  <a:lnTo>
                    <a:pt x="464858" y="1524"/>
                  </a:lnTo>
                  <a:lnTo>
                    <a:pt x="457212" y="0"/>
                  </a:lnTo>
                  <a:lnTo>
                    <a:pt x="449554" y="1524"/>
                  </a:lnTo>
                  <a:lnTo>
                    <a:pt x="443331" y="5715"/>
                  </a:lnTo>
                  <a:lnTo>
                    <a:pt x="439140" y="11938"/>
                  </a:lnTo>
                  <a:lnTo>
                    <a:pt x="437616" y="19583"/>
                  </a:lnTo>
                  <a:lnTo>
                    <a:pt x="438734" y="27241"/>
                  </a:lnTo>
                  <a:lnTo>
                    <a:pt x="442785" y="33464"/>
                  </a:lnTo>
                  <a:lnTo>
                    <a:pt x="449148" y="37655"/>
                  </a:lnTo>
                  <a:lnTo>
                    <a:pt x="457212" y="39179"/>
                  </a:lnTo>
                  <a:lnTo>
                    <a:pt x="464858" y="37655"/>
                  </a:lnTo>
                  <a:lnTo>
                    <a:pt x="471093" y="33464"/>
                  </a:lnTo>
                  <a:lnTo>
                    <a:pt x="475272" y="27241"/>
                  </a:lnTo>
                  <a:lnTo>
                    <a:pt x="476808" y="19583"/>
                  </a:lnTo>
                  <a:close/>
                </a:path>
                <a:path w="3973829" h="828040">
                  <a:moveTo>
                    <a:pt x="695248" y="808443"/>
                  </a:moveTo>
                  <a:lnTo>
                    <a:pt x="693712" y="800798"/>
                  </a:lnTo>
                  <a:lnTo>
                    <a:pt x="689533" y="794575"/>
                  </a:lnTo>
                  <a:lnTo>
                    <a:pt x="683310" y="790384"/>
                  </a:lnTo>
                  <a:lnTo>
                    <a:pt x="675652" y="788860"/>
                  </a:lnTo>
                  <a:lnTo>
                    <a:pt x="667994" y="790384"/>
                  </a:lnTo>
                  <a:lnTo>
                    <a:pt x="661771" y="794575"/>
                  </a:lnTo>
                  <a:lnTo>
                    <a:pt x="657593" y="800798"/>
                  </a:lnTo>
                  <a:lnTo>
                    <a:pt x="656056" y="808443"/>
                  </a:lnTo>
                  <a:lnTo>
                    <a:pt x="657593" y="815797"/>
                  </a:lnTo>
                  <a:lnTo>
                    <a:pt x="661771" y="822058"/>
                  </a:lnTo>
                  <a:lnTo>
                    <a:pt x="667994" y="826414"/>
                  </a:lnTo>
                  <a:lnTo>
                    <a:pt x="675652" y="828040"/>
                  </a:lnTo>
                  <a:lnTo>
                    <a:pt x="683310" y="826516"/>
                  </a:lnTo>
                  <a:lnTo>
                    <a:pt x="689533" y="822325"/>
                  </a:lnTo>
                  <a:lnTo>
                    <a:pt x="693712" y="816102"/>
                  </a:lnTo>
                  <a:lnTo>
                    <a:pt x="695248" y="808443"/>
                  </a:lnTo>
                  <a:close/>
                </a:path>
                <a:path w="3973829" h="828040">
                  <a:moveTo>
                    <a:pt x="695248" y="611047"/>
                  </a:moveTo>
                  <a:lnTo>
                    <a:pt x="693712" y="603402"/>
                  </a:lnTo>
                  <a:lnTo>
                    <a:pt x="689533" y="597179"/>
                  </a:lnTo>
                  <a:lnTo>
                    <a:pt x="683310" y="592988"/>
                  </a:lnTo>
                  <a:lnTo>
                    <a:pt x="675652" y="591464"/>
                  </a:lnTo>
                  <a:lnTo>
                    <a:pt x="667994" y="592988"/>
                  </a:lnTo>
                  <a:lnTo>
                    <a:pt x="661771" y="597179"/>
                  </a:lnTo>
                  <a:lnTo>
                    <a:pt x="657593" y="603402"/>
                  </a:lnTo>
                  <a:lnTo>
                    <a:pt x="656056" y="611047"/>
                  </a:lnTo>
                  <a:lnTo>
                    <a:pt x="657593" y="618705"/>
                  </a:lnTo>
                  <a:lnTo>
                    <a:pt x="661771" y="624928"/>
                  </a:lnTo>
                  <a:lnTo>
                    <a:pt x="667994" y="629119"/>
                  </a:lnTo>
                  <a:lnTo>
                    <a:pt x="675652" y="630643"/>
                  </a:lnTo>
                  <a:lnTo>
                    <a:pt x="683310" y="629119"/>
                  </a:lnTo>
                  <a:lnTo>
                    <a:pt x="689533" y="624928"/>
                  </a:lnTo>
                  <a:lnTo>
                    <a:pt x="693712" y="618705"/>
                  </a:lnTo>
                  <a:lnTo>
                    <a:pt x="695248" y="611047"/>
                  </a:lnTo>
                  <a:close/>
                </a:path>
                <a:path w="3973829" h="828040">
                  <a:moveTo>
                    <a:pt x="695248" y="413651"/>
                  </a:moveTo>
                  <a:lnTo>
                    <a:pt x="693712" y="406006"/>
                  </a:lnTo>
                  <a:lnTo>
                    <a:pt x="689533" y="399770"/>
                  </a:lnTo>
                  <a:lnTo>
                    <a:pt x="683310" y="395592"/>
                  </a:lnTo>
                  <a:lnTo>
                    <a:pt x="675652" y="394055"/>
                  </a:lnTo>
                  <a:lnTo>
                    <a:pt x="667994" y="395592"/>
                  </a:lnTo>
                  <a:lnTo>
                    <a:pt x="661771" y="399770"/>
                  </a:lnTo>
                  <a:lnTo>
                    <a:pt x="657593" y="406006"/>
                  </a:lnTo>
                  <a:lnTo>
                    <a:pt x="656056" y="413651"/>
                  </a:lnTo>
                  <a:lnTo>
                    <a:pt x="657593" y="421309"/>
                  </a:lnTo>
                  <a:lnTo>
                    <a:pt x="661771" y="427532"/>
                  </a:lnTo>
                  <a:lnTo>
                    <a:pt x="667994" y="431723"/>
                  </a:lnTo>
                  <a:lnTo>
                    <a:pt x="675652" y="433247"/>
                  </a:lnTo>
                  <a:lnTo>
                    <a:pt x="683310" y="431723"/>
                  </a:lnTo>
                  <a:lnTo>
                    <a:pt x="689533" y="427532"/>
                  </a:lnTo>
                  <a:lnTo>
                    <a:pt x="693712" y="421309"/>
                  </a:lnTo>
                  <a:lnTo>
                    <a:pt x="695248" y="413651"/>
                  </a:lnTo>
                  <a:close/>
                </a:path>
                <a:path w="3973829" h="828040">
                  <a:moveTo>
                    <a:pt x="695248" y="216979"/>
                  </a:moveTo>
                  <a:lnTo>
                    <a:pt x="693712" y="209334"/>
                  </a:lnTo>
                  <a:lnTo>
                    <a:pt x="689533" y="203111"/>
                  </a:lnTo>
                  <a:lnTo>
                    <a:pt x="683310" y="198920"/>
                  </a:lnTo>
                  <a:lnTo>
                    <a:pt x="675652" y="197396"/>
                  </a:lnTo>
                  <a:lnTo>
                    <a:pt x="667994" y="198920"/>
                  </a:lnTo>
                  <a:lnTo>
                    <a:pt x="661771" y="203111"/>
                  </a:lnTo>
                  <a:lnTo>
                    <a:pt x="657593" y="209334"/>
                  </a:lnTo>
                  <a:lnTo>
                    <a:pt x="656056" y="216979"/>
                  </a:lnTo>
                  <a:lnTo>
                    <a:pt x="657593" y="224637"/>
                  </a:lnTo>
                  <a:lnTo>
                    <a:pt x="661771" y="230860"/>
                  </a:lnTo>
                  <a:lnTo>
                    <a:pt x="667994" y="235051"/>
                  </a:lnTo>
                  <a:lnTo>
                    <a:pt x="675652" y="236575"/>
                  </a:lnTo>
                  <a:lnTo>
                    <a:pt x="683310" y="235051"/>
                  </a:lnTo>
                  <a:lnTo>
                    <a:pt x="689533" y="230860"/>
                  </a:lnTo>
                  <a:lnTo>
                    <a:pt x="693712" y="224637"/>
                  </a:lnTo>
                  <a:lnTo>
                    <a:pt x="695248" y="216979"/>
                  </a:lnTo>
                  <a:close/>
                </a:path>
                <a:path w="3973829" h="828040">
                  <a:moveTo>
                    <a:pt x="695248" y="19583"/>
                  </a:moveTo>
                  <a:lnTo>
                    <a:pt x="693712" y="11938"/>
                  </a:lnTo>
                  <a:lnTo>
                    <a:pt x="689533" y="5715"/>
                  </a:lnTo>
                  <a:lnTo>
                    <a:pt x="683310" y="1524"/>
                  </a:lnTo>
                  <a:lnTo>
                    <a:pt x="675652" y="0"/>
                  </a:lnTo>
                  <a:lnTo>
                    <a:pt x="667994" y="1524"/>
                  </a:lnTo>
                  <a:lnTo>
                    <a:pt x="661771" y="5715"/>
                  </a:lnTo>
                  <a:lnTo>
                    <a:pt x="657593" y="11938"/>
                  </a:lnTo>
                  <a:lnTo>
                    <a:pt x="656056" y="19583"/>
                  </a:lnTo>
                  <a:lnTo>
                    <a:pt x="657593" y="27241"/>
                  </a:lnTo>
                  <a:lnTo>
                    <a:pt x="661771" y="33464"/>
                  </a:lnTo>
                  <a:lnTo>
                    <a:pt x="667994" y="37655"/>
                  </a:lnTo>
                  <a:lnTo>
                    <a:pt x="675652" y="39179"/>
                  </a:lnTo>
                  <a:lnTo>
                    <a:pt x="683310" y="37655"/>
                  </a:lnTo>
                  <a:lnTo>
                    <a:pt x="689533" y="33464"/>
                  </a:lnTo>
                  <a:lnTo>
                    <a:pt x="693712" y="27241"/>
                  </a:lnTo>
                  <a:lnTo>
                    <a:pt x="695248" y="19583"/>
                  </a:lnTo>
                  <a:close/>
                </a:path>
                <a:path w="3973829" h="828040">
                  <a:moveTo>
                    <a:pt x="913688" y="808443"/>
                  </a:moveTo>
                  <a:lnTo>
                    <a:pt x="912152" y="800798"/>
                  </a:lnTo>
                  <a:lnTo>
                    <a:pt x="907973" y="794575"/>
                  </a:lnTo>
                  <a:lnTo>
                    <a:pt x="901750" y="790384"/>
                  </a:lnTo>
                  <a:lnTo>
                    <a:pt x="894092" y="788860"/>
                  </a:lnTo>
                  <a:lnTo>
                    <a:pt x="886434" y="790384"/>
                  </a:lnTo>
                  <a:lnTo>
                    <a:pt x="880211" y="794575"/>
                  </a:lnTo>
                  <a:lnTo>
                    <a:pt x="876033" y="800798"/>
                  </a:lnTo>
                  <a:lnTo>
                    <a:pt x="874496" y="808443"/>
                  </a:lnTo>
                  <a:lnTo>
                    <a:pt x="876033" y="815797"/>
                  </a:lnTo>
                  <a:lnTo>
                    <a:pt x="880211" y="822058"/>
                  </a:lnTo>
                  <a:lnTo>
                    <a:pt x="886434" y="826414"/>
                  </a:lnTo>
                  <a:lnTo>
                    <a:pt x="894092" y="828040"/>
                  </a:lnTo>
                  <a:lnTo>
                    <a:pt x="901750" y="826516"/>
                  </a:lnTo>
                  <a:lnTo>
                    <a:pt x="907973" y="822325"/>
                  </a:lnTo>
                  <a:lnTo>
                    <a:pt x="912152" y="816102"/>
                  </a:lnTo>
                  <a:lnTo>
                    <a:pt x="913688" y="808443"/>
                  </a:lnTo>
                  <a:close/>
                </a:path>
                <a:path w="3973829" h="828040">
                  <a:moveTo>
                    <a:pt x="913688" y="611047"/>
                  </a:moveTo>
                  <a:lnTo>
                    <a:pt x="912152" y="603402"/>
                  </a:lnTo>
                  <a:lnTo>
                    <a:pt x="907973" y="597179"/>
                  </a:lnTo>
                  <a:lnTo>
                    <a:pt x="901750" y="592988"/>
                  </a:lnTo>
                  <a:lnTo>
                    <a:pt x="894092" y="591464"/>
                  </a:lnTo>
                  <a:lnTo>
                    <a:pt x="886434" y="592988"/>
                  </a:lnTo>
                  <a:lnTo>
                    <a:pt x="880211" y="597179"/>
                  </a:lnTo>
                  <a:lnTo>
                    <a:pt x="876033" y="603402"/>
                  </a:lnTo>
                  <a:lnTo>
                    <a:pt x="874496" y="611047"/>
                  </a:lnTo>
                  <a:lnTo>
                    <a:pt x="876033" y="618705"/>
                  </a:lnTo>
                  <a:lnTo>
                    <a:pt x="880211" y="624928"/>
                  </a:lnTo>
                  <a:lnTo>
                    <a:pt x="886434" y="629119"/>
                  </a:lnTo>
                  <a:lnTo>
                    <a:pt x="894092" y="630643"/>
                  </a:lnTo>
                  <a:lnTo>
                    <a:pt x="901750" y="629119"/>
                  </a:lnTo>
                  <a:lnTo>
                    <a:pt x="907973" y="624928"/>
                  </a:lnTo>
                  <a:lnTo>
                    <a:pt x="912152" y="618705"/>
                  </a:lnTo>
                  <a:lnTo>
                    <a:pt x="913688" y="611047"/>
                  </a:lnTo>
                  <a:close/>
                </a:path>
                <a:path w="3973829" h="828040">
                  <a:moveTo>
                    <a:pt x="913688" y="413651"/>
                  </a:moveTo>
                  <a:lnTo>
                    <a:pt x="912152" y="406006"/>
                  </a:lnTo>
                  <a:lnTo>
                    <a:pt x="907973" y="399770"/>
                  </a:lnTo>
                  <a:lnTo>
                    <a:pt x="901750" y="395592"/>
                  </a:lnTo>
                  <a:lnTo>
                    <a:pt x="894092" y="394055"/>
                  </a:lnTo>
                  <a:lnTo>
                    <a:pt x="886434" y="395592"/>
                  </a:lnTo>
                  <a:lnTo>
                    <a:pt x="880211" y="399770"/>
                  </a:lnTo>
                  <a:lnTo>
                    <a:pt x="876033" y="406006"/>
                  </a:lnTo>
                  <a:lnTo>
                    <a:pt x="874496" y="413651"/>
                  </a:lnTo>
                  <a:lnTo>
                    <a:pt x="876033" y="421309"/>
                  </a:lnTo>
                  <a:lnTo>
                    <a:pt x="880211" y="427532"/>
                  </a:lnTo>
                  <a:lnTo>
                    <a:pt x="886434" y="431723"/>
                  </a:lnTo>
                  <a:lnTo>
                    <a:pt x="894092" y="433247"/>
                  </a:lnTo>
                  <a:lnTo>
                    <a:pt x="901750" y="431723"/>
                  </a:lnTo>
                  <a:lnTo>
                    <a:pt x="907973" y="427532"/>
                  </a:lnTo>
                  <a:lnTo>
                    <a:pt x="912152" y="421309"/>
                  </a:lnTo>
                  <a:lnTo>
                    <a:pt x="913688" y="413651"/>
                  </a:lnTo>
                  <a:close/>
                </a:path>
                <a:path w="3973829" h="828040">
                  <a:moveTo>
                    <a:pt x="913688" y="216979"/>
                  </a:moveTo>
                  <a:lnTo>
                    <a:pt x="912152" y="209334"/>
                  </a:lnTo>
                  <a:lnTo>
                    <a:pt x="907973" y="203111"/>
                  </a:lnTo>
                  <a:lnTo>
                    <a:pt x="901750" y="198920"/>
                  </a:lnTo>
                  <a:lnTo>
                    <a:pt x="894092" y="197396"/>
                  </a:lnTo>
                  <a:lnTo>
                    <a:pt x="886434" y="198920"/>
                  </a:lnTo>
                  <a:lnTo>
                    <a:pt x="880211" y="203111"/>
                  </a:lnTo>
                  <a:lnTo>
                    <a:pt x="876033" y="209334"/>
                  </a:lnTo>
                  <a:lnTo>
                    <a:pt x="874496" y="216979"/>
                  </a:lnTo>
                  <a:lnTo>
                    <a:pt x="876033" y="224637"/>
                  </a:lnTo>
                  <a:lnTo>
                    <a:pt x="880211" y="230860"/>
                  </a:lnTo>
                  <a:lnTo>
                    <a:pt x="886434" y="235051"/>
                  </a:lnTo>
                  <a:lnTo>
                    <a:pt x="894092" y="236575"/>
                  </a:lnTo>
                  <a:lnTo>
                    <a:pt x="901750" y="235051"/>
                  </a:lnTo>
                  <a:lnTo>
                    <a:pt x="907973" y="230860"/>
                  </a:lnTo>
                  <a:lnTo>
                    <a:pt x="912152" y="224637"/>
                  </a:lnTo>
                  <a:lnTo>
                    <a:pt x="913688" y="216979"/>
                  </a:lnTo>
                  <a:close/>
                </a:path>
                <a:path w="3973829" h="828040">
                  <a:moveTo>
                    <a:pt x="913688" y="19583"/>
                  </a:moveTo>
                  <a:lnTo>
                    <a:pt x="912152" y="11938"/>
                  </a:lnTo>
                  <a:lnTo>
                    <a:pt x="907973" y="5715"/>
                  </a:lnTo>
                  <a:lnTo>
                    <a:pt x="901750" y="1524"/>
                  </a:lnTo>
                  <a:lnTo>
                    <a:pt x="894092" y="0"/>
                  </a:lnTo>
                  <a:lnTo>
                    <a:pt x="886434" y="1524"/>
                  </a:lnTo>
                  <a:lnTo>
                    <a:pt x="880211" y="5715"/>
                  </a:lnTo>
                  <a:lnTo>
                    <a:pt x="876033" y="11938"/>
                  </a:lnTo>
                  <a:lnTo>
                    <a:pt x="874496" y="19583"/>
                  </a:lnTo>
                  <a:lnTo>
                    <a:pt x="876033" y="27241"/>
                  </a:lnTo>
                  <a:lnTo>
                    <a:pt x="880211" y="33464"/>
                  </a:lnTo>
                  <a:lnTo>
                    <a:pt x="886434" y="37655"/>
                  </a:lnTo>
                  <a:lnTo>
                    <a:pt x="894092" y="39179"/>
                  </a:lnTo>
                  <a:lnTo>
                    <a:pt x="901750" y="37655"/>
                  </a:lnTo>
                  <a:lnTo>
                    <a:pt x="907973" y="33464"/>
                  </a:lnTo>
                  <a:lnTo>
                    <a:pt x="912152" y="27241"/>
                  </a:lnTo>
                  <a:lnTo>
                    <a:pt x="913688" y="19583"/>
                  </a:lnTo>
                  <a:close/>
                </a:path>
                <a:path w="3973829" h="828040">
                  <a:moveTo>
                    <a:pt x="1132852" y="808443"/>
                  </a:moveTo>
                  <a:lnTo>
                    <a:pt x="1131328" y="800798"/>
                  </a:lnTo>
                  <a:lnTo>
                    <a:pt x="1127137" y="794575"/>
                  </a:lnTo>
                  <a:lnTo>
                    <a:pt x="1120914" y="790384"/>
                  </a:lnTo>
                  <a:lnTo>
                    <a:pt x="1113256" y="788860"/>
                  </a:lnTo>
                  <a:lnTo>
                    <a:pt x="1105611" y="790384"/>
                  </a:lnTo>
                  <a:lnTo>
                    <a:pt x="1099388" y="794575"/>
                  </a:lnTo>
                  <a:lnTo>
                    <a:pt x="1095197" y="800798"/>
                  </a:lnTo>
                  <a:lnTo>
                    <a:pt x="1093673" y="808443"/>
                  </a:lnTo>
                  <a:lnTo>
                    <a:pt x="1094892" y="815797"/>
                  </a:lnTo>
                  <a:lnTo>
                    <a:pt x="1099108" y="822058"/>
                  </a:lnTo>
                  <a:lnTo>
                    <a:pt x="1105509" y="826414"/>
                  </a:lnTo>
                  <a:lnTo>
                    <a:pt x="1113256" y="828040"/>
                  </a:lnTo>
                  <a:lnTo>
                    <a:pt x="1120914" y="826516"/>
                  </a:lnTo>
                  <a:lnTo>
                    <a:pt x="1127137" y="822325"/>
                  </a:lnTo>
                  <a:lnTo>
                    <a:pt x="1131328" y="816102"/>
                  </a:lnTo>
                  <a:lnTo>
                    <a:pt x="1132852" y="808443"/>
                  </a:lnTo>
                  <a:close/>
                </a:path>
                <a:path w="3973829" h="828040">
                  <a:moveTo>
                    <a:pt x="1132852" y="611047"/>
                  </a:moveTo>
                  <a:lnTo>
                    <a:pt x="1131328" y="603402"/>
                  </a:lnTo>
                  <a:lnTo>
                    <a:pt x="1127137" y="597179"/>
                  </a:lnTo>
                  <a:lnTo>
                    <a:pt x="1120914" y="592988"/>
                  </a:lnTo>
                  <a:lnTo>
                    <a:pt x="1113256" y="591464"/>
                  </a:lnTo>
                  <a:lnTo>
                    <a:pt x="1105611" y="592988"/>
                  </a:lnTo>
                  <a:lnTo>
                    <a:pt x="1099388" y="597179"/>
                  </a:lnTo>
                  <a:lnTo>
                    <a:pt x="1095197" y="603402"/>
                  </a:lnTo>
                  <a:lnTo>
                    <a:pt x="1093673" y="611047"/>
                  </a:lnTo>
                  <a:lnTo>
                    <a:pt x="1094892" y="618705"/>
                  </a:lnTo>
                  <a:lnTo>
                    <a:pt x="1099108" y="624928"/>
                  </a:lnTo>
                  <a:lnTo>
                    <a:pt x="1105509" y="629119"/>
                  </a:lnTo>
                  <a:lnTo>
                    <a:pt x="1113256" y="630643"/>
                  </a:lnTo>
                  <a:lnTo>
                    <a:pt x="1120914" y="629119"/>
                  </a:lnTo>
                  <a:lnTo>
                    <a:pt x="1127137" y="624928"/>
                  </a:lnTo>
                  <a:lnTo>
                    <a:pt x="1131328" y="618705"/>
                  </a:lnTo>
                  <a:lnTo>
                    <a:pt x="1132852" y="611047"/>
                  </a:lnTo>
                  <a:close/>
                </a:path>
                <a:path w="3973829" h="828040">
                  <a:moveTo>
                    <a:pt x="1132852" y="413651"/>
                  </a:moveTo>
                  <a:lnTo>
                    <a:pt x="1131328" y="406006"/>
                  </a:lnTo>
                  <a:lnTo>
                    <a:pt x="1127137" y="399770"/>
                  </a:lnTo>
                  <a:lnTo>
                    <a:pt x="1120914" y="395592"/>
                  </a:lnTo>
                  <a:lnTo>
                    <a:pt x="1113256" y="394055"/>
                  </a:lnTo>
                  <a:lnTo>
                    <a:pt x="1105611" y="395592"/>
                  </a:lnTo>
                  <a:lnTo>
                    <a:pt x="1099388" y="399770"/>
                  </a:lnTo>
                  <a:lnTo>
                    <a:pt x="1095197" y="406006"/>
                  </a:lnTo>
                  <a:lnTo>
                    <a:pt x="1093673" y="413651"/>
                  </a:lnTo>
                  <a:lnTo>
                    <a:pt x="1095197" y="421309"/>
                  </a:lnTo>
                  <a:lnTo>
                    <a:pt x="1099388" y="427532"/>
                  </a:lnTo>
                  <a:lnTo>
                    <a:pt x="1105611" y="431723"/>
                  </a:lnTo>
                  <a:lnTo>
                    <a:pt x="1113256" y="433247"/>
                  </a:lnTo>
                  <a:lnTo>
                    <a:pt x="1120914" y="431723"/>
                  </a:lnTo>
                  <a:lnTo>
                    <a:pt x="1127137" y="427532"/>
                  </a:lnTo>
                  <a:lnTo>
                    <a:pt x="1131328" y="421309"/>
                  </a:lnTo>
                  <a:lnTo>
                    <a:pt x="1132852" y="413651"/>
                  </a:lnTo>
                  <a:close/>
                </a:path>
                <a:path w="3973829" h="828040">
                  <a:moveTo>
                    <a:pt x="1132852" y="216979"/>
                  </a:moveTo>
                  <a:lnTo>
                    <a:pt x="1131328" y="209334"/>
                  </a:lnTo>
                  <a:lnTo>
                    <a:pt x="1127137" y="203111"/>
                  </a:lnTo>
                  <a:lnTo>
                    <a:pt x="1120914" y="198920"/>
                  </a:lnTo>
                  <a:lnTo>
                    <a:pt x="1113256" y="197396"/>
                  </a:lnTo>
                  <a:lnTo>
                    <a:pt x="1105611" y="198920"/>
                  </a:lnTo>
                  <a:lnTo>
                    <a:pt x="1099388" y="203111"/>
                  </a:lnTo>
                  <a:lnTo>
                    <a:pt x="1095197" y="209334"/>
                  </a:lnTo>
                  <a:lnTo>
                    <a:pt x="1093673" y="216979"/>
                  </a:lnTo>
                  <a:lnTo>
                    <a:pt x="1095197" y="224637"/>
                  </a:lnTo>
                  <a:lnTo>
                    <a:pt x="1099388" y="230860"/>
                  </a:lnTo>
                  <a:lnTo>
                    <a:pt x="1105611" y="235051"/>
                  </a:lnTo>
                  <a:lnTo>
                    <a:pt x="1113256" y="236575"/>
                  </a:lnTo>
                  <a:lnTo>
                    <a:pt x="1120914" y="235051"/>
                  </a:lnTo>
                  <a:lnTo>
                    <a:pt x="1127137" y="230860"/>
                  </a:lnTo>
                  <a:lnTo>
                    <a:pt x="1131328" y="224637"/>
                  </a:lnTo>
                  <a:lnTo>
                    <a:pt x="1132852" y="216979"/>
                  </a:lnTo>
                  <a:close/>
                </a:path>
                <a:path w="3973829" h="828040">
                  <a:moveTo>
                    <a:pt x="1132852" y="19583"/>
                  </a:moveTo>
                  <a:lnTo>
                    <a:pt x="1131328" y="11938"/>
                  </a:lnTo>
                  <a:lnTo>
                    <a:pt x="1127137" y="5715"/>
                  </a:lnTo>
                  <a:lnTo>
                    <a:pt x="1120914" y="1524"/>
                  </a:lnTo>
                  <a:lnTo>
                    <a:pt x="1113256" y="0"/>
                  </a:lnTo>
                  <a:lnTo>
                    <a:pt x="1105611" y="1524"/>
                  </a:lnTo>
                  <a:lnTo>
                    <a:pt x="1099388" y="5715"/>
                  </a:lnTo>
                  <a:lnTo>
                    <a:pt x="1095197" y="11938"/>
                  </a:lnTo>
                  <a:lnTo>
                    <a:pt x="1093673" y="19583"/>
                  </a:lnTo>
                  <a:lnTo>
                    <a:pt x="1094892" y="27241"/>
                  </a:lnTo>
                  <a:lnTo>
                    <a:pt x="1099108" y="33464"/>
                  </a:lnTo>
                  <a:lnTo>
                    <a:pt x="1105509" y="37655"/>
                  </a:lnTo>
                  <a:lnTo>
                    <a:pt x="1113256" y="39179"/>
                  </a:lnTo>
                  <a:lnTo>
                    <a:pt x="1120914" y="37655"/>
                  </a:lnTo>
                  <a:lnTo>
                    <a:pt x="1127137" y="33464"/>
                  </a:lnTo>
                  <a:lnTo>
                    <a:pt x="1131328" y="27241"/>
                  </a:lnTo>
                  <a:lnTo>
                    <a:pt x="1132852" y="19583"/>
                  </a:lnTo>
                  <a:close/>
                </a:path>
                <a:path w="3973829" h="828040">
                  <a:moveTo>
                    <a:pt x="1351292" y="805129"/>
                  </a:moveTo>
                  <a:lnTo>
                    <a:pt x="1334300" y="788123"/>
                  </a:lnTo>
                  <a:lnTo>
                    <a:pt x="1329105" y="788123"/>
                  </a:lnTo>
                  <a:lnTo>
                    <a:pt x="1312113" y="805129"/>
                  </a:lnTo>
                  <a:lnTo>
                    <a:pt x="1312113" y="807720"/>
                  </a:lnTo>
                  <a:lnTo>
                    <a:pt x="1312113" y="810323"/>
                  </a:lnTo>
                  <a:lnTo>
                    <a:pt x="1329105" y="827316"/>
                  </a:lnTo>
                  <a:lnTo>
                    <a:pt x="1334300" y="827316"/>
                  </a:lnTo>
                  <a:lnTo>
                    <a:pt x="1351292" y="810323"/>
                  </a:lnTo>
                  <a:lnTo>
                    <a:pt x="1351292" y="805129"/>
                  </a:lnTo>
                  <a:close/>
                </a:path>
                <a:path w="3973829" h="828040">
                  <a:moveTo>
                    <a:pt x="1351292" y="608457"/>
                  </a:moveTo>
                  <a:lnTo>
                    <a:pt x="1334300" y="591464"/>
                  </a:lnTo>
                  <a:lnTo>
                    <a:pt x="1329105" y="591464"/>
                  </a:lnTo>
                  <a:lnTo>
                    <a:pt x="1312113" y="608457"/>
                  </a:lnTo>
                  <a:lnTo>
                    <a:pt x="1312113" y="611047"/>
                  </a:lnTo>
                  <a:lnTo>
                    <a:pt x="1312113" y="613651"/>
                  </a:lnTo>
                  <a:lnTo>
                    <a:pt x="1329105" y="630643"/>
                  </a:lnTo>
                  <a:lnTo>
                    <a:pt x="1334300" y="630643"/>
                  </a:lnTo>
                  <a:lnTo>
                    <a:pt x="1351292" y="613651"/>
                  </a:lnTo>
                  <a:lnTo>
                    <a:pt x="1351292" y="608457"/>
                  </a:lnTo>
                  <a:close/>
                </a:path>
                <a:path w="3973829" h="828040">
                  <a:moveTo>
                    <a:pt x="1351292" y="411060"/>
                  </a:moveTo>
                  <a:lnTo>
                    <a:pt x="1334300" y="394055"/>
                  </a:lnTo>
                  <a:lnTo>
                    <a:pt x="1329105" y="394055"/>
                  </a:lnTo>
                  <a:lnTo>
                    <a:pt x="1312113" y="411060"/>
                  </a:lnTo>
                  <a:lnTo>
                    <a:pt x="1312113" y="413651"/>
                  </a:lnTo>
                  <a:lnTo>
                    <a:pt x="1312113" y="416255"/>
                  </a:lnTo>
                  <a:lnTo>
                    <a:pt x="1329105" y="433247"/>
                  </a:lnTo>
                  <a:lnTo>
                    <a:pt x="1334300" y="433247"/>
                  </a:lnTo>
                  <a:lnTo>
                    <a:pt x="1351292" y="416255"/>
                  </a:lnTo>
                  <a:lnTo>
                    <a:pt x="1351292" y="411060"/>
                  </a:lnTo>
                  <a:close/>
                </a:path>
                <a:path w="3973829" h="828040">
                  <a:moveTo>
                    <a:pt x="1351292" y="213664"/>
                  </a:moveTo>
                  <a:lnTo>
                    <a:pt x="1334300" y="196659"/>
                  </a:lnTo>
                  <a:lnTo>
                    <a:pt x="1329105" y="196659"/>
                  </a:lnTo>
                  <a:lnTo>
                    <a:pt x="1312113" y="213664"/>
                  </a:lnTo>
                  <a:lnTo>
                    <a:pt x="1312113" y="216255"/>
                  </a:lnTo>
                  <a:lnTo>
                    <a:pt x="1312113" y="218859"/>
                  </a:lnTo>
                  <a:lnTo>
                    <a:pt x="1329105" y="235851"/>
                  </a:lnTo>
                  <a:lnTo>
                    <a:pt x="1334300" y="235851"/>
                  </a:lnTo>
                  <a:lnTo>
                    <a:pt x="1351292" y="218859"/>
                  </a:lnTo>
                  <a:lnTo>
                    <a:pt x="1351292" y="213664"/>
                  </a:lnTo>
                  <a:close/>
                </a:path>
                <a:path w="3973829" h="828040">
                  <a:moveTo>
                    <a:pt x="1351292" y="16992"/>
                  </a:moveTo>
                  <a:lnTo>
                    <a:pt x="1334300" y="0"/>
                  </a:lnTo>
                  <a:lnTo>
                    <a:pt x="1329105" y="0"/>
                  </a:lnTo>
                  <a:lnTo>
                    <a:pt x="1312113" y="16992"/>
                  </a:lnTo>
                  <a:lnTo>
                    <a:pt x="1312113" y="19583"/>
                  </a:lnTo>
                  <a:lnTo>
                    <a:pt x="1312113" y="22186"/>
                  </a:lnTo>
                  <a:lnTo>
                    <a:pt x="1329105" y="39179"/>
                  </a:lnTo>
                  <a:lnTo>
                    <a:pt x="1334300" y="39179"/>
                  </a:lnTo>
                  <a:lnTo>
                    <a:pt x="1351292" y="22186"/>
                  </a:lnTo>
                  <a:lnTo>
                    <a:pt x="1351292" y="16992"/>
                  </a:lnTo>
                  <a:close/>
                </a:path>
                <a:path w="3973829" h="828040">
                  <a:moveTo>
                    <a:pt x="1569745" y="805129"/>
                  </a:moveTo>
                  <a:lnTo>
                    <a:pt x="1552740" y="788123"/>
                  </a:lnTo>
                  <a:lnTo>
                    <a:pt x="1547545" y="788123"/>
                  </a:lnTo>
                  <a:lnTo>
                    <a:pt x="1530553" y="805129"/>
                  </a:lnTo>
                  <a:lnTo>
                    <a:pt x="1530553" y="807720"/>
                  </a:lnTo>
                  <a:lnTo>
                    <a:pt x="1530553" y="810323"/>
                  </a:lnTo>
                  <a:lnTo>
                    <a:pt x="1547545" y="827316"/>
                  </a:lnTo>
                  <a:lnTo>
                    <a:pt x="1552740" y="827316"/>
                  </a:lnTo>
                  <a:lnTo>
                    <a:pt x="1569745" y="810323"/>
                  </a:lnTo>
                  <a:lnTo>
                    <a:pt x="1569745" y="805129"/>
                  </a:lnTo>
                  <a:close/>
                </a:path>
                <a:path w="3973829" h="828040">
                  <a:moveTo>
                    <a:pt x="1569745" y="608457"/>
                  </a:moveTo>
                  <a:lnTo>
                    <a:pt x="1552740" y="591464"/>
                  </a:lnTo>
                  <a:lnTo>
                    <a:pt x="1547545" y="591464"/>
                  </a:lnTo>
                  <a:lnTo>
                    <a:pt x="1530553" y="608457"/>
                  </a:lnTo>
                  <a:lnTo>
                    <a:pt x="1530553" y="611047"/>
                  </a:lnTo>
                  <a:lnTo>
                    <a:pt x="1530553" y="613651"/>
                  </a:lnTo>
                  <a:lnTo>
                    <a:pt x="1547545" y="630643"/>
                  </a:lnTo>
                  <a:lnTo>
                    <a:pt x="1552740" y="630643"/>
                  </a:lnTo>
                  <a:lnTo>
                    <a:pt x="1569745" y="613651"/>
                  </a:lnTo>
                  <a:lnTo>
                    <a:pt x="1569745" y="608457"/>
                  </a:lnTo>
                  <a:close/>
                </a:path>
                <a:path w="3973829" h="828040">
                  <a:moveTo>
                    <a:pt x="1569745" y="411060"/>
                  </a:moveTo>
                  <a:lnTo>
                    <a:pt x="1552740" y="394055"/>
                  </a:lnTo>
                  <a:lnTo>
                    <a:pt x="1547545" y="394055"/>
                  </a:lnTo>
                  <a:lnTo>
                    <a:pt x="1530553" y="411060"/>
                  </a:lnTo>
                  <a:lnTo>
                    <a:pt x="1530553" y="413651"/>
                  </a:lnTo>
                  <a:lnTo>
                    <a:pt x="1530553" y="416255"/>
                  </a:lnTo>
                  <a:lnTo>
                    <a:pt x="1547545" y="433247"/>
                  </a:lnTo>
                  <a:lnTo>
                    <a:pt x="1552740" y="433247"/>
                  </a:lnTo>
                  <a:lnTo>
                    <a:pt x="1569745" y="416255"/>
                  </a:lnTo>
                  <a:lnTo>
                    <a:pt x="1569745" y="411060"/>
                  </a:lnTo>
                  <a:close/>
                </a:path>
                <a:path w="3973829" h="828040">
                  <a:moveTo>
                    <a:pt x="1569745" y="213664"/>
                  </a:moveTo>
                  <a:lnTo>
                    <a:pt x="1552740" y="196659"/>
                  </a:lnTo>
                  <a:lnTo>
                    <a:pt x="1547545" y="196659"/>
                  </a:lnTo>
                  <a:lnTo>
                    <a:pt x="1530553" y="213664"/>
                  </a:lnTo>
                  <a:lnTo>
                    <a:pt x="1530553" y="216255"/>
                  </a:lnTo>
                  <a:lnTo>
                    <a:pt x="1530553" y="218859"/>
                  </a:lnTo>
                  <a:lnTo>
                    <a:pt x="1547545" y="235851"/>
                  </a:lnTo>
                  <a:lnTo>
                    <a:pt x="1552740" y="235851"/>
                  </a:lnTo>
                  <a:lnTo>
                    <a:pt x="1569745" y="218859"/>
                  </a:lnTo>
                  <a:lnTo>
                    <a:pt x="1569745" y="213664"/>
                  </a:lnTo>
                  <a:close/>
                </a:path>
                <a:path w="3973829" h="828040">
                  <a:moveTo>
                    <a:pt x="1569745" y="16992"/>
                  </a:moveTo>
                  <a:lnTo>
                    <a:pt x="1552740" y="0"/>
                  </a:lnTo>
                  <a:lnTo>
                    <a:pt x="1547545" y="0"/>
                  </a:lnTo>
                  <a:lnTo>
                    <a:pt x="1530553" y="16992"/>
                  </a:lnTo>
                  <a:lnTo>
                    <a:pt x="1530553" y="19583"/>
                  </a:lnTo>
                  <a:lnTo>
                    <a:pt x="1530553" y="22186"/>
                  </a:lnTo>
                  <a:lnTo>
                    <a:pt x="1547545" y="39179"/>
                  </a:lnTo>
                  <a:lnTo>
                    <a:pt x="1552740" y="39179"/>
                  </a:lnTo>
                  <a:lnTo>
                    <a:pt x="1569745" y="22186"/>
                  </a:lnTo>
                  <a:lnTo>
                    <a:pt x="1569745" y="16992"/>
                  </a:lnTo>
                  <a:close/>
                </a:path>
                <a:path w="3973829" h="828040">
                  <a:moveTo>
                    <a:pt x="1788909" y="805129"/>
                  </a:moveTo>
                  <a:lnTo>
                    <a:pt x="1771916" y="788123"/>
                  </a:lnTo>
                  <a:lnTo>
                    <a:pt x="1766722" y="788123"/>
                  </a:lnTo>
                  <a:lnTo>
                    <a:pt x="1749717" y="805129"/>
                  </a:lnTo>
                  <a:lnTo>
                    <a:pt x="1749717" y="807720"/>
                  </a:lnTo>
                  <a:lnTo>
                    <a:pt x="1749717" y="810323"/>
                  </a:lnTo>
                  <a:lnTo>
                    <a:pt x="1766722" y="827316"/>
                  </a:lnTo>
                  <a:lnTo>
                    <a:pt x="1771916" y="827316"/>
                  </a:lnTo>
                  <a:lnTo>
                    <a:pt x="1788909" y="810323"/>
                  </a:lnTo>
                  <a:lnTo>
                    <a:pt x="1788909" y="805129"/>
                  </a:lnTo>
                  <a:close/>
                </a:path>
                <a:path w="3973829" h="828040">
                  <a:moveTo>
                    <a:pt x="1788909" y="608457"/>
                  </a:moveTo>
                  <a:lnTo>
                    <a:pt x="1771916" y="591464"/>
                  </a:lnTo>
                  <a:lnTo>
                    <a:pt x="1766722" y="591464"/>
                  </a:lnTo>
                  <a:lnTo>
                    <a:pt x="1749717" y="608457"/>
                  </a:lnTo>
                  <a:lnTo>
                    <a:pt x="1749717" y="611047"/>
                  </a:lnTo>
                  <a:lnTo>
                    <a:pt x="1749717" y="613651"/>
                  </a:lnTo>
                  <a:lnTo>
                    <a:pt x="1766722" y="630643"/>
                  </a:lnTo>
                  <a:lnTo>
                    <a:pt x="1771916" y="630643"/>
                  </a:lnTo>
                  <a:lnTo>
                    <a:pt x="1788909" y="613651"/>
                  </a:lnTo>
                  <a:lnTo>
                    <a:pt x="1788909" y="608457"/>
                  </a:lnTo>
                  <a:close/>
                </a:path>
                <a:path w="3973829" h="828040">
                  <a:moveTo>
                    <a:pt x="1788909" y="411060"/>
                  </a:moveTo>
                  <a:lnTo>
                    <a:pt x="1771916" y="394055"/>
                  </a:lnTo>
                  <a:lnTo>
                    <a:pt x="1766722" y="394055"/>
                  </a:lnTo>
                  <a:lnTo>
                    <a:pt x="1749717" y="411060"/>
                  </a:lnTo>
                  <a:lnTo>
                    <a:pt x="1749717" y="413651"/>
                  </a:lnTo>
                  <a:lnTo>
                    <a:pt x="1749717" y="416255"/>
                  </a:lnTo>
                  <a:lnTo>
                    <a:pt x="1766722" y="433247"/>
                  </a:lnTo>
                  <a:lnTo>
                    <a:pt x="1771916" y="433247"/>
                  </a:lnTo>
                  <a:lnTo>
                    <a:pt x="1788909" y="416255"/>
                  </a:lnTo>
                  <a:lnTo>
                    <a:pt x="1788909" y="411060"/>
                  </a:lnTo>
                  <a:close/>
                </a:path>
                <a:path w="3973829" h="828040">
                  <a:moveTo>
                    <a:pt x="1788909" y="213664"/>
                  </a:moveTo>
                  <a:lnTo>
                    <a:pt x="1771916" y="196659"/>
                  </a:lnTo>
                  <a:lnTo>
                    <a:pt x="1766722" y="196659"/>
                  </a:lnTo>
                  <a:lnTo>
                    <a:pt x="1749717" y="213664"/>
                  </a:lnTo>
                  <a:lnTo>
                    <a:pt x="1749717" y="216255"/>
                  </a:lnTo>
                  <a:lnTo>
                    <a:pt x="1749717" y="218859"/>
                  </a:lnTo>
                  <a:lnTo>
                    <a:pt x="1766722" y="235851"/>
                  </a:lnTo>
                  <a:lnTo>
                    <a:pt x="1771916" y="235851"/>
                  </a:lnTo>
                  <a:lnTo>
                    <a:pt x="1788909" y="218859"/>
                  </a:lnTo>
                  <a:lnTo>
                    <a:pt x="1788909" y="213664"/>
                  </a:lnTo>
                  <a:close/>
                </a:path>
                <a:path w="3973829" h="828040">
                  <a:moveTo>
                    <a:pt x="1788909" y="16992"/>
                  </a:moveTo>
                  <a:lnTo>
                    <a:pt x="1771916" y="0"/>
                  </a:lnTo>
                  <a:lnTo>
                    <a:pt x="1766722" y="0"/>
                  </a:lnTo>
                  <a:lnTo>
                    <a:pt x="1749717" y="16992"/>
                  </a:lnTo>
                  <a:lnTo>
                    <a:pt x="1749717" y="19583"/>
                  </a:lnTo>
                  <a:lnTo>
                    <a:pt x="1749717" y="22186"/>
                  </a:lnTo>
                  <a:lnTo>
                    <a:pt x="1766722" y="39179"/>
                  </a:lnTo>
                  <a:lnTo>
                    <a:pt x="1771916" y="39179"/>
                  </a:lnTo>
                  <a:lnTo>
                    <a:pt x="1788909" y="22186"/>
                  </a:lnTo>
                  <a:lnTo>
                    <a:pt x="1788909" y="16992"/>
                  </a:lnTo>
                  <a:close/>
                </a:path>
                <a:path w="3973829" h="828040">
                  <a:moveTo>
                    <a:pt x="2007349" y="805129"/>
                  </a:moveTo>
                  <a:lnTo>
                    <a:pt x="1990356" y="788123"/>
                  </a:lnTo>
                  <a:lnTo>
                    <a:pt x="1985162" y="788123"/>
                  </a:lnTo>
                  <a:lnTo>
                    <a:pt x="1968157" y="805129"/>
                  </a:lnTo>
                  <a:lnTo>
                    <a:pt x="1968157" y="807720"/>
                  </a:lnTo>
                  <a:lnTo>
                    <a:pt x="1968157" y="810323"/>
                  </a:lnTo>
                  <a:lnTo>
                    <a:pt x="1985162" y="827316"/>
                  </a:lnTo>
                  <a:lnTo>
                    <a:pt x="1990356" y="827316"/>
                  </a:lnTo>
                  <a:lnTo>
                    <a:pt x="2007349" y="810323"/>
                  </a:lnTo>
                  <a:lnTo>
                    <a:pt x="2007349" y="805129"/>
                  </a:lnTo>
                  <a:close/>
                </a:path>
                <a:path w="3973829" h="828040">
                  <a:moveTo>
                    <a:pt x="2007349" y="608457"/>
                  </a:moveTo>
                  <a:lnTo>
                    <a:pt x="1990356" y="591464"/>
                  </a:lnTo>
                  <a:lnTo>
                    <a:pt x="1985162" y="591464"/>
                  </a:lnTo>
                  <a:lnTo>
                    <a:pt x="1968157" y="608457"/>
                  </a:lnTo>
                  <a:lnTo>
                    <a:pt x="1968157" y="611047"/>
                  </a:lnTo>
                  <a:lnTo>
                    <a:pt x="1968157" y="613651"/>
                  </a:lnTo>
                  <a:lnTo>
                    <a:pt x="1985162" y="630643"/>
                  </a:lnTo>
                  <a:lnTo>
                    <a:pt x="1990356" y="630643"/>
                  </a:lnTo>
                  <a:lnTo>
                    <a:pt x="2007349" y="613651"/>
                  </a:lnTo>
                  <a:lnTo>
                    <a:pt x="2007349" y="608457"/>
                  </a:lnTo>
                  <a:close/>
                </a:path>
                <a:path w="3973829" h="828040">
                  <a:moveTo>
                    <a:pt x="2007349" y="411060"/>
                  </a:moveTo>
                  <a:lnTo>
                    <a:pt x="1990356" y="394055"/>
                  </a:lnTo>
                  <a:lnTo>
                    <a:pt x="1985162" y="394055"/>
                  </a:lnTo>
                  <a:lnTo>
                    <a:pt x="1968157" y="411060"/>
                  </a:lnTo>
                  <a:lnTo>
                    <a:pt x="1968157" y="413651"/>
                  </a:lnTo>
                  <a:lnTo>
                    <a:pt x="1968157" y="416255"/>
                  </a:lnTo>
                  <a:lnTo>
                    <a:pt x="1985162" y="433247"/>
                  </a:lnTo>
                  <a:lnTo>
                    <a:pt x="1990356" y="433247"/>
                  </a:lnTo>
                  <a:lnTo>
                    <a:pt x="2007349" y="416255"/>
                  </a:lnTo>
                  <a:lnTo>
                    <a:pt x="2007349" y="411060"/>
                  </a:lnTo>
                  <a:close/>
                </a:path>
                <a:path w="3973829" h="828040">
                  <a:moveTo>
                    <a:pt x="2007349" y="213664"/>
                  </a:moveTo>
                  <a:lnTo>
                    <a:pt x="1990356" y="196659"/>
                  </a:lnTo>
                  <a:lnTo>
                    <a:pt x="1985162" y="196659"/>
                  </a:lnTo>
                  <a:lnTo>
                    <a:pt x="1968157" y="213664"/>
                  </a:lnTo>
                  <a:lnTo>
                    <a:pt x="1968157" y="216255"/>
                  </a:lnTo>
                  <a:lnTo>
                    <a:pt x="1968157" y="218859"/>
                  </a:lnTo>
                  <a:lnTo>
                    <a:pt x="1985162" y="235851"/>
                  </a:lnTo>
                  <a:lnTo>
                    <a:pt x="1990356" y="235851"/>
                  </a:lnTo>
                  <a:lnTo>
                    <a:pt x="2007349" y="218859"/>
                  </a:lnTo>
                  <a:lnTo>
                    <a:pt x="2007349" y="213664"/>
                  </a:lnTo>
                  <a:close/>
                </a:path>
                <a:path w="3973829" h="828040">
                  <a:moveTo>
                    <a:pt x="2007349" y="16992"/>
                  </a:moveTo>
                  <a:lnTo>
                    <a:pt x="1990356" y="0"/>
                  </a:lnTo>
                  <a:lnTo>
                    <a:pt x="1985162" y="0"/>
                  </a:lnTo>
                  <a:lnTo>
                    <a:pt x="1968157" y="16992"/>
                  </a:lnTo>
                  <a:lnTo>
                    <a:pt x="1968157" y="19583"/>
                  </a:lnTo>
                  <a:lnTo>
                    <a:pt x="1968157" y="22186"/>
                  </a:lnTo>
                  <a:lnTo>
                    <a:pt x="1985162" y="39179"/>
                  </a:lnTo>
                  <a:lnTo>
                    <a:pt x="1990356" y="39179"/>
                  </a:lnTo>
                  <a:lnTo>
                    <a:pt x="2007349" y="22186"/>
                  </a:lnTo>
                  <a:lnTo>
                    <a:pt x="2007349" y="16992"/>
                  </a:lnTo>
                  <a:close/>
                </a:path>
                <a:path w="3973829" h="828040">
                  <a:moveTo>
                    <a:pt x="2661208" y="808405"/>
                  </a:moveTo>
                  <a:lnTo>
                    <a:pt x="2659684" y="800747"/>
                  </a:lnTo>
                  <a:lnTo>
                    <a:pt x="2655493" y="794524"/>
                  </a:lnTo>
                  <a:lnTo>
                    <a:pt x="2649270" y="790333"/>
                  </a:lnTo>
                  <a:lnTo>
                    <a:pt x="2641625" y="788809"/>
                  </a:lnTo>
                  <a:lnTo>
                    <a:pt x="2633967" y="790333"/>
                  </a:lnTo>
                  <a:lnTo>
                    <a:pt x="2627744" y="794524"/>
                  </a:lnTo>
                  <a:lnTo>
                    <a:pt x="2623553" y="800747"/>
                  </a:lnTo>
                  <a:lnTo>
                    <a:pt x="2622029" y="808405"/>
                  </a:lnTo>
                  <a:lnTo>
                    <a:pt x="2623553" y="815746"/>
                  </a:lnTo>
                  <a:lnTo>
                    <a:pt x="2627744" y="822007"/>
                  </a:lnTo>
                  <a:lnTo>
                    <a:pt x="2633967" y="826363"/>
                  </a:lnTo>
                  <a:lnTo>
                    <a:pt x="2641625" y="828001"/>
                  </a:lnTo>
                  <a:lnTo>
                    <a:pt x="2649270" y="826465"/>
                  </a:lnTo>
                  <a:lnTo>
                    <a:pt x="2655493" y="822286"/>
                  </a:lnTo>
                  <a:lnTo>
                    <a:pt x="2659684" y="816063"/>
                  </a:lnTo>
                  <a:lnTo>
                    <a:pt x="2661208" y="808405"/>
                  </a:lnTo>
                  <a:close/>
                </a:path>
                <a:path w="3973829" h="828040">
                  <a:moveTo>
                    <a:pt x="2661208" y="611009"/>
                  </a:moveTo>
                  <a:lnTo>
                    <a:pt x="2659684" y="603351"/>
                  </a:lnTo>
                  <a:lnTo>
                    <a:pt x="2655493" y="597128"/>
                  </a:lnTo>
                  <a:lnTo>
                    <a:pt x="2649270" y="592937"/>
                  </a:lnTo>
                  <a:lnTo>
                    <a:pt x="2641625" y="591413"/>
                  </a:lnTo>
                  <a:lnTo>
                    <a:pt x="2633967" y="592937"/>
                  </a:lnTo>
                  <a:lnTo>
                    <a:pt x="2627744" y="597128"/>
                  </a:lnTo>
                  <a:lnTo>
                    <a:pt x="2623553" y="603351"/>
                  </a:lnTo>
                  <a:lnTo>
                    <a:pt x="2622029" y="611009"/>
                  </a:lnTo>
                  <a:lnTo>
                    <a:pt x="2623553" y="618655"/>
                  </a:lnTo>
                  <a:lnTo>
                    <a:pt x="2627744" y="624890"/>
                  </a:lnTo>
                  <a:lnTo>
                    <a:pt x="2633967" y="629069"/>
                  </a:lnTo>
                  <a:lnTo>
                    <a:pt x="2641625" y="630605"/>
                  </a:lnTo>
                  <a:lnTo>
                    <a:pt x="2649270" y="629069"/>
                  </a:lnTo>
                  <a:lnTo>
                    <a:pt x="2655493" y="624890"/>
                  </a:lnTo>
                  <a:lnTo>
                    <a:pt x="2659684" y="618655"/>
                  </a:lnTo>
                  <a:lnTo>
                    <a:pt x="2661208" y="611009"/>
                  </a:lnTo>
                  <a:close/>
                </a:path>
                <a:path w="3973829" h="828040">
                  <a:moveTo>
                    <a:pt x="2661208" y="413613"/>
                  </a:moveTo>
                  <a:lnTo>
                    <a:pt x="2659684" y="405955"/>
                  </a:lnTo>
                  <a:lnTo>
                    <a:pt x="2655493" y="399732"/>
                  </a:lnTo>
                  <a:lnTo>
                    <a:pt x="2649270" y="395541"/>
                  </a:lnTo>
                  <a:lnTo>
                    <a:pt x="2641625" y="394017"/>
                  </a:lnTo>
                  <a:lnTo>
                    <a:pt x="2633967" y="395541"/>
                  </a:lnTo>
                  <a:lnTo>
                    <a:pt x="2627744" y="399732"/>
                  </a:lnTo>
                  <a:lnTo>
                    <a:pt x="2623553" y="405955"/>
                  </a:lnTo>
                  <a:lnTo>
                    <a:pt x="2622029" y="413613"/>
                  </a:lnTo>
                  <a:lnTo>
                    <a:pt x="2623553" y="421259"/>
                  </a:lnTo>
                  <a:lnTo>
                    <a:pt x="2627744" y="427494"/>
                  </a:lnTo>
                  <a:lnTo>
                    <a:pt x="2633967" y="431673"/>
                  </a:lnTo>
                  <a:lnTo>
                    <a:pt x="2641625" y="433209"/>
                  </a:lnTo>
                  <a:lnTo>
                    <a:pt x="2649270" y="431673"/>
                  </a:lnTo>
                  <a:lnTo>
                    <a:pt x="2655493" y="427494"/>
                  </a:lnTo>
                  <a:lnTo>
                    <a:pt x="2659684" y="421259"/>
                  </a:lnTo>
                  <a:lnTo>
                    <a:pt x="2661208" y="413613"/>
                  </a:lnTo>
                  <a:close/>
                </a:path>
                <a:path w="3973829" h="828040">
                  <a:moveTo>
                    <a:pt x="2879661" y="808405"/>
                  </a:moveTo>
                  <a:lnTo>
                    <a:pt x="2878124" y="800747"/>
                  </a:lnTo>
                  <a:lnTo>
                    <a:pt x="2873946" y="794524"/>
                  </a:lnTo>
                  <a:lnTo>
                    <a:pt x="2867710" y="790333"/>
                  </a:lnTo>
                  <a:lnTo>
                    <a:pt x="2860065" y="788809"/>
                  </a:lnTo>
                  <a:lnTo>
                    <a:pt x="2852407" y="790333"/>
                  </a:lnTo>
                  <a:lnTo>
                    <a:pt x="2846184" y="794524"/>
                  </a:lnTo>
                  <a:lnTo>
                    <a:pt x="2841993" y="800747"/>
                  </a:lnTo>
                  <a:lnTo>
                    <a:pt x="2840469" y="808405"/>
                  </a:lnTo>
                  <a:lnTo>
                    <a:pt x="2841993" y="815746"/>
                  </a:lnTo>
                  <a:lnTo>
                    <a:pt x="2846184" y="822007"/>
                  </a:lnTo>
                  <a:lnTo>
                    <a:pt x="2852407" y="826363"/>
                  </a:lnTo>
                  <a:lnTo>
                    <a:pt x="2860065" y="828001"/>
                  </a:lnTo>
                  <a:lnTo>
                    <a:pt x="2867710" y="826465"/>
                  </a:lnTo>
                  <a:lnTo>
                    <a:pt x="2873946" y="822286"/>
                  </a:lnTo>
                  <a:lnTo>
                    <a:pt x="2878124" y="816063"/>
                  </a:lnTo>
                  <a:lnTo>
                    <a:pt x="2879661" y="808405"/>
                  </a:lnTo>
                  <a:close/>
                </a:path>
                <a:path w="3973829" h="828040">
                  <a:moveTo>
                    <a:pt x="2879661" y="611009"/>
                  </a:moveTo>
                  <a:lnTo>
                    <a:pt x="2878124" y="603351"/>
                  </a:lnTo>
                  <a:lnTo>
                    <a:pt x="2873946" y="597128"/>
                  </a:lnTo>
                  <a:lnTo>
                    <a:pt x="2867710" y="592937"/>
                  </a:lnTo>
                  <a:lnTo>
                    <a:pt x="2860065" y="591413"/>
                  </a:lnTo>
                  <a:lnTo>
                    <a:pt x="2852407" y="592937"/>
                  </a:lnTo>
                  <a:lnTo>
                    <a:pt x="2846184" y="597128"/>
                  </a:lnTo>
                  <a:lnTo>
                    <a:pt x="2841993" y="603351"/>
                  </a:lnTo>
                  <a:lnTo>
                    <a:pt x="2840469" y="611009"/>
                  </a:lnTo>
                  <a:lnTo>
                    <a:pt x="2841993" y="618655"/>
                  </a:lnTo>
                  <a:lnTo>
                    <a:pt x="2846184" y="624890"/>
                  </a:lnTo>
                  <a:lnTo>
                    <a:pt x="2852407" y="629069"/>
                  </a:lnTo>
                  <a:lnTo>
                    <a:pt x="2860065" y="630605"/>
                  </a:lnTo>
                  <a:lnTo>
                    <a:pt x="2867710" y="629069"/>
                  </a:lnTo>
                  <a:lnTo>
                    <a:pt x="2873946" y="624890"/>
                  </a:lnTo>
                  <a:lnTo>
                    <a:pt x="2878124" y="618655"/>
                  </a:lnTo>
                  <a:lnTo>
                    <a:pt x="2879661" y="611009"/>
                  </a:lnTo>
                  <a:close/>
                </a:path>
                <a:path w="3973829" h="828040">
                  <a:moveTo>
                    <a:pt x="2879661" y="413613"/>
                  </a:moveTo>
                  <a:lnTo>
                    <a:pt x="2878124" y="405955"/>
                  </a:lnTo>
                  <a:lnTo>
                    <a:pt x="2873946" y="399732"/>
                  </a:lnTo>
                  <a:lnTo>
                    <a:pt x="2867710" y="395541"/>
                  </a:lnTo>
                  <a:lnTo>
                    <a:pt x="2860065" y="394017"/>
                  </a:lnTo>
                  <a:lnTo>
                    <a:pt x="2852407" y="395541"/>
                  </a:lnTo>
                  <a:lnTo>
                    <a:pt x="2846184" y="399732"/>
                  </a:lnTo>
                  <a:lnTo>
                    <a:pt x="2841993" y="405955"/>
                  </a:lnTo>
                  <a:lnTo>
                    <a:pt x="2840469" y="413613"/>
                  </a:lnTo>
                  <a:lnTo>
                    <a:pt x="2841993" y="421259"/>
                  </a:lnTo>
                  <a:lnTo>
                    <a:pt x="2846184" y="427494"/>
                  </a:lnTo>
                  <a:lnTo>
                    <a:pt x="2852407" y="431673"/>
                  </a:lnTo>
                  <a:lnTo>
                    <a:pt x="2860065" y="433209"/>
                  </a:lnTo>
                  <a:lnTo>
                    <a:pt x="2867710" y="431673"/>
                  </a:lnTo>
                  <a:lnTo>
                    <a:pt x="2873946" y="427494"/>
                  </a:lnTo>
                  <a:lnTo>
                    <a:pt x="2878124" y="421259"/>
                  </a:lnTo>
                  <a:lnTo>
                    <a:pt x="2879661" y="413613"/>
                  </a:lnTo>
                  <a:close/>
                </a:path>
                <a:path w="3973829" h="828040">
                  <a:moveTo>
                    <a:pt x="3098825" y="808405"/>
                  </a:moveTo>
                  <a:lnTo>
                    <a:pt x="3097288" y="800747"/>
                  </a:lnTo>
                  <a:lnTo>
                    <a:pt x="3093110" y="794524"/>
                  </a:lnTo>
                  <a:lnTo>
                    <a:pt x="3086887" y="790333"/>
                  </a:lnTo>
                  <a:lnTo>
                    <a:pt x="3079229" y="788809"/>
                  </a:lnTo>
                  <a:lnTo>
                    <a:pt x="3071571" y="790333"/>
                  </a:lnTo>
                  <a:lnTo>
                    <a:pt x="3065348" y="794524"/>
                  </a:lnTo>
                  <a:lnTo>
                    <a:pt x="3061170" y="800747"/>
                  </a:lnTo>
                  <a:lnTo>
                    <a:pt x="3059633" y="808405"/>
                  </a:lnTo>
                  <a:lnTo>
                    <a:pt x="3060865" y="815746"/>
                  </a:lnTo>
                  <a:lnTo>
                    <a:pt x="3065081" y="822007"/>
                  </a:lnTo>
                  <a:lnTo>
                    <a:pt x="3071469" y="826363"/>
                  </a:lnTo>
                  <a:lnTo>
                    <a:pt x="3079229" y="828001"/>
                  </a:lnTo>
                  <a:lnTo>
                    <a:pt x="3086887" y="826465"/>
                  </a:lnTo>
                  <a:lnTo>
                    <a:pt x="3093110" y="822286"/>
                  </a:lnTo>
                  <a:lnTo>
                    <a:pt x="3097288" y="816063"/>
                  </a:lnTo>
                  <a:lnTo>
                    <a:pt x="3098825" y="808405"/>
                  </a:lnTo>
                  <a:close/>
                </a:path>
                <a:path w="3973829" h="828040">
                  <a:moveTo>
                    <a:pt x="3098825" y="611009"/>
                  </a:moveTo>
                  <a:lnTo>
                    <a:pt x="3097288" y="603351"/>
                  </a:lnTo>
                  <a:lnTo>
                    <a:pt x="3093110" y="597128"/>
                  </a:lnTo>
                  <a:lnTo>
                    <a:pt x="3086887" y="592937"/>
                  </a:lnTo>
                  <a:lnTo>
                    <a:pt x="3079229" y="591413"/>
                  </a:lnTo>
                  <a:lnTo>
                    <a:pt x="3071571" y="592937"/>
                  </a:lnTo>
                  <a:lnTo>
                    <a:pt x="3065348" y="597128"/>
                  </a:lnTo>
                  <a:lnTo>
                    <a:pt x="3061170" y="603351"/>
                  </a:lnTo>
                  <a:lnTo>
                    <a:pt x="3059633" y="611009"/>
                  </a:lnTo>
                  <a:lnTo>
                    <a:pt x="3060865" y="618655"/>
                  </a:lnTo>
                  <a:lnTo>
                    <a:pt x="3065081" y="624890"/>
                  </a:lnTo>
                  <a:lnTo>
                    <a:pt x="3071469" y="629069"/>
                  </a:lnTo>
                  <a:lnTo>
                    <a:pt x="3079229" y="630605"/>
                  </a:lnTo>
                  <a:lnTo>
                    <a:pt x="3086887" y="629069"/>
                  </a:lnTo>
                  <a:lnTo>
                    <a:pt x="3093110" y="624890"/>
                  </a:lnTo>
                  <a:lnTo>
                    <a:pt x="3097288" y="618655"/>
                  </a:lnTo>
                  <a:lnTo>
                    <a:pt x="3098825" y="611009"/>
                  </a:lnTo>
                  <a:close/>
                </a:path>
                <a:path w="3973829" h="828040">
                  <a:moveTo>
                    <a:pt x="3098825" y="413613"/>
                  </a:moveTo>
                  <a:lnTo>
                    <a:pt x="3097288" y="405955"/>
                  </a:lnTo>
                  <a:lnTo>
                    <a:pt x="3093110" y="399732"/>
                  </a:lnTo>
                  <a:lnTo>
                    <a:pt x="3086887" y="395541"/>
                  </a:lnTo>
                  <a:lnTo>
                    <a:pt x="3079229" y="394017"/>
                  </a:lnTo>
                  <a:lnTo>
                    <a:pt x="3071571" y="395541"/>
                  </a:lnTo>
                  <a:lnTo>
                    <a:pt x="3065348" y="399732"/>
                  </a:lnTo>
                  <a:lnTo>
                    <a:pt x="3061170" y="405955"/>
                  </a:lnTo>
                  <a:lnTo>
                    <a:pt x="3059633" y="413613"/>
                  </a:lnTo>
                  <a:lnTo>
                    <a:pt x="3061170" y="421259"/>
                  </a:lnTo>
                  <a:lnTo>
                    <a:pt x="3065348" y="427494"/>
                  </a:lnTo>
                  <a:lnTo>
                    <a:pt x="3071571" y="431673"/>
                  </a:lnTo>
                  <a:lnTo>
                    <a:pt x="3079229" y="433209"/>
                  </a:lnTo>
                  <a:lnTo>
                    <a:pt x="3086887" y="431673"/>
                  </a:lnTo>
                  <a:lnTo>
                    <a:pt x="3093110" y="427494"/>
                  </a:lnTo>
                  <a:lnTo>
                    <a:pt x="3097288" y="421259"/>
                  </a:lnTo>
                  <a:lnTo>
                    <a:pt x="3098825" y="413613"/>
                  </a:lnTo>
                  <a:close/>
                </a:path>
                <a:path w="3973829" h="828040">
                  <a:moveTo>
                    <a:pt x="3535705" y="805078"/>
                  </a:moveTo>
                  <a:lnTo>
                    <a:pt x="3518712" y="788085"/>
                  </a:lnTo>
                  <a:lnTo>
                    <a:pt x="3513518" y="788085"/>
                  </a:lnTo>
                  <a:lnTo>
                    <a:pt x="3496526" y="805078"/>
                  </a:lnTo>
                  <a:lnTo>
                    <a:pt x="3496526" y="807681"/>
                  </a:lnTo>
                  <a:lnTo>
                    <a:pt x="3496526" y="810272"/>
                  </a:lnTo>
                  <a:lnTo>
                    <a:pt x="3513518" y="827278"/>
                  </a:lnTo>
                  <a:lnTo>
                    <a:pt x="3518712" y="827278"/>
                  </a:lnTo>
                  <a:lnTo>
                    <a:pt x="3535705" y="810272"/>
                  </a:lnTo>
                  <a:lnTo>
                    <a:pt x="3535705" y="805078"/>
                  </a:lnTo>
                  <a:close/>
                </a:path>
                <a:path w="3973829" h="828040">
                  <a:moveTo>
                    <a:pt x="3535705" y="608406"/>
                  </a:moveTo>
                  <a:lnTo>
                    <a:pt x="3518712" y="591413"/>
                  </a:lnTo>
                  <a:lnTo>
                    <a:pt x="3513518" y="591413"/>
                  </a:lnTo>
                  <a:lnTo>
                    <a:pt x="3496526" y="608406"/>
                  </a:lnTo>
                  <a:lnTo>
                    <a:pt x="3496526" y="611009"/>
                  </a:lnTo>
                  <a:lnTo>
                    <a:pt x="3496526" y="613600"/>
                  </a:lnTo>
                  <a:lnTo>
                    <a:pt x="3513518" y="630605"/>
                  </a:lnTo>
                  <a:lnTo>
                    <a:pt x="3518712" y="630605"/>
                  </a:lnTo>
                  <a:lnTo>
                    <a:pt x="3535705" y="613600"/>
                  </a:lnTo>
                  <a:lnTo>
                    <a:pt x="3535705" y="608406"/>
                  </a:lnTo>
                  <a:close/>
                </a:path>
                <a:path w="3973829" h="828040">
                  <a:moveTo>
                    <a:pt x="3535705" y="411010"/>
                  </a:moveTo>
                  <a:lnTo>
                    <a:pt x="3518712" y="394017"/>
                  </a:lnTo>
                  <a:lnTo>
                    <a:pt x="3513518" y="394017"/>
                  </a:lnTo>
                  <a:lnTo>
                    <a:pt x="3496526" y="411010"/>
                  </a:lnTo>
                  <a:lnTo>
                    <a:pt x="3496526" y="413613"/>
                  </a:lnTo>
                  <a:lnTo>
                    <a:pt x="3496526" y="416204"/>
                  </a:lnTo>
                  <a:lnTo>
                    <a:pt x="3513518" y="433209"/>
                  </a:lnTo>
                  <a:lnTo>
                    <a:pt x="3518712" y="433209"/>
                  </a:lnTo>
                  <a:lnTo>
                    <a:pt x="3535705" y="416204"/>
                  </a:lnTo>
                  <a:lnTo>
                    <a:pt x="3535705" y="411010"/>
                  </a:lnTo>
                  <a:close/>
                </a:path>
                <a:path w="3973829" h="828040">
                  <a:moveTo>
                    <a:pt x="3535705" y="213614"/>
                  </a:moveTo>
                  <a:lnTo>
                    <a:pt x="3518712" y="196621"/>
                  </a:lnTo>
                  <a:lnTo>
                    <a:pt x="3513518" y="196621"/>
                  </a:lnTo>
                  <a:lnTo>
                    <a:pt x="3496526" y="213614"/>
                  </a:lnTo>
                  <a:lnTo>
                    <a:pt x="3496526" y="216217"/>
                  </a:lnTo>
                  <a:lnTo>
                    <a:pt x="3496526" y="218808"/>
                  </a:lnTo>
                  <a:lnTo>
                    <a:pt x="3513518" y="235813"/>
                  </a:lnTo>
                  <a:lnTo>
                    <a:pt x="3518712" y="235813"/>
                  </a:lnTo>
                  <a:lnTo>
                    <a:pt x="3535705" y="218808"/>
                  </a:lnTo>
                  <a:lnTo>
                    <a:pt x="3535705" y="213614"/>
                  </a:lnTo>
                  <a:close/>
                </a:path>
                <a:path w="3973829" h="828040">
                  <a:moveTo>
                    <a:pt x="3754882" y="805078"/>
                  </a:moveTo>
                  <a:lnTo>
                    <a:pt x="3737876" y="788085"/>
                  </a:lnTo>
                  <a:lnTo>
                    <a:pt x="3732682" y="788085"/>
                  </a:lnTo>
                  <a:lnTo>
                    <a:pt x="3715689" y="805078"/>
                  </a:lnTo>
                  <a:lnTo>
                    <a:pt x="3715689" y="807681"/>
                  </a:lnTo>
                  <a:lnTo>
                    <a:pt x="3715689" y="810272"/>
                  </a:lnTo>
                  <a:lnTo>
                    <a:pt x="3732682" y="827278"/>
                  </a:lnTo>
                  <a:lnTo>
                    <a:pt x="3737876" y="827278"/>
                  </a:lnTo>
                  <a:lnTo>
                    <a:pt x="3754882" y="810272"/>
                  </a:lnTo>
                  <a:lnTo>
                    <a:pt x="3754882" y="805078"/>
                  </a:lnTo>
                  <a:close/>
                </a:path>
                <a:path w="3973829" h="828040">
                  <a:moveTo>
                    <a:pt x="3754882" y="608406"/>
                  </a:moveTo>
                  <a:lnTo>
                    <a:pt x="3737876" y="591413"/>
                  </a:lnTo>
                  <a:lnTo>
                    <a:pt x="3732682" y="591413"/>
                  </a:lnTo>
                  <a:lnTo>
                    <a:pt x="3715689" y="608406"/>
                  </a:lnTo>
                  <a:lnTo>
                    <a:pt x="3715689" y="611009"/>
                  </a:lnTo>
                  <a:lnTo>
                    <a:pt x="3715689" y="613600"/>
                  </a:lnTo>
                  <a:lnTo>
                    <a:pt x="3732682" y="630605"/>
                  </a:lnTo>
                  <a:lnTo>
                    <a:pt x="3737876" y="630605"/>
                  </a:lnTo>
                  <a:lnTo>
                    <a:pt x="3754882" y="613600"/>
                  </a:lnTo>
                  <a:lnTo>
                    <a:pt x="3754882" y="608406"/>
                  </a:lnTo>
                  <a:close/>
                </a:path>
                <a:path w="3973829" h="828040">
                  <a:moveTo>
                    <a:pt x="3754882" y="411010"/>
                  </a:moveTo>
                  <a:lnTo>
                    <a:pt x="3737876" y="394017"/>
                  </a:lnTo>
                  <a:lnTo>
                    <a:pt x="3732682" y="394017"/>
                  </a:lnTo>
                  <a:lnTo>
                    <a:pt x="3715689" y="411010"/>
                  </a:lnTo>
                  <a:lnTo>
                    <a:pt x="3715689" y="413613"/>
                  </a:lnTo>
                  <a:lnTo>
                    <a:pt x="3715689" y="416204"/>
                  </a:lnTo>
                  <a:lnTo>
                    <a:pt x="3732682" y="433209"/>
                  </a:lnTo>
                  <a:lnTo>
                    <a:pt x="3737876" y="433209"/>
                  </a:lnTo>
                  <a:lnTo>
                    <a:pt x="3754882" y="416204"/>
                  </a:lnTo>
                  <a:lnTo>
                    <a:pt x="3754882" y="411010"/>
                  </a:lnTo>
                  <a:close/>
                </a:path>
                <a:path w="3973829" h="828040">
                  <a:moveTo>
                    <a:pt x="3754882" y="213614"/>
                  </a:moveTo>
                  <a:lnTo>
                    <a:pt x="3737876" y="196621"/>
                  </a:lnTo>
                  <a:lnTo>
                    <a:pt x="3732682" y="196621"/>
                  </a:lnTo>
                  <a:lnTo>
                    <a:pt x="3715689" y="213614"/>
                  </a:lnTo>
                  <a:lnTo>
                    <a:pt x="3715689" y="216217"/>
                  </a:lnTo>
                  <a:lnTo>
                    <a:pt x="3715689" y="218808"/>
                  </a:lnTo>
                  <a:lnTo>
                    <a:pt x="3732682" y="235813"/>
                  </a:lnTo>
                  <a:lnTo>
                    <a:pt x="3737876" y="235813"/>
                  </a:lnTo>
                  <a:lnTo>
                    <a:pt x="3754882" y="218808"/>
                  </a:lnTo>
                  <a:lnTo>
                    <a:pt x="3754882" y="213614"/>
                  </a:lnTo>
                  <a:close/>
                </a:path>
                <a:path w="3973829" h="828040">
                  <a:moveTo>
                    <a:pt x="3973322" y="805078"/>
                  </a:moveTo>
                  <a:lnTo>
                    <a:pt x="3956329" y="788085"/>
                  </a:lnTo>
                  <a:lnTo>
                    <a:pt x="3951135" y="788085"/>
                  </a:lnTo>
                  <a:lnTo>
                    <a:pt x="3934129" y="805078"/>
                  </a:lnTo>
                  <a:lnTo>
                    <a:pt x="3934129" y="807681"/>
                  </a:lnTo>
                  <a:lnTo>
                    <a:pt x="3934129" y="810272"/>
                  </a:lnTo>
                  <a:lnTo>
                    <a:pt x="3951135" y="827278"/>
                  </a:lnTo>
                  <a:lnTo>
                    <a:pt x="3956329" y="827278"/>
                  </a:lnTo>
                  <a:lnTo>
                    <a:pt x="3973322" y="810272"/>
                  </a:lnTo>
                  <a:lnTo>
                    <a:pt x="3973322" y="805078"/>
                  </a:lnTo>
                  <a:close/>
                </a:path>
                <a:path w="3973829" h="828040">
                  <a:moveTo>
                    <a:pt x="3973322" y="608406"/>
                  </a:moveTo>
                  <a:lnTo>
                    <a:pt x="3956329" y="591413"/>
                  </a:lnTo>
                  <a:lnTo>
                    <a:pt x="3951135" y="591413"/>
                  </a:lnTo>
                  <a:lnTo>
                    <a:pt x="3934129" y="608406"/>
                  </a:lnTo>
                  <a:lnTo>
                    <a:pt x="3934129" y="611009"/>
                  </a:lnTo>
                  <a:lnTo>
                    <a:pt x="3934129" y="613600"/>
                  </a:lnTo>
                  <a:lnTo>
                    <a:pt x="3951135" y="630605"/>
                  </a:lnTo>
                  <a:lnTo>
                    <a:pt x="3956329" y="630605"/>
                  </a:lnTo>
                  <a:lnTo>
                    <a:pt x="3973322" y="613600"/>
                  </a:lnTo>
                  <a:lnTo>
                    <a:pt x="3973322" y="608406"/>
                  </a:lnTo>
                  <a:close/>
                </a:path>
                <a:path w="3973829" h="828040">
                  <a:moveTo>
                    <a:pt x="3973322" y="411010"/>
                  </a:moveTo>
                  <a:lnTo>
                    <a:pt x="3956329" y="394017"/>
                  </a:lnTo>
                  <a:lnTo>
                    <a:pt x="3951135" y="394017"/>
                  </a:lnTo>
                  <a:lnTo>
                    <a:pt x="3934129" y="411010"/>
                  </a:lnTo>
                  <a:lnTo>
                    <a:pt x="3934129" y="413613"/>
                  </a:lnTo>
                  <a:lnTo>
                    <a:pt x="3934129" y="416204"/>
                  </a:lnTo>
                  <a:lnTo>
                    <a:pt x="3951135" y="433209"/>
                  </a:lnTo>
                  <a:lnTo>
                    <a:pt x="3956329" y="433209"/>
                  </a:lnTo>
                  <a:lnTo>
                    <a:pt x="3973322" y="416204"/>
                  </a:lnTo>
                  <a:lnTo>
                    <a:pt x="3973322" y="411010"/>
                  </a:lnTo>
                  <a:close/>
                </a:path>
                <a:path w="3973829" h="828040">
                  <a:moveTo>
                    <a:pt x="3973322" y="213614"/>
                  </a:moveTo>
                  <a:lnTo>
                    <a:pt x="3956329" y="196621"/>
                  </a:lnTo>
                  <a:lnTo>
                    <a:pt x="3951135" y="196621"/>
                  </a:lnTo>
                  <a:lnTo>
                    <a:pt x="3934129" y="213614"/>
                  </a:lnTo>
                  <a:lnTo>
                    <a:pt x="3934129" y="216217"/>
                  </a:lnTo>
                  <a:lnTo>
                    <a:pt x="3934129" y="218808"/>
                  </a:lnTo>
                  <a:lnTo>
                    <a:pt x="3951135" y="235813"/>
                  </a:lnTo>
                  <a:lnTo>
                    <a:pt x="3956329" y="235813"/>
                  </a:lnTo>
                  <a:lnTo>
                    <a:pt x="3973322" y="218808"/>
                  </a:lnTo>
                  <a:lnTo>
                    <a:pt x="3973322" y="213614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809" y="-26"/>
              <a:ext cx="4456430" cy="828675"/>
            </a:xfrm>
            <a:custGeom>
              <a:avLst/>
              <a:gdLst/>
              <a:ahLst/>
              <a:cxnLst/>
              <a:rect l="l" t="t" r="r" b="b"/>
              <a:pathLst>
                <a:path w="4456430" h="828675">
                  <a:moveTo>
                    <a:pt x="39179" y="805129"/>
                  </a:moveTo>
                  <a:lnTo>
                    <a:pt x="22186" y="788136"/>
                  </a:lnTo>
                  <a:lnTo>
                    <a:pt x="16992" y="788136"/>
                  </a:lnTo>
                  <a:lnTo>
                    <a:pt x="0" y="805129"/>
                  </a:lnTo>
                  <a:lnTo>
                    <a:pt x="0" y="807732"/>
                  </a:lnTo>
                  <a:lnTo>
                    <a:pt x="0" y="810323"/>
                  </a:lnTo>
                  <a:lnTo>
                    <a:pt x="16992" y="827328"/>
                  </a:lnTo>
                  <a:lnTo>
                    <a:pt x="22186" y="827328"/>
                  </a:lnTo>
                  <a:lnTo>
                    <a:pt x="39179" y="810323"/>
                  </a:lnTo>
                  <a:lnTo>
                    <a:pt x="39179" y="805129"/>
                  </a:lnTo>
                  <a:close/>
                </a:path>
                <a:path w="4456430" h="828675">
                  <a:moveTo>
                    <a:pt x="39179" y="608457"/>
                  </a:moveTo>
                  <a:lnTo>
                    <a:pt x="22186" y="591464"/>
                  </a:lnTo>
                  <a:lnTo>
                    <a:pt x="16992" y="591464"/>
                  </a:lnTo>
                  <a:lnTo>
                    <a:pt x="0" y="608457"/>
                  </a:lnTo>
                  <a:lnTo>
                    <a:pt x="0" y="611060"/>
                  </a:lnTo>
                  <a:lnTo>
                    <a:pt x="0" y="613651"/>
                  </a:lnTo>
                  <a:lnTo>
                    <a:pt x="16992" y="630656"/>
                  </a:lnTo>
                  <a:lnTo>
                    <a:pt x="22186" y="630656"/>
                  </a:lnTo>
                  <a:lnTo>
                    <a:pt x="39179" y="613651"/>
                  </a:lnTo>
                  <a:lnTo>
                    <a:pt x="39179" y="608457"/>
                  </a:lnTo>
                  <a:close/>
                </a:path>
                <a:path w="4456430" h="828675">
                  <a:moveTo>
                    <a:pt x="39179" y="411060"/>
                  </a:moveTo>
                  <a:lnTo>
                    <a:pt x="22186" y="394068"/>
                  </a:lnTo>
                  <a:lnTo>
                    <a:pt x="16992" y="394068"/>
                  </a:lnTo>
                  <a:lnTo>
                    <a:pt x="0" y="411060"/>
                  </a:lnTo>
                  <a:lnTo>
                    <a:pt x="0" y="413664"/>
                  </a:lnTo>
                  <a:lnTo>
                    <a:pt x="0" y="416255"/>
                  </a:lnTo>
                  <a:lnTo>
                    <a:pt x="16992" y="433260"/>
                  </a:lnTo>
                  <a:lnTo>
                    <a:pt x="22186" y="433260"/>
                  </a:lnTo>
                  <a:lnTo>
                    <a:pt x="39179" y="416255"/>
                  </a:lnTo>
                  <a:lnTo>
                    <a:pt x="39179" y="411060"/>
                  </a:lnTo>
                  <a:close/>
                </a:path>
                <a:path w="4456430" h="828675">
                  <a:moveTo>
                    <a:pt x="39179" y="213664"/>
                  </a:moveTo>
                  <a:lnTo>
                    <a:pt x="22186" y="196672"/>
                  </a:lnTo>
                  <a:lnTo>
                    <a:pt x="16992" y="196672"/>
                  </a:lnTo>
                  <a:lnTo>
                    <a:pt x="0" y="213664"/>
                  </a:lnTo>
                  <a:lnTo>
                    <a:pt x="0" y="216268"/>
                  </a:lnTo>
                  <a:lnTo>
                    <a:pt x="0" y="218859"/>
                  </a:lnTo>
                  <a:lnTo>
                    <a:pt x="16992" y="235864"/>
                  </a:lnTo>
                  <a:lnTo>
                    <a:pt x="22186" y="235864"/>
                  </a:lnTo>
                  <a:lnTo>
                    <a:pt x="39179" y="218859"/>
                  </a:lnTo>
                  <a:lnTo>
                    <a:pt x="39179" y="213664"/>
                  </a:lnTo>
                  <a:close/>
                </a:path>
                <a:path w="4456430" h="828675">
                  <a:moveTo>
                    <a:pt x="39179" y="16992"/>
                  </a:moveTo>
                  <a:lnTo>
                    <a:pt x="22186" y="0"/>
                  </a:lnTo>
                  <a:lnTo>
                    <a:pt x="16992" y="0"/>
                  </a:lnTo>
                  <a:lnTo>
                    <a:pt x="0" y="16992"/>
                  </a:lnTo>
                  <a:lnTo>
                    <a:pt x="0" y="19596"/>
                  </a:lnTo>
                  <a:lnTo>
                    <a:pt x="0" y="22186"/>
                  </a:lnTo>
                  <a:lnTo>
                    <a:pt x="16992" y="39192"/>
                  </a:lnTo>
                  <a:lnTo>
                    <a:pt x="22186" y="39192"/>
                  </a:lnTo>
                  <a:lnTo>
                    <a:pt x="39179" y="22186"/>
                  </a:lnTo>
                  <a:lnTo>
                    <a:pt x="39179" y="16992"/>
                  </a:lnTo>
                  <a:close/>
                </a:path>
                <a:path w="4456430" h="828675">
                  <a:moveTo>
                    <a:pt x="257632" y="805129"/>
                  </a:moveTo>
                  <a:lnTo>
                    <a:pt x="240626" y="788136"/>
                  </a:lnTo>
                  <a:lnTo>
                    <a:pt x="235432" y="788136"/>
                  </a:lnTo>
                  <a:lnTo>
                    <a:pt x="218440" y="805129"/>
                  </a:lnTo>
                  <a:lnTo>
                    <a:pt x="218440" y="807732"/>
                  </a:lnTo>
                  <a:lnTo>
                    <a:pt x="218440" y="810323"/>
                  </a:lnTo>
                  <a:lnTo>
                    <a:pt x="235432" y="827328"/>
                  </a:lnTo>
                  <a:lnTo>
                    <a:pt x="240626" y="827328"/>
                  </a:lnTo>
                  <a:lnTo>
                    <a:pt x="257632" y="810323"/>
                  </a:lnTo>
                  <a:lnTo>
                    <a:pt x="257632" y="805129"/>
                  </a:lnTo>
                  <a:close/>
                </a:path>
                <a:path w="4456430" h="828675">
                  <a:moveTo>
                    <a:pt x="257632" y="608457"/>
                  </a:moveTo>
                  <a:lnTo>
                    <a:pt x="240626" y="591464"/>
                  </a:lnTo>
                  <a:lnTo>
                    <a:pt x="235432" y="591464"/>
                  </a:lnTo>
                  <a:lnTo>
                    <a:pt x="218440" y="608457"/>
                  </a:lnTo>
                  <a:lnTo>
                    <a:pt x="218440" y="611060"/>
                  </a:lnTo>
                  <a:lnTo>
                    <a:pt x="218440" y="613651"/>
                  </a:lnTo>
                  <a:lnTo>
                    <a:pt x="235432" y="630656"/>
                  </a:lnTo>
                  <a:lnTo>
                    <a:pt x="240626" y="630656"/>
                  </a:lnTo>
                  <a:lnTo>
                    <a:pt x="257632" y="613651"/>
                  </a:lnTo>
                  <a:lnTo>
                    <a:pt x="257632" y="608457"/>
                  </a:lnTo>
                  <a:close/>
                </a:path>
                <a:path w="4456430" h="828675">
                  <a:moveTo>
                    <a:pt x="257632" y="411060"/>
                  </a:moveTo>
                  <a:lnTo>
                    <a:pt x="240626" y="394068"/>
                  </a:lnTo>
                  <a:lnTo>
                    <a:pt x="235432" y="394068"/>
                  </a:lnTo>
                  <a:lnTo>
                    <a:pt x="218440" y="411060"/>
                  </a:lnTo>
                  <a:lnTo>
                    <a:pt x="218440" y="413664"/>
                  </a:lnTo>
                  <a:lnTo>
                    <a:pt x="218440" y="416255"/>
                  </a:lnTo>
                  <a:lnTo>
                    <a:pt x="235432" y="433260"/>
                  </a:lnTo>
                  <a:lnTo>
                    <a:pt x="240626" y="433260"/>
                  </a:lnTo>
                  <a:lnTo>
                    <a:pt x="257632" y="416255"/>
                  </a:lnTo>
                  <a:lnTo>
                    <a:pt x="257632" y="411060"/>
                  </a:lnTo>
                  <a:close/>
                </a:path>
                <a:path w="4456430" h="828675">
                  <a:moveTo>
                    <a:pt x="257632" y="213664"/>
                  </a:moveTo>
                  <a:lnTo>
                    <a:pt x="240626" y="196672"/>
                  </a:lnTo>
                  <a:lnTo>
                    <a:pt x="235432" y="196672"/>
                  </a:lnTo>
                  <a:lnTo>
                    <a:pt x="218440" y="213664"/>
                  </a:lnTo>
                  <a:lnTo>
                    <a:pt x="218440" y="216268"/>
                  </a:lnTo>
                  <a:lnTo>
                    <a:pt x="218440" y="218859"/>
                  </a:lnTo>
                  <a:lnTo>
                    <a:pt x="235432" y="235864"/>
                  </a:lnTo>
                  <a:lnTo>
                    <a:pt x="240626" y="235864"/>
                  </a:lnTo>
                  <a:lnTo>
                    <a:pt x="257632" y="218859"/>
                  </a:lnTo>
                  <a:lnTo>
                    <a:pt x="257632" y="213664"/>
                  </a:lnTo>
                  <a:close/>
                </a:path>
                <a:path w="4456430" h="828675">
                  <a:moveTo>
                    <a:pt x="257632" y="16992"/>
                  </a:moveTo>
                  <a:lnTo>
                    <a:pt x="240626" y="0"/>
                  </a:lnTo>
                  <a:lnTo>
                    <a:pt x="235432" y="0"/>
                  </a:lnTo>
                  <a:lnTo>
                    <a:pt x="218440" y="16992"/>
                  </a:lnTo>
                  <a:lnTo>
                    <a:pt x="218440" y="19596"/>
                  </a:lnTo>
                  <a:lnTo>
                    <a:pt x="218440" y="22186"/>
                  </a:lnTo>
                  <a:lnTo>
                    <a:pt x="235432" y="39192"/>
                  </a:lnTo>
                  <a:lnTo>
                    <a:pt x="240626" y="39192"/>
                  </a:lnTo>
                  <a:lnTo>
                    <a:pt x="257632" y="22186"/>
                  </a:lnTo>
                  <a:lnTo>
                    <a:pt x="257632" y="16992"/>
                  </a:lnTo>
                  <a:close/>
                </a:path>
                <a:path w="4456430" h="828675">
                  <a:moveTo>
                    <a:pt x="2706408" y="805129"/>
                  </a:moveTo>
                  <a:lnTo>
                    <a:pt x="2689415" y="788136"/>
                  </a:lnTo>
                  <a:lnTo>
                    <a:pt x="2684208" y="788136"/>
                  </a:lnTo>
                  <a:lnTo>
                    <a:pt x="2667216" y="805129"/>
                  </a:lnTo>
                  <a:lnTo>
                    <a:pt x="2667216" y="807732"/>
                  </a:lnTo>
                  <a:lnTo>
                    <a:pt x="2667216" y="810323"/>
                  </a:lnTo>
                  <a:lnTo>
                    <a:pt x="2684208" y="827328"/>
                  </a:lnTo>
                  <a:lnTo>
                    <a:pt x="2689415" y="827328"/>
                  </a:lnTo>
                  <a:lnTo>
                    <a:pt x="2706408" y="810323"/>
                  </a:lnTo>
                  <a:lnTo>
                    <a:pt x="2706408" y="805129"/>
                  </a:lnTo>
                  <a:close/>
                </a:path>
                <a:path w="4456430" h="828675">
                  <a:moveTo>
                    <a:pt x="2706408" y="608457"/>
                  </a:moveTo>
                  <a:lnTo>
                    <a:pt x="2689415" y="591464"/>
                  </a:lnTo>
                  <a:lnTo>
                    <a:pt x="2684208" y="591464"/>
                  </a:lnTo>
                  <a:lnTo>
                    <a:pt x="2667216" y="608457"/>
                  </a:lnTo>
                  <a:lnTo>
                    <a:pt x="2667216" y="611060"/>
                  </a:lnTo>
                  <a:lnTo>
                    <a:pt x="2667216" y="613651"/>
                  </a:lnTo>
                  <a:lnTo>
                    <a:pt x="2684208" y="630656"/>
                  </a:lnTo>
                  <a:lnTo>
                    <a:pt x="2689415" y="630656"/>
                  </a:lnTo>
                  <a:lnTo>
                    <a:pt x="2706408" y="613651"/>
                  </a:lnTo>
                  <a:lnTo>
                    <a:pt x="2706408" y="608457"/>
                  </a:lnTo>
                  <a:close/>
                </a:path>
                <a:path w="4456430" h="828675">
                  <a:moveTo>
                    <a:pt x="2706408" y="411060"/>
                  </a:moveTo>
                  <a:lnTo>
                    <a:pt x="2689415" y="394068"/>
                  </a:lnTo>
                  <a:lnTo>
                    <a:pt x="2684208" y="394068"/>
                  </a:lnTo>
                  <a:lnTo>
                    <a:pt x="2667216" y="411060"/>
                  </a:lnTo>
                  <a:lnTo>
                    <a:pt x="2667216" y="413664"/>
                  </a:lnTo>
                  <a:lnTo>
                    <a:pt x="2667216" y="416255"/>
                  </a:lnTo>
                  <a:lnTo>
                    <a:pt x="2684208" y="433260"/>
                  </a:lnTo>
                  <a:lnTo>
                    <a:pt x="2689415" y="433260"/>
                  </a:lnTo>
                  <a:lnTo>
                    <a:pt x="2706408" y="416255"/>
                  </a:lnTo>
                  <a:lnTo>
                    <a:pt x="2706408" y="411060"/>
                  </a:lnTo>
                  <a:close/>
                </a:path>
                <a:path w="4456430" h="828675">
                  <a:moveTo>
                    <a:pt x="2706408" y="213664"/>
                  </a:moveTo>
                  <a:lnTo>
                    <a:pt x="2689415" y="196672"/>
                  </a:lnTo>
                  <a:lnTo>
                    <a:pt x="2684208" y="196672"/>
                  </a:lnTo>
                  <a:lnTo>
                    <a:pt x="2667216" y="213664"/>
                  </a:lnTo>
                  <a:lnTo>
                    <a:pt x="2667216" y="216268"/>
                  </a:lnTo>
                  <a:lnTo>
                    <a:pt x="2667216" y="218859"/>
                  </a:lnTo>
                  <a:lnTo>
                    <a:pt x="2684208" y="235864"/>
                  </a:lnTo>
                  <a:lnTo>
                    <a:pt x="2689415" y="235864"/>
                  </a:lnTo>
                  <a:lnTo>
                    <a:pt x="2706408" y="218859"/>
                  </a:lnTo>
                  <a:lnTo>
                    <a:pt x="2706408" y="213664"/>
                  </a:lnTo>
                  <a:close/>
                </a:path>
                <a:path w="4456430" h="828675">
                  <a:moveTo>
                    <a:pt x="2706408" y="16992"/>
                  </a:moveTo>
                  <a:lnTo>
                    <a:pt x="2689415" y="0"/>
                  </a:lnTo>
                  <a:lnTo>
                    <a:pt x="2684208" y="0"/>
                  </a:lnTo>
                  <a:lnTo>
                    <a:pt x="2667216" y="16992"/>
                  </a:lnTo>
                  <a:lnTo>
                    <a:pt x="2667216" y="19596"/>
                  </a:lnTo>
                  <a:lnTo>
                    <a:pt x="2667216" y="22186"/>
                  </a:lnTo>
                  <a:lnTo>
                    <a:pt x="2684208" y="39192"/>
                  </a:lnTo>
                  <a:lnTo>
                    <a:pt x="2689415" y="39192"/>
                  </a:lnTo>
                  <a:lnTo>
                    <a:pt x="2706408" y="22186"/>
                  </a:lnTo>
                  <a:lnTo>
                    <a:pt x="2706408" y="16992"/>
                  </a:lnTo>
                  <a:close/>
                </a:path>
                <a:path w="4456430" h="828675">
                  <a:moveTo>
                    <a:pt x="2925572" y="808456"/>
                  </a:moveTo>
                  <a:lnTo>
                    <a:pt x="2924048" y="800798"/>
                  </a:lnTo>
                  <a:lnTo>
                    <a:pt x="2919857" y="794575"/>
                  </a:lnTo>
                  <a:lnTo>
                    <a:pt x="2913634" y="790384"/>
                  </a:lnTo>
                  <a:lnTo>
                    <a:pt x="2905976" y="788860"/>
                  </a:lnTo>
                  <a:lnTo>
                    <a:pt x="2898330" y="790384"/>
                  </a:lnTo>
                  <a:lnTo>
                    <a:pt x="2892107" y="794575"/>
                  </a:lnTo>
                  <a:lnTo>
                    <a:pt x="2887916" y="800798"/>
                  </a:lnTo>
                  <a:lnTo>
                    <a:pt x="2886392" y="808456"/>
                  </a:lnTo>
                  <a:lnTo>
                    <a:pt x="2887510" y="815797"/>
                  </a:lnTo>
                  <a:lnTo>
                    <a:pt x="2891561" y="822058"/>
                  </a:lnTo>
                  <a:lnTo>
                    <a:pt x="2897924" y="826414"/>
                  </a:lnTo>
                  <a:lnTo>
                    <a:pt x="2905976" y="828052"/>
                  </a:lnTo>
                  <a:lnTo>
                    <a:pt x="2913634" y="826516"/>
                  </a:lnTo>
                  <a:lnTo>
                    <a:pt x="2919857" y="822337"/>
                  </a:lnTo>
                  <a:lnTo>
                    <a:pt x="2924048" y="816114"/>
                  </a:lnTo>
                  <a:lnTo>
                    <a:pt x="2925572" y="808456"/>
                  </a:lnTo>
                  <a:close/>
                </a:path>
                <a:path w="4456430" h="828675">
                  <a:moveTo>
                    <a:pt x="2925572" y="611060"/>
                  </a:moveTo>
                  <a:lnTo>
                    <a:pt x="2924048" y="603402"/>
                  </a:lnTo>
                  <a:lnTo>
                    <a:pt x="2919857" y="597179"/>
                  </a:lnTo>
                  <a:lnTo>
                    <a:pt x="2913634" y="592988"/>
                  </a:lnTo>
                  <a:lnTo>
                    <a:pt x="2905976" y="591464"/>
                  </a:lnTo>
                  <a:lnTo>
                    <a:pt x="2898330" y="592988"/>
                  </a:lnTo>
                  <a:lnTo>
                    <a:pt x="2892107" y="597179"/>
                  </a:lnTo>
                  <a:lnTo>
                    <a:pt x="2887916" y="603402"/>
                  </a:lnTo>
                  <a:lnTo>
                    <a:pt x="2886392" y="611060"/>
                  </a:lnTo>
                  <a:lnTo>
                    <a:pt x="2887510" y="618705"/>
                  </a:lnTo>
                  <a:lnTo>
                    <a:pt x="2891561" y="624941"/>
                  </a:lnTo>
                  <a:lnTo>
                    <a:pt x="2897924" y="629119"/>
                  </a:lnTo>
                  <a:lnTo>
                    <a:pt x="2905976" y="630656"/>
                  </a:lnTo>
                  <a:lnTo>
                    <a:pt x="2913634" y="629119"/>
                  </a:lnTo>
                  <a:lnTo>
                    <a:pt x="2919857" y="624941"/>
                  </a:lnTo>
                  <a:lnTo>
                    <a:pt x="2924048" y="618705"/>
                  </a:lnTo>
                  <a:lnTo>
                    <a:pt x="2925572" y="611060"/>
                  </a:lnTo>
                  <a:close/>
                </a:path>
                <a:path w="4456430" h="828675">
                  <a:moveTo>
                    <a:pt x="2925572" y="413664"/>
                  </a:moveTo>
                  <a:lnTo>
                    <a:pt x="2924048" y="406006"/>
                  </a:lnTo>
                  <a:lnTo>
                    <a:pt x="2919857" y="399783"/>
                  </a:lnTo>
                  <a:lnTo>
                    <a:pt x="2913634" y="395592"/>
                  </a:lnTo>
                  <a:lnTo>
                    <a:pt x="2905976" y="394068"/>
                  </a:lnTo>
                  <a:lnTo>
                    <a:pt x="2898330" y="395592"/>
                  </a:lnTo>
                  <a:lnTo>
                    <a:pt x="2892107" y="399783"/>
                  </a:lnTo>
                  <a:lnTo>
                    <a:pt x="2887916" y="406006"/>
                  </a:lnTo>
                  <a:lnTo>
                    <a:pt x="2886392" y="413664"/>
                  </a:lnTo>
                  <a:lnTo>
                    <a:pt x="2887815" y="421309"/>
                  </a:lnTo>
                  <a:lnTo>
                    <a:pt x="2891828" y="427545"/>
                  </a:lnTo>
                  <a:lnTo>
                    <a:pt x="2898025" y="431723"/>
                  </a:lnTo>
                  <a:lnTo>
                    <a:pt x="2905976" y="433260"/>
                  </a:lnTo>
                  <a:lnTo>
                    <a:pt x="2913634" y="431723"/>
                  </a:lnTo>
                  <a:lnTo>
                    <a:pt x="2919857" y="427545"/>
                  </a:lnTo>
                  <a:lnTo>
                    <a:pt x="2924048" y="421309"/>
                  </a:lnTo>
                  <a:lnTo>
                    <a:pt x="2925572" y="413664"/>
                  </a:lnTo>
                  <a:close/>
                </a:path>
                <a:path w="4456430" h="828675">
                  <a:moveTo>
                    <a:pt x="2925572" y="216992"/>
                  </a:moveTo>
                  <a:lnTo>
                    <a:pt x="2924048" y="209334"/>
                  </a:lnTo>
                  <a:lnTo>
                    <a:pt x="2919857" y="203111"/>
                  </a:lnTo>
                  <a:lnTo>
                    <a:pt x="2913634" y="198932"/>
                  </a:lnTo>
                  <a:lnTo>
                    <a:pt x="2905976" y="197396"/>
                  </a:lnTo>
                  <a:lnTo>
                    <a:pt x="2898330" y="198932"/>
                  </a:lnTo>
                  <a:lnTo>
                    <a:pt x="2892107" y="203111"/>
                  </a:lnTo>
                  <a:lnTo>
                    <a:pt x="2887916" y="209334"/>
                  </a:lnTo>
                  <a:lnTo>
                    <a:pt x="2886392" y="216992"/>
                  </a:lnTo>
                  <a:lnTo>
                    <a:pt x="2887815" y="224650"/>
                  </a:lnTo>
                  <a:lnTo>
                    <a:pt x="2891828" y="230873"/>
                  </a:lnTo>
                  <a:lnTo>
                    <a:pt x="2898025" y="235051"/>
                  </a:lnTo>
                  <a:lnTo>
                    <a:pt x="2905976" y="236588"/>
                  </a:lnTo>
                  <a:lnTo>
                    <a:pt x="2913634" y="235051"/>
                  </a:lnTo>
                  <a:lnTo>
                    <a:pt x="2919857" y="230873"/>
                  </a:lnTo>
                  <a:lnTo>
                    <a:pt x="2924048" y="224650"/>
                  </a:lnTo>
                  <a:lnTo>
                    <a:pt x="2925572" y="216992"/>
                  </a:lnTo>
                  <a:close/>
                </a:path>
                <a:path w="4456430" h="828675">
                  <a:moveTo>
                    <a:pt x="2925572" y="19596"/>
                  </a:moveTo>
                  <a:lnTo>
                    <a:pt x="2924048" y="11938"/>
                  </a:lnTo>
                  <a:lnTo>
                    <a:pt x="2919857" y="5715"/>
                  </a:lnTo>
                  <a:lnTo>
                    <a:pt x="2913634" y="1524"/>
                  </a:lnTo>
                  <a:lnTo>
                    <a:pt x="2905976" y="0"/>
                  </a:lnTo>
                  <a:lnTo>
                    <a:pt x="2898330" y="1524"/>
                  </a:lnTo>
                  <a:lnTo>
                    <a:pt x="2892107" y="5715"/>
                  </a:lnTo>
                  <a:lnTo>
                    <a:pt x="2887916" y="11938"/>
                  </a:lnTo>
                  <a:lnTo>
                    <a:pt x="2886392" y="19596"/>
                  </a:lnTo>
                  <a:lnTo>
                    <a:pt x="2887510" y="27254"/>
                  </a:lnTo>
                  <a:lnTo>
                    <a:pt x="2891561" y="33477"/>
                  </a:lnTo>
                  <a:lnTo>
                    <a:pt x="2897924" y="37655"/>
                  </a:lnTo>
                  <a:lnTo>
                    <a:pt x="2905976" y="39192"/>
                  </a:lnTo>
                  <a:lnTo>
                    <a:pt x="2913634" y="37655"/>
                  </a:lnTo>
                  <a:lnTo>
                    <a:pt x="2919857" y="33477"/>
                  </a:lnTo>
                  <a:lnTo>
                    <a:pt x="2924048" y="27254"/>
                  </a:lnTo>
                  <a:lnTo>
                    <a:pt x="2925572" y="19596"/>
                  </a:lnTo>
                  <a:close/>
                </a:path>
                <a:path w="4456430" h="828675">
                  <a:moveTo>
                    <a:pt x="3144012" y="216992"/>
                  </a:moveTo>
                  <a:lnTo>
                    <a:pt x="3142488" y="209334"/>
                  </a:lnTo>
                  <a:lnTo>
                    <a:pt x="3138297" y="203111"/>
                  </a:lnTo>
                  <a:lnTo>
                    <a:pt x="3132074" y="198932"/>
                  </a:lnTo>
                  <a:lnTo>
                    <a:pt x="3124428" y="197396"/>
                  </a:lnTo>
                  <a:lnTo>
                    <a:pt x="3116770" y="198932"/>
                  </a:lnTo>
                  <a:lnTo>
                    <a:pt x="3110547" y="203111"/>
                  </a:lnTo>
                  <a:lnTo>
                    <a:pt x="3106356" y="209334"/>
                  </a:lnTo>
                  <a:lnTo>
                    <a:pt x="3104832" y="216992"/>
                  </a:lnTo>
                  <a:lnTo>
                    <a:pt x="3106356" y="224650"/>
                  </a:lnTo>
                  <a:lnTo>
                    <a:pt x="3110547" y="230873"/>
                  </a:lnTo>
                  <a:lnTo>
                    <a:pt x="3116770" y="235051"/>
                  </a:lnTo>
                  <a:lnTo>
                    <a:pt x="3124428" y="236588"/>
                  </a:lnTo>
                  <a:lnTo>
                    <a:pt x="3132074" y="235051"/>
                  </a:lnTo>
                  <a:lnTo>
                    <a:pt x="3138297" y="230873"/>
                  </a:lnTo>
                  <a:lnTo>
                    <a:pt x="3142488" y="224650"/>
                  </a:lnTo>
                  <a:lnTo>
                    <a:pt x="3144012" y="216992"/>
                  </a:lnTo>
                  <a:close/>
                </a:path>
                <a:path w="4456430" h="828675">
                  <a:moveTo>
                    <a:pt x="3144012" y="19596"/>
                  </a:moveTo>
                  <a:lnTo>
                    <a:pt x="3142488" y="11938"/>
                  </a:lnTo>
                  <a:lnTo>
                    <a:pt x="3138297" y="5715"/>
                  </a:lnTo>
                  <a:lnTo>
                    <a:pt x="3132074" y="1524"/>
                  </a:lnTo>
                  <a:lnTo>
                    <a:pt x="3124428" y="0"/>
                  </a:lnTo>
                  <a:lnTo>
                    <a:pt x="3116770" y="1524"/>
                  </a:lnTo>
                  <a:lnTo>
                    <a:pt x="3110547" y="5715"/>
                  </a:lnTo>
                  <a:lnTo>
                    <a:pt x="3106356" y="11938"/>
                  </a:lnTo>
                  <a:lnTo>
                    <a:pt x="3104832" y="19596"/>
                  </a:lnTo>
                  <a:lnTo>
                    <a:pt x="3106356" y="27254"/>
                  </a:lnTo>
                  <a:lnTo>
                    <a:pt x="3110547" y="33477"/>
                  </a:lnTo>
                  <a:lnTo>
                    <a:pt x="3116770" y="37655"/>
                  </a:lnTo>
                  <a:lnTo>
                    <a:pt x="3124428" y="39192"/>
                  </a:lnTo>
                  <a:lnTo>
                    <a:pt x="3132074" y="37655"/>
                  </a:lnTo>
                  <a:lnTo>
                    <a:pt x="3138297" y="33477"/>
                  </a:lnTo>
                  <a:lnTo>
                    <a:pt x="3142488" y="27254"/>
                  </a:lnTo>
                  <a:lnTo>
                    <a:pt x="3144012" y="19596"/>
                  </a:lnTo>
                  <a:close/>
                </a:path>
                <a:path w="4456430" h="828675">
                  <a:moveTo>
                    <a:pt x="3362464" y="216992"/>
                  </a:moveTo>
                  <a:lnTo>
                    <a:pt x="3360928" y="209334"/>
                  </a:lnTo>
                  <a:lnTo>
                    <a:pt x="3356749" y="203111"/>
                  </a:lnTo>
                  <a:lnTo>
                    <a:pt x="3350514" y="198932"/>
                  </a:lnTo>
                  <a:lnTo>
                    <a:pt x="3342868" y="197396"/>
                  </a:lnTo>
                  <a:lnTo>
                    <a:pt x="3335210" y="198932"/>
                  </a:lnTo>
                  <a:lnTo>
                    <a:pt x="3328987" y="203111"/>
                  </a:lnTo>
                  <a:lnTo>
                    <a:pt x="3324796" y="209334"/>
                  </a:lnTo>
                  <a:lnTo>
                    <a:pt x="3323272" y="216992"/>
                  </a:lnTo>
                  <a:lnTo>
                    <a:pt x="3324796" y="224650"/>
                  </a:lnTo>
                  <a:lnTo>
                    <a:pt x="3328987" y="230873"/>
                  </a:lnTo>
                  <a:lnTo>
                    <a:pt x="3335210" y="235051"/>
                  </a:lnTo>
                  <a:lnTo>
                    <a:pt x="3342868" y="236588"/>
                  </a:lnTo>
                  <a:lnTo>
                    <a:pt x="3350514" y="235051"/>
                  </a:lnTo>
                  <a:lnTo>
                    <a:pt x="3356749" y="230873"/>
                  </a:lnTo>
                  <a:lnTo>
                    <a:pt x="3360928" y="224650"/>
                  </a:lnTo>
                  <a:lnTo>
                    <a:pt x="3362464" y="216992"/>
                  </a:lnTo>
                  <a:close/>
                </a:path>
                <a:path w="4456430" h="828675">
                  <a:moveTo>
                    <a:pt x="3362464" y="19596"/>
                  </a:moveTo>
                  <a:lnTo>
                    <a:pt x="3360928" y="11938"/>
                  </a:lnTo>
                  <a:lnTo>
                    <a:pt x="3356749" y="5715"/>
                  </a:lnTo>
                  <a:lnTo>
                    <a:pt x="3350514" y="1524"/>
                  </a:lnTo>
                  <a:lnTo>
                    <a:pt x="3342868" y="0"/>
                  </a:lnTo>
                  <a:lnTo>
                    <a:pt x="3335210" y="1524"/>
                  </a:lnTo>
                  <a:lnTo>
                    <a:pt x="3328987" y="5715"/>
                  </a:lnTo>
                  <a:lnTo>
                    <a:pt x="3324796" y="11938"/>
                  </a:lnTo>
                  <a:lnTo>
                    <a:pt x="3323272" y="19596"/>
                  </a:lnTo>
                  <a:lnTo>
                    <a:pt x="3324796" y="27254"/>
                  </a:lnTo>
                  <a:lnTo>
                    <a:pt x="3328987" y="33477"/>
                  </a:lnTo>
                  <a:lnTo>
                    <a:pt x="3335210" y="37655"/>
                  </a:lnTo>
                  <a:lnTo>
                    <a:pt x="3342868" y="39192"/>
                  </a:lnTo>
                  <a:lnTo>
                    <a:pt x="3350514" y="37655"/>
                  </a:lnTo>
                  <a:lnTo>
                    <a:pt x="3356749" y="33477"/>
                  </a:lnTo>
                  <a:lnTo>
                    <a:pt x="3360928" y="27254"/>
                  </a:lnTo>
                  <a:lnTo>
                    <a:pt x="3362464" y="19596"/>
                  </a:lnTo>
                  <a:close/>
                </a:path>
                <a:path w="4456430" h="828675">
                  <a:moveTo>
                    <a:pt x="3581628" y="216992"/>
                  </a:moveTo>
                  <a:lnTo>
                    <a:pt x="3580092" y="209334"/>
                  </a:lnTo>
                  <a:lnTo>
                    <a:pt x="3575913" y="203111"/>
                  </a:lnTo>
                  <a:lnTo>
                    <a:pt x="3569690" y="198932"/>
                  </a:lnTo>
                  <a:lnTo>
                    <a:pt x="3562032" y="197396"/>
                  </a:lnTo>
                  <a:lnTo>
                    <a:pt x="3554374" y="198932"/>
                  </a:lnTo>
                  <a:lnTo>
                    <a:pt x="3548151" y="203111"/>
                  </a:lnTo>
                  <a:lnTo>
                    <a:pt x="3543973" y="209334"/>
                  </a:lnTo>
                  <a:lnTo>
                    <a:pt x="3542436" y="216992"/>
                  </a:lnTo>
                  <a:lnTo>
                    <a:pt x="3543973" y="224650"/>
                  </a:lnTo>
                  <a:lnTo>
                    <a:pt x="3548151" y="230873"/>
                  </a:lnTo>
                  <a:lnTo>
                    <a:pt x="3554374" y="235051"/>
                  </a:lnTo>
                  <a:lnTo>
                    <a:pt x="3562032" y="236588"/>
                  </a:lnTo>
                  <a:lnTo>
                    <a:pt x="3569690" y="235051"/>
                  </a:lnTo>
                  <a:lnTo>
                    <a:pt x="3575913" y="230873"/>
                  </a:lnTo>
                  <a:lnTo>
                    <a:pt x="3580092" y="224650"/>
                  </a:lnTo>
                  <a:lnTo>
                    <a:pt x="3581628" y="216992"/>
                  </a:lnTo>
                  <a:close/>
                </a:path>
                <a:path w="4456430" h="828675">
                  <a:moveTo>
                    <a:pt x="3581628" y="19596"/>
                  </a:moveTo>
                  <a:lnTo>
                    <a:pt x="3580092" y="11938"/>
                  </a:lnTo>
                  <a:lnTo>
                    <a:pt x="3575913" y="5715"/>
                  </a:lnTo>
                  <a:lnTo>
                    <a:pt x="3569690" y="1524"/>
                  </a:lnTo>
                  <a:lnTo>
                    <a:pt x="3562032" y="0"/>
                  </a:lnTo>
                  <a:lnTo>
                    <a:pt x="3554374" y="1524"/>
                  </a:lnTo>
                  <a:lnTo>
                    <a:pt x="3548151" y="5715"/>
                  </a:lnTo>
                  <a:lnTo>
                    <a:pt x="3543973" y="11938"/>
                  </a:lnTo>
                  <a:lnTo>
                    <a:pt x="3542436" y="19596"/>
                  </a:lnTo>
                  <a:lnTo>
                    <a:pt x="3543668" y="27254"/>
                  </a:lnTo>
                  <a:lnTo>
                    <a:pt x="3547884" y="33477"/>
                  </a:lnTo>
                  <a:lnTo>
                    <a:pt x="3554272" y="37655"/>
                  </a:lnTo>
                  <a:lnTo>
                    <a:pt x="3562032" y="39192"/>
                  </a:lnTo>
                  <a:lnTo>
                    <a:pt x="3569690" y="37655"/>
                  </a:lnTo>
                  <a:lnTo>
                    <a:pt x="3575913" y="33477"/>
                  </a:lnTo>
                  <a:lnTo>
                    <a:pt x="3580092" y="27254"/>
                  </a:lnTo>
                  <a:lnTo>
                    <a:pt x="3581628" y="19596"/>
                  </a:lnTo>
                  <a:close/>
                </a:path>
                <a:path w="4456430" h="828675">
                  <a:moveTo>
                    <a:pt x="3800068" y="805129"/>
                  </a:moveTo>
                  <a:lnTo>
                    <a:pt x="3783076" y="788136"/>
                  </a:lnTo>
                  <a:lnTo>
                    <a:pt x="3777881" y="788136"/>
                  </a:lnTo>
                  <a:lnTo>
                    <a:pt x="3760876" y="805129"/>
                  </a:lnTo>
                  <a:lnTo>
                    <a:pt x="3760876" y="807732"/>
                  </a:lnTo>
                  <a:lnTo>
                    <a:pt x="3760876" y="810323"/>
                  </a:lnTo>
                  <a:lnTo>
                    <a:pt x="3777881" y="827328"/>
                  </a:lnTo>
                  <a:lnTo>
                    <a:pt x="3783076" y="827328"/>
                  </a:lnTo>
                  <a:lnTo>
                    <a:pt x="3800068" y="810323"/>
                  </a:lnTo>
                  <a:lnTo>
                    <a:pt x="3800068" y="805129"/>
                  </a:lnTo>
                  <a:close/>
                </a:path>
                <a:path w="4456430" h="828675">
                  <a:moveTo>
                    <a:pt x="3800068" y="608457"/>
                  </a:moveTo>
                  <a:lnTo>
                    <a:pt x="3783076" y="591464"/>
                  </a:lnTo>
                  <a:lnTo>
                    <a:pt x="3777881" y="591464"/>
                  </a:lnTo>
                  <a:lnTo>
                    <a:pt x="3760876" y="608457"/>
                  </a:lnTo>
                  <a:lnTo>
                    <a:pt x="3760876" y="611060"/>
                  </a:lnTo>
                  <a:lnTo>
                    <a:pt x="3760876" y="613651"/>
                  </a:lnTo>
                  <a:lnTo>
                    <a:pt x="3777881" y="630656"/>
                  </a:lnTo>
                  <a:lnTo>
                    <a:pt x="3783076" y="630656"/>
                  </a:lnTo>
                  <a:lnTo>
                    <a:pt x="3800068" y="613651"/>
                  </a:lnTo>
                  <a:lnTo>
                    <a:pt x="3800068" y="608457"/>
                  </a:lnTo>
                  <a:close/>
                </a:path>
                <a:path w="4456430" h="828675">
                  <a:moveTo>
                    <a:pt x="3800068" y="411060"/>
                  </a:moveTo>
                  <a:lnTo>
                    <a:pt x="3783076" y="394068"/>
                  </a:lnTo>
                  <a:lnTo>
                    <a:pt x="3777881" y="394068"/>
                  </a:lnTo>
                  <a:lnTo>
                    <a:pt x="3760876" y="411060"/>
                  </a:lnTo>
                  <a:lnTo>
                    <a:pt x="3760876" y="413664"/>
                  </a:lnTo>
                  <a:lnTo>
                    <a:pt x="3760876" y="416255"/>
                  </a:lnTo>
                  <a:lnTo>
                    <a:pt x="3777881" y="433260"/>
                  </a:lnTo>
                  <a:lnTo>
                    <a:pt x="3783076" y="433260"/>
                  </a:lnTo>
                  <a:lnTo>
                    <a:pt x="3800068" y="416255"/>
                  </a:lnTo>
                  <a:lnTo>
                    <a:pt x="3800068" y="411060"/>
                  </a:lnTo>
                  <a:close/>
                </a:path>
                <a:path w="4456430" h="828675">
                  <a:moveTo>
                    <a:pt x="3800068" y="213664"/>
                  </a:moveTo>
                  <a:lnTo>
                    <a:pt x="3783076" y="196672"/>
                  </a:lnTo>
                  <a:lnTo>
                    <a:pt x="3777881" y="196672"/>
                  </a:lnTo>
                  <a:lnTo>
                    <a:pt x="3760876" y="213664"/>
                  </a:lnTo>
                  <a:lnTo>
                    <a:pt x="3760876" y="216268"/>
                  </a:lnTo>
                  <a:lnTo>
                    <a:pt x="3760876" y="218859"/>
                  </a:lnTo>
                  <a:lnTo>
                    <a:pt x="3777881" y="235864"/>
                  </a:lnTo>
                  <a:lnTo>
                    <a:pt x="3783076" y="235864"/>
                  </a:lnTo>
                  <a:lnTo>
                    <a:pt x="3800068" y="218859"/>
                  </a:lnTo>
                  <a:lnTo>
                    <a:pt x="3800068" y="213664"/>
                  </a:lnTo>
                  <a:close/>
                </a:path>
                <a:path w="4456430" h="828675">
                  <a:moveTo>
                    <a:pt x="3800068" y="16992"/>
                  </a:moveTo>
                  <a:lnTo>
                    <a:pt x="3783076" y="0"/>
                  </a:lnTo>
                  <a:lnTo>
                    <a:pt x="3777881" y="0"/>
                  </a:lnTo>
                  <a:lnTo>
                    <a:pt x="3760876" y="16992"/>
                  </a:lnTo>
                  <a:lnTo>
                    <a:pt x="3760876" y="19596"/>
                  </a:lnTo>
                  <a:lnTo>
                    <a:pt x="3760876" y="22186"/>
                  </a:lnTo>
                  <a:lnTo>
                    <a:pt x="3777881" y="39192"/>
                  </a:lnTo>
                  <a:lnTo>
                    <a:pt x="3783076" y="39192"/>
                  </a:lnTo>
                  <a:lnTo>
                    <a:pt x="3800068" y="22186"/>
                  </a:lnTo>
                  <a:lnTo>
                    <a:pt x="3800068" y="16992"/>
                  </a:lnTo>
                  <a:close/>
                </a:path>
                <a:path w="4456430" h="828675">
                  <a:moveTo>
                    <a:pt x="4018508" y="213664"/>
                  </a:moveTo>
                  <a:lnTo>
                    <a:pt x="4001516" y="196672"/>
                  </a:lnTo>
                  <a:lnTo>
                    <a:pt x="3996321" y="196672"/>
                  </a:lnTo>
                  <a:lnTo>
                    <a:pt x="3979329" y="213664"/>
                  </a:lnTo>
                  <a:lnTo>
                    <a:pt x="3979329" y="216268"/>
                  </a:lnTo>
                  <a:lnTo>
                    <a:pt x="3979329" y="218859"/>
                  </a:lnTo>
                  <a:lnTo>
                    <a:pt x="3996321" y="235864"/>
                  </a:lnTo>
                  <a:lnTo>
                    <a:pt x="4001516" y="235864"/>
                  </a:lnTo>
                  <a:lnTo>
                    <a:pt x="4018508" y="218859"/>
                  </a:lnTo>
                  <a:lnTo>
                    <a:pt x="4018508" y="213664"/>
                  </a:lnTo>
                  <a:close/>
                </a:path>
                <a:path w="4456430" h="828675">
                  <a:moveTo>
                    <a:pt x="4018508" y="16992"/>
                  </a:moveTo>
                  <a:lnTo>
                    <a:pt x="4001516" y="0"/>
                  </a:lnTo>
                  <a:lnTo>
                    <a:pt x="3996321" y="0"/>
                  </a:lnTo>
                  <a:lnTo>
                    <a:pt x="3979329" y="16992"/>
                  </a:lnTo>
                  <a:lnTo>
                    <a:pt x="3979329" y="19596"/>
                  </a:lnTo>
                  <a:lnTo>
                    <a:pt x="3979329" y="22186"/>
                  </a:lnTo>
                  <a:lnTo>
                    <a:pt x="3996321" y="39192"/>
                  </a:lnTo>
                  <a:lnTo>
                    <a:pt x="4001516" y="39192"/>
                  </a:lnTo>
                  <a:lnTo>
                    <a:pt x="4018508" y="22186"/>
                  </a:lnTo>
                  <a:lnTo>
                    <a:pt x="4018508" y="16992"/>
                  </a:lnTo>
                  <a:close/>
                </a:path>
                <a:path w="4456430" h="828675">
                  <a:moveTo>
                    <a:pt x="4237685" y="16992"/>
                  </a:moveTo>
                  <a:lnTo>
                    <a:pt x="4220680" y="0"/>
                  </a:lnTo>
                  <a:lnTo>
                    <a:pt x="4215485" y="0"/>
                  </a:lnTo>
                  <a:lnTo>
                    <a:pt x="4198493" y="16992"/>
                  </a:lnTo>
                  <a:lnTo>
                    <a:pt x="4198493" y="19596"/>
                  </a:lnTo>
                  <a:lnTo>
                    <a:pt x="4198493" y="22186"/>
                  </a:lnTo>
                  <a:lnTo>
                    <a:pt x="4215485" y="39192"/>
                  </a:lnTo>
                  <a:lnTo>
                    <a:pt x="4220680" y="39192"/>
                  </a:lnTo>
                  <a:lnTo>
                    <a:pt x="4237685" y="22186"/>
                  </a:lnTo>
                  <a:lnTo>
                    <a:pt x="4237685" y="16992"/>
                  </a:lnTo>
                  <a:close/>
                </a:path>
                <a:path w="4456430" h="828675">
                  <a:moveTo>
                    <a:pt x="4456125" y="16992"/>
                  </a:moveTo>
                  <a:lnTo>
                    <a:pt x="4439132" y="0"/>
                  </a:lnTo>
                  <a:lnTo>
                    <a:pt x="4433938" y="0"/>
                  </a:lnTo>
                  <a:lnTo>
                    <a:pt x="4416933" y="16992"/>
                  </a:lnTo>
                  <a:lnTo>
                    <a:pt x="4416933" y="19596"/>
                  </a:lnTo>
                  <a:lnTo>
                    <a:pt x="4416933" y="22186"/>
                  </a:lnTo>
                  <a:lnTo>
                    <a:pt x="4433938" y="39192"/>
                  </a:lnTo>
                  <a:lnTo>
                    <a:pt x="4439132" y="39192"/>
                  </a:lnTo>
                  <a:lnTo>
                    <a:pt x="4456125" y="22186"/>
                  </a:lnTo>
                  <a:lnTo>
                    <a:pt x="4456125" y="16992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397706" cy="22685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397706" cy="16306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397706" cy="10668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-61" y="-78"/>
              <a:ext cx="8771255" cy="3695700"/>
            </a:xfrm>
            <a:custGeom>
              <a:avLst/>
              <a:gdLst/>
              <a:ahLst/>
              <a:cxnLst/>
              <a:rect l="l" t="t" r="r" b="b"/>
              <a:pathLst>
                <a:path w="8771255" h="3695700">
                  <a:moveTo>
                    <a:pt x="8770742" y="1846851"/>
                  </a:moveTo>
                  <a:lnTo>
                    <a:pt x="8769873" y="1899769"/>
                  </a:lnTo>
                  <a:lnTo>
                    <a:pt x="8767312" y="1952750"/>
                  </a:lnTo>
                  <a:lnTo>
                    <a:pt x="8763130" y="2005689"/>
                  </a:lnTo>
                  <a:lnTo>
                    <a:pt x="8757395" y="2058482"/>
                  </a:lnTo>
                  <a:lnTo>
                    <a:pt x="8750179" y="2111026"/>
                  </a:lnTo>
                  <a:lnTo>
                    <a:pt x="8741550" y="2163217"/>
                  </a:lnTo>
                  <a:lnTo>
                    <a:pt x="8731579" y="2214951"/>
                  </a:lnTo>
                  <a:lnTo>
                    <a:pt x="8720335" y="2266124"/>
                  </a:lnTo>
                  <a:lnTo>
                    <a:pt x="8707889" y="2316633"/>
                  </a:lnTo>
                  <a:lnTo>
                    <a:pt x="8694309" y="2366372"/>
                  </a:lnTo>
                  <a:lnTo>
                    <a:pt x="8679667" y="2415239"/>
                  </a:lnTo>
                  <a:lnTo>
                    <a:pt x="8664032" y="2463129"/>
                  </a:lnTo>
                  <a:lnTo>
                    <a:pt x="8648089" y="2506468"/>
                  </a:lnTo>
                  <a:lnTo>
                    <a:pt x="8631085" y="2549288"/>
                  </a:lnTo>
                  <a:lnTo>
                    <a:pt x="8613031" y="2591574"/>
                  </a:lnTo>
                  <a:lnTo>
                    <a:pt x="8593938" y="2633311"/>
                  </a:lnTo>
                  <a:lnTo>
                    <a:pt x="8573815" y="2674484"/>
                  </a:lnTo>
                  <a:lnTo>
                    <a:pt x="8552675" y="2715077"/>
                  </a:lnTo>
                  <a:lnTo>
                    <a:pt x="8530528" y="2755074"/>
                  </a:lnTo>
                  <a:lnTo>
                    <a:pt x="8507384" y="2794462"/>
                  </a:lnTo>
                  <a:lnTo>
                    <a:pt x="8483254" y="2833224"/>
                  </a:lnTo>
                  <a:lnTo>
                    <a:pt x="8458150" y="2871346"/>
                  </a:lnTo>
                  <a:lnTo>
                    <a:pt x="8432081" y="2908811"/>
                  </a:lnTo>
                  <a:lnTo>
                    <a:pt x="8405060" y="2945606"/>
                  </a:lnTo>
                  <a:lnTo>
                    <a:pt x="8377095" y="2981713"/>
                  </a:lnTo>
                  <a:lnTo>
                    <a:pt x="8348199" y="3017119"/>
                  </a:lnTo>
                  <a:lnTo>
                    <a:pt x="8318382" y="3051809"/>
                  </a:lnTo>
                  <a:lnTo>
                    <a:pt x="8287655" y="3085765"/>
                  </a:lnTo>
                  <a:lnTo>
                    <a:pt x="8256028" y="3118975"/>
                  </a:lnTo>
                  <a:lnTo>
                    <a:pt x="8223513" y="3151421"/>
                  </a:lnTo>
                  <a:lnTo>
                    <a:pt x="8190120" y="3183089"/>
                  </a:lnTo>
                  <a:lnTo>
                    <a:pt x="8155860" y="3213965"/>
                  </a:lnTo>
                  <a:lnTo>
                    <a:pt x="8120743" y="3244031"/>
                  </a:lnTo>
                  <a:lnTo>
                    <a:pt x="8084781" y="3273274"/>
                  </a:lnTo>
                  <a:lnTo>
                    <a:pt x="8047984" y="3301678"/>
                  </a:lnTo>
                  <a:lnTo>
                    <a:pt x="8010363" y="3329227"/>
                  </a:lnTo>
                  <a:lnTo>
                    <a:pt x="7971929" y="3355907"/>
                  </a:lnTo>
                  <a:lnTo>
                    <a:pt x="7932692" y="3381702"/>
                  </a:lnTo>
                  <a:lnTo>
                    <a:pt x="7892664" y="3406597"/>
                  </a:lnTo>
                  <a:lnTo>
                    <a:pt x="7851854" y="3430577"/>
                  </a:lnTo>
                  <a:lnTo>
                    <a:pt x="7810275" y="3453626"/>
                  </a:lnTo>
                  <a:lnTo>
                    <a:pt x="7767936" y="3475729"/>
                  </a:lnTo>
                  <a:lnTo>
                    <a:pt x="7724849" y="3496871"/>
                  </a:lnTo>
                  <a:lnTo>
                    <a:pt x="7681024" y="3517037"/>
                  </a:lnTo>
                  <a:lnTo>
                    <a:pt x="7636472" y="3536211"/>
                  </a:lnTo>
                  <a:lnTo>
                    <a:pt x="7591203" y="3554378"/>
                  </a:lnTo>
                  <a:lnTo>
                    <a:pt x="7545230" y="3571523"/>
                  </a:lnTo>
                  <a:lnTo>
                    <a:pt x="7498561" y="3587631"/>
                  </a:lnTo>
                  <a:lnTo>
                    <a:pt x="7451209" y="3602686"/>
                  </a:lnTo>
                  <a:lnTo>
                    <a:pt x="7403183" y="3616673"/>
                  </a:lnTo>
                  <a:lnTo>
                    <a:pt x="7354495" y="3629577"/>
                  </a:lnTo>
                  <a:lnTo>
                    <a:pt x="7305155" y="3641382"/>
                  </a:lnTo>
                  <a:lnTo>
                    <a:pt x="7255175" y="3652074"/>
                  </a:lnTo>
                  <a:lnTo>
                    <a:pt x="7204565" y="3661637"/>
                  </a:lnTo>
                  <a:lnTo>
                    <a:pt x="7153335" y="3670056"/>
                  </a:lnTo>
                  <a:lnTo>
                    <a:pt x="7101497" y="3677315"/>
                  </a:lnTo>
                  <a:lnTo>
                    <a:pt x="7049061" y="3683400"/>
                  </a:lnTo>
                  <a:lnTo>
                    <a:pt x="6996038" y="3688294"/>
                  </a:lnTo>
                  <a:lnTo>
                    <a:pt x="6942439" y="3691984"/>
                  </a:lnTo>
                  <a:lnTo>
                    <a:pt x="6888274" y="3694452"/>
                  </a:lnTo>
                  <a:lnTo>
                    <a:pt x="6833555" y="3695686"/>
                  </a:lnTo>
                  <a:lnTo>
                    <a:pt x="0" y="3695703"/>
                  </a:lnTo>
                  <a:lnTo>
                    <a:pt x="0" y="0"/>
                  </a:lnTo>
                  <a:lnTo>
                    <a:pt x="6838615" y="0"/>
                  </a:lnTo>
                  <a:lnTo>
                    <a:pt x="6892789" y="1247"/>
                  </a:lnTo>
                  <a:lnTo>
                    <a:pt x="6946431" y="3744"/>
                  </a:lnTo>
                  <a:lnTo>
                    <a:pt x="6999530" y="7480"/>
                  </a:lnTo>
                  <a:lnTo>
                    <a:pt x="7052075" y="12437"/>
                  </a:lnTo>
                  <a:lnTo>
                    <a:pt x="7104055" y="18599"/>
                  </a:lnTo>
                  <a:lnTo>
                    <a:pt x="7155460" y="25950"/>
                  </a:lnTo>
                  <a:lnTo>
                    <a:pt x="7206277" y="34472"/>
                  </a:lnTo>
                  <a:lnTo>
                    <a:pt x="7256497" y="44151"/>
                  </a:lnTo>
                  <a:lnTo>
                    <a:pt x="7306108" y="54968"/>
                  </a:lnTo>
                  <a:lnTo>
                    <a:pt x="7355100" y="66908"/>
                  </a:lnTo>
                  <a:lnTo>
                    <a:pt x="7403461" y="79955"/>
                  </a:lnTo>
                  <a:lnTo>
                    <a:pt x="7451180" y="94090"/>
                  </a:lnTo>
                  <a:lnTo>
                    <a:pt x="7498248" y="109299"/>
                  </a:lnTo>
                  <a:lnTo>
                    <a:pt x="7544652" y="125565"/>
                  </a:lnTo>
                  <a:lnTo>
                    <a:pt x="7590382" y="142871"/>
                  </a:lnTo>
                  <a:lnTo>
                    <a:pt x="7635426" y="161201"/>
                  </a:lnTo>
                  <a:lnTo>
                    <a:pt x="7679775" y="180538"/>
                  </a:lnTo>
                  <a:lnTo>
                    <a:pt x="7723417" y="200866"/>
                  </a:lnTo>
                  <a:lnTo>
                    <a:pt x="7766341" y="222168"/>
                  </a:lnTo>
                  <a:lnTo>
                    <a:pt x="7808536" y="244428"/>
                  </a:lnTo>
                  <a:lnTo>
                    <a:pt x="7849991" y="267630"/>
                  </a:lnTo>
                  <a:lnTo>
                    <a:pt x="7890696" y="291756"/>
                  </a:lnTo>
                  <a:lnTo>
                    <a:pt x="7930639" y="316791"/>
                  </a:lnTo>
                  <a:lnTo>
                    <a:pt x="7969809" y="342717"/>
                  </a:lnTo>
                  <a:lnTo>
                    <a:pt x="8008197" y="369519"/>
                  </a:lnTo>
                  <a:lnTo>
                    <a:pt x="8045789" y="397181"/>
                  </a:lnTo>
                  <a:lnTo>
                    <a:pt x="8082577" y="425684"/>
                  </a:lnTo>
                  <a:lnTo>
                    <a:pt x="8118548" y="455014"/>
                  </a:lnTo>
                  <a:lnTo>
                    <a:pt x="8153692" y="485153"/>
                  </a:lnTo>
                  <a:lnTo>
                    <a:pt x="8187998" y="516085"/>
                  </a:lnTo>
                  <a:lnTo>
                    <a:pt x="8221455" y="547794"/>
                  </a:lnTo>
                  <a:lnTo>
                    <a:pt x="8254052" y="580263"/>
                  </a:lnTo>
                  <a:lnTo>
                    <a:pt x="8285778" y="613475"/>
                  </a:lnTo>
                  <a:lnTo>
                    <a:pt x="8316622" y="647415"/>
                  </a:lnTo>
                  <a:lnTo>
                    <a:pt x="8346574" y="682065"/>
                  </a:lnTo>
                  <a:lnTo>
                    <a:pt x="8375622" y="717410"/>
                  </a:lnTo>
                  <a:lnTo>
                    <a:pt x="8403755" y="753432"/>
                  </a:lnTo>
                  <a:lnTo>
                    <a:pt x="8430963" y="790116"/>
                  </a:lnTo>
                  <a:lnTo>
                    <a:pt x="8457235" y="827444"/>
                  </a:lnTo>
                  <a:lnTo>
                    <a:pt x="8482559" y="865400"/>
                  </a:lnTo>
                  <a:lnTo>
                    <a:pt x="8506925" y="903969"/>
                  </a:lnTo>
                  <a:lnTo>
                    <a:pt x="8530322" y="943133"/>
                  </a:lnTo>
                  <a:lnTo>
                    <a:pt x="8552738" y="982875"/>
                  </a:lnTo>
                  <a:lnTo>
                    <a:pt x="8574164" y="1023180"/>
                  </a:lnTo>
                  <a:lnTo>
                    <a:pt x="8594587" y="1064031"/>
                  </a:lnTo>
                  <a:lnTo>
                    <a:pt x="8613998" y="1105411"/>
                  </a:lnTo>
                  <a:lnTo>
                    <a:pt x="8632385" y="1147304"/>
                  </a:lnTo>
                  <a:lnTo>
                    <a:pt x="8649737" y="1189694"/>
                  </a:lnTo>
                  <a:lnTo>
                    <a:pt x="8666043" y="1232563"/>
                  </a:lnTo>
                  <a:lnTo>
                    <a:pt x="8668055" y="1236550"/>
                  </a:lnTo>
                  <a:lnTo>
                    <a:pt x="8668055" y="1240540"/>
                  </a:lnTo>
                  <a:lnTo>
                    <a:pt x="8670067" y="1244533"/>
                  </a:lnTo>
                  <a:lnTo>
                    <a:pt x="8685583" y="1291728"/>
                  </a:lnTo>
                  <a:lnTo>
                    <a:pt x="8699897" y="1339561"/>
                  </a:lnTo>
                  <a:lnTo>
                    <a:pt x="8712981" y="1388004"/>
                  </a:lnTo>
                  <a:lnTo>
                    <a:pt x="8724805" y="1437028"/>
                  </a:lnTo>
                  <a:lnTo>
                    <a:pt x="8735344" y="1486607"/>
                  </a:lnTo>
                  <a:lnTo>
                    <a:pt x="8744567" y="1536712"/>
                  </a:lnTo>
                  <a:lnTo>
                    <a:pt x="8752449" y="1587317"/>
                  </a:lnTo>
                  <a:lnTo>
                    <a:pt x="8758960" y="1638392"/>
                  </a:lnTo>
                  <a:lnTo>
                    <a:pt x="8764073" y="1689911"/>
                  </a:lnTo>
                  <a:lnTo>
                    <a:pt x="8767759" y="1741846"/>
                  </a:lnTo>
                  <a:lnTo>
                    <a:pt x="8769992" y="1794168"/>
                  </a:lnTo>
                  <a:lnTo>
                    <a:pt x="8770742" y="1846851"/>
                  </a:lnTo>
                  <a:close/>
                </a:path>
              </a:pathLst>
            </a:custGeom>
            <a:solidFill>
              <a:srgbClr val="24BA04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93463" y="6935188"/>
              <a:ext cx="1356360" cy="643255"/>
            </a:xfrm>
            <a:custGeom>
              <a:avLst/>
              <a:gdLst/>
              <a:ahLst/>
              <a:cxnLst/>
              <a:rect l="l" t="t" r="r" b="b"/>
              <a:pathLst>
                <a:path w="1356359" h="643254">
                  <a:moveTo>
                    <a:pt x="0" y="642753"/>
                  </a:moveTo>
                  <a:lnTo>
                    <a:pt x="1356131" y="0"/>
                  </a:lnTo>
                </a:path>
              </a:pathLst>
            </a:custGeom>
            <a:ln w="38100">
              <a:solidFill>
                <a:srgbClr val="FF04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7050" y="7530336"/>
              <a:ext cx="152324" cy="1523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33683" y="6830469"/>
              <a:ext cx="152324" cy="15232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020992" y="6744283"/>
              <a:ext cx="1261745" cy="116839"/>
            </a:xfrm>
            <a:custGeom>
              <a:avLst/>
              <a:gdLst/>
              <a:ahLst/>
              <a:cxnLst/>
              <a:rect l="l" t="t" r="r" b="b"/>
              <a:pathLst>
                <a:path w="1261745" h="116840">
                  <a:moveTo>
                    <a:pt x="0" y="116581"/>
                  </a:moveTo>
                  <a:lnTo>
                    <a:pt x="1261582" y="0"/>
                  </a:lnTo>
                </a:path>
              </a:pathLst>
            </a:custGeom>
            <a:ln w="38099">
              <a:solidFill>
                <a:srgbClr val="FF04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78643" y="6791043"/>
              <a:ext cx="151914" cy="15191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273009" y="6662191"/>
              <a:ext cx="151914" cy="15191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2567603" y="6679122"/>
              <a:ext cx="1301750" cy="46990"/>
            </a:xfrm>
            <a:custGeom>
              <a:avLst/>
              <a:gdLst/>
              <a:ahLst/>
              <a:cxnLst/>
              <a:rect l="l" t="t" r="r" b="b"/>
              <a:pathLst>
                <a:path w="1301750" h="46990">
                  <a:moveTo>
                    <a:pt x="0" y="46865"/>
                  </a:moveTo>
                  <a:lnTo>
                    <a:pt x="1301368" y="0"/>
                  </a:lnTo>
                </a:path>
              </a:pathLst>
            </a:custGeom>
            <a:ln w="38100">
              <a:solidFill>
                <a:srgbClr val="FF04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424808" y="6652224"/>
              <a:ext cx="152326" cy="15232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59441" y="6600559"/>
              <a:ext cx="152326" cy="15232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153693" y="6690360"/>
              <a:ext cx="1120140" cy="129539"/>
            </a:xfrm>
            <a:custGeom>
              <a:avLst/>
              <a:gdLst/>
              <a:ahLst/>
              <a:cxnLst/>
              <a:rect l="l" t="t" r="r" b="b"/>
              <a:pathLst>
                <a:path w="1120140" h="129540">
                  <a:moveTo>
                    <a:pt x="0" y="0"/>
                  </a:moveTo>
                  <a:lnTo>
                    <a:pt x="1119723" y="129164"/>
                  </a:lnTo>
                </a:path>
              </a:pathLst>
            </a:custGeom>
            <a:ln w="38099">
              <a:solidFill>
                <a:srgbClr val="FF04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011633" y="6606896"/>
              <a:ext cx="151646" cy="1516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263828" y="6751342"/>
              <a:ext cx="151646" cy="15164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5557410" y="6851167"/>
              <a:ext cx="1310005" cy="140970"/>
            </a:xfrm>
            <a:custGeom>
              <a:avLst/>
              <a:gdLst/>
              <a:ahLst/>
              <a:cxnLst/>
              <a:rect l="l" t="t" r="r" b="b"/>
              <a:pathLst>
                <a:path w="1310005" h="140970">
                  <a:moveTo>
                    <a:pt x="0" y="0"/>
                  </a:moveTo>
                  <a:lnTo>
                    <a:pt x="1309739" y="140909"/>
                  </a:lnTo>
                </a:path>
              </a:pathLst>
            </a:custGeom>
            <a:ln w="38099">
              <a:solidFill>
                <a:srgbClr val="FF04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415247" y="6768163"/>
              <a:ext cx="151744" cy="15174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857571" y="6923336"/>
              <a:ext cx="151744" cy="15174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336714" y="5143944"/>
              <a:ext cx="1433830" cy="414655"/>
            </a:xfrm>
            <a:custGeom>
              <a:avLst/>
              <a:gdLst/>
              <a:ahLst/>
              <a:cxnLst/>
              <a:rect l="l" t="t" r="r" b="b"/>
              <a:pathLst>
                <a:path w="1433829" h="414654">
                  <a:moveTo>
                    <a:pt x="0" y="414490"/>
                  </a:moveTo>
                  <a:lnTo>
                    <a:pt x="1433472" y="0"/>
                  </a:lnTo>
                </a:path>
              </a:pathLst>
            </a:custGeom>
            <a:ln w="38099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96847" y="5501139"/>
              <a:ext cx="151631" cy="1516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58422" y="5049608"/>
              <a:ext cx="151630" cy="15163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991412" y="3399265"/>
              <a:ext cx="1155065" cy="1589405"/>
            </a:xfrm>
            <a:custGeom>
              <a:avLst/>
              <a:gdLst/>
              <a:ahLst/>
              <a:cxnLst/>
              <a:rect l="l" t="t" r="r" b="b"/>
              <a:pathLst>
                <a:path w="1155065" h="1589404">
                  <a:moveTo>
                    <a:pt x="0" y="1589361"/>
                  </a:moveTo>
                  <a:lnTo>
                    <a:pt x="1154577" y="0"/>
                  </a:lnTo>
                </a:path>
              </a:pathLst>
            </a:custGeom>
            <a:ln w="38099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6729" y="4967075"/>
              <a:ext cx="150991" cy="15099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109680" y="3269825"/>
              <a:ext cx="150992" cy="15099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314609" y="1332318"/>
              <a:ext cx="1350645" cy="1836420"/>
            </a:xfrm>
            <a:custGeom>
              <a:avLst/>
              <a:gdLst/>
              <a:ahLst/>
              <a:cxnLst/>
              <a:rect l="l" t="t" r="r" b="b"/>
              <a:pathLst>
                <a:path w="1350644" h="1836420">
                  <a:moveTo>
                    <a:pt x="0" y="1836260"/>
                  </a:moveTo>
                  <a:lnTo>
                    <a:pt x="1350397" y="0"/>
                  </a:lnTo>
                </a:path>
              </a:pathLst>
            </a:custGeom>
            <a:ln w="38099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199560" y="3146745"/>
              <a:ext cx="151093" cy="15109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628960" y="1203056"/>
              <a:ext cx="151095" cy="1510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3882776" y="1269182"/>
              <a:ext cx="1350010" cy="527050"/>
            </a:xfrm>
            <a:custGeom>
              <a:avLst/>
              <a:gdLst/>
              <a:ahLst/>
              <a:cxnLst/>
              <a:rect l="l" t="t" r="r" b="b"/>
              <a:pathLst>
                <a:path w="1350009" h="527050">
                  <a:moveTo>
                    <a:pt x="0" y="0"/>
                  </a:moveTo>
                  <a:lnTo>
                    <a:pt x="1349932" y="526733"/>
                  </a:lnTo>
                </a:path>
              </a:pathLst>
            </a:custGeom>
            <a:ln w="38099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744469" y="1168753"/>
              <a:ext cx="152385" cy="15238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218631" y="1743960"/>
              <a:ext cx="152385" cy="15238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5474575" y="630871"/>
              <a:ext cx="1320800" cy="1124585"/>
            </a:xfrm>
            <a:custGeom>
              <a:avLst/>
              <a:gdLst/>
              <a:ahLst/>
              <a:cxnLst/>
              <a:rect l="l" t="t" r="r" b="b"/>
              <a:pathLst>
                <a:path w="1320800" h="1124585">
                  <a:moveTo>
                    <a:pt x="0" y="1124298"/>
                  </a:moveTo>
                  <a:lnTo>
                    <a:pt x="1320274" y="0"/>
                  </a:lnTo>
                </a:path>
              </a:pathLst>
            </a:custGeom>
            <a:ln w="38099">
              <a:solidFill>
                <a:srgbClr val="24BA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347795" y="1722381"/>
              <a:ext cx="152034" cy="15203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769593" y="511626"/>
              <a:ext cx="152035" cy="15203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513088" y="7869509"/>
              <a:ext cx="676274" cy="67625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477913" y="4089958"/>
              <a:ext cx="742949" cy="723899"/>
            </a:xfrm>
            <a:prstGeom prst="rect">
              <a:avLst/>
            </a:prstGeom>
          </p:spPr>
        </p:pic>
      </p:grp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150461" y="-143833"/>
            <a:ext cx="8024495" cy="3425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465" dirty="0">
                <a:solidFill>
                  <a:srgbClr val="FFFFFF"/>
                </a:solidFill>
              </a:rPr>
              <a:t>CCT</a:t>
            </a:r>
            <a:r>
              <a:rPr sz="6400" spc="-409" dirty="0">
                <a:solidFill>
                  <a:srgbClr val="FFFFFF"/>
                </a:solidFill>
              </a:rPr>
              <a:t> </a:t>
            </a:r>
            <a:r>
              <a:rPr sz="6400" spc="190" dirty="0">
                <a:solidFill>
                  <a:srgbClr val="FFFFFF"/>
                </a:solidFill>
              </a:rPr>
              <a:t>HISTORIC </a:t>
            </a:r>
            <a:r>
              <a:rPr sz="6400" spc="305" dirty="0">
                <a:solidFill>
                  <a:srgbClr val="FFFFFF"/>
                </a:solidFill>
              </a:rPr>
              <a:t>VOLUME</a:t>
            </a:r>
            <a:r>
              <a:rPr sz="6400" spc="-390" dirty="0">
                <a:solidFill>
                  <a:srgbClr val="FFFFFF"/>
                </a:solidFill>
              </a:rPr>
              <a:t> </a:t>
            </a:r>
            <a:r>
              <a:rPr sz="6400" spc="30" dirty="0">
                <a:solidFill>
                  <a:srgbClr val="FFFFFF"/>
                </a:solidFill>
              </a:rPr>
              <a:t>PER </a:t>
            </a:r>
            <a:r>
              <a:rPr sz="6400" spc="195" dirty="0">
                <a:solidFill>
                  <a:srgbClr val="FFFFFF"/>
                </a:solidFill>
              </a:rPr>
              <a:t>SHIPPING</a:t>
            </a:r>
            <a:r>
              <a:rPr sz="6400" spc="-385" dirty="0">
                <a:solidFill>
                  <a:srgbClr val="FFFFFF"/>
                </a:solidFill>
              </a:rPr>
              <a:t> </a:t>
            </a:r>
            <a:r>
              <a:rPr sz="6400" spc="415" dirty="0">
                <a:solidFill>
                  <a:srgbClr val="FFFFFF"/>
                </a:solidFill>
              </a:rPr>
              <a:t>COMPANY</a:t>
            </a:r>
            <a:endParaRPr sz="6400"/>
          </a:p>
        </p:txBody>
      </p:sp>
      <p:sp>
        <p:nvSpPr>
          <p:cNvPr id="53" name="object 53"/>
          <p:cNvSpPr txBox="1"/>
          <p:nvPr/>
        </p:nvSpPr>
        <p:spPr>
          <a:xfrm>
            <a:off x="9075430" y="4973644"/>
            <a:ext cx="857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0" dirty="0">
                <a:latin typeface="Arial Black"/>
                <a:cs typeface="Arial Black"/>
              </a:rPr>
              <a:t>611,247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266191" y="4284339"/>
            <a:ext cx="90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latin typeface="Arial Black"/>
                <a:cs typeface="Arial Black"/>
              </a:rPr>
              <a:t>716,428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465885" y="2402108"/>
            <a:ext cx="1134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Arial Black"/>
                <a:cs typeface="Arial Black"/>
              </a:rPr>
              <a:t>1,053,286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533008" y="589971"/>
            <a:ext cx="1083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latin typeface="Arial Black"/>
                <a:cs typeface="Arial Black"/>
              </a:rPr>
              <a:t>1,444,195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054143" y="993140"/>
            <a:ext cx="1076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Arial Black"/>
                <a:cs typeface="Arial Black"/>
              </a:rPr>
              <a:t>1,356,921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484265" y="61940"/>
            <a:ext cx="1054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latin typeface="Arial Black"/>
                <a:cs typeface="Arial Black"/>
              </a:rPr>
              <a:t>1,575,391</a:t>
            </a:r>
            <a:endParaRPr sz="1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00155" cy="1304925"/>
          </a:xfrm>
          <a:custGeom>
            <a:avLst/>
            <a:gdLst/>
            <a:ahLst/>
            <a:cxnLst/>
            <a:rect l="l" t="t" r="r" b="b"/>
            <a:pathLst>
              <a:path w="11400155" h="1304925">
                <a:moveTo>
                  <a:pt x="10983322" y="1304366"/>
                </a:moveTo>
                <a:lnTo>
                  <a:pt x="0" y="1304366"/>
                </a:lnTo>
                <a:lnTo>
                  <a:pt x="0" y="0"/>
                </a:lnTo>
                <a:lnTo>
                  <a:pt x="11399952" y="0"/>
                </a:lnTo>
                <a:lnTo>
                  <a:pt x="11399952" y="865068"/>
                </a:lnTo>
                <a:lnTo>
                  <a:pt x="11391947" y="927969"/>
                </a:lnTo>
                <a:lnTo>
                  <a:pt x="11380212" y="973610"/>
                </a:lnTo>
                <a:lnTo>
                  <a:pt x="11364199" y="1017366"/>
                </a:lnTo>
                <a:lnTo>
                  <a:pt x="11344145" y="1058997"/>
                </a:lnTo>
                <a:lnTo>
                  <a:pt x="11320291" y="1098264"/>
                </a:lnTo>
                <a:lnTo>
                  <a:pt x="11292875" y="1134927"/>
                </a:lnTo>
                <a:lnTo>
                  <a:pt x="11262138" y="1168748"/>
                </a:lnTo>
                <a:lnTo>
                  <a:pt x="11228318" y="1199486"/>
                </a:lnTo>
                <a:lnTo>
                  <a:pt x="11191656" y="1226902"/>
                </a:lnTo>
                <a:lnTo>
                  <a:pt x="11152389" y="1250757"/>
                </a:lnTo>
                <a:lnTo>
                  <a:pt x="11110757" y="1270812"/>
                </a:lnTo>
                <a:lnTo>
                  <a:pt x="11067001" y="1286826"/>
                </a:lnTo>
                <a:lnTo>
                  <a:pt x="11021358" y="1298562"/>
                </a:lnTo>
                <a:lnTo>
                  <a:pt x="10983322" y="1304366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1617" rIns="0" bIns="0" rtlCol="0">
            <a:spAutoFit/>
          </a:bodyPr>
          <a:lstStyle/>
          <a:p>
            <a:pPr marL="590550">
              <a:lnSpc>
                <a:spcPct val="100000"/>
              </a:lnSpc>
              <a:spcBef>
                <a:spcPts val="100"/>
              </a:spcBef>
            </a:pPr>
            <a:r>
              <a:rPr sz="6500" spc="380" dirty="0">
                <a:solidFill>
                  <a:srgbClr val="FFFFFF"/>
                </a:solidFill>
              </a:rPr>
              <a:t>Company</a:t>
            </a:r>
            <a:r>
              <a:rPr sz="6500" spc="-400" dirty="0">
                <a:solidFill>
                  <a:srgbClr val="FFFFFF"/>
                </a:solidFill>
              </a:rPr>
              <a:t> </a:t>
            </a:r>
            <a:r>
              <a:rPr sz="6500" spc="210" dirty="0">
                <a:solidFill>
                  <a:srgbClr val="FFFFFF"/>
                </a:solidFill>
              </a:rPr>
              <a:t>Achievements</a:t>
            </a:r>
            <a:endParaRPr sz="6500"/>
          </a:p>
        </p:txBody>
      </p:sp>
      <p:sp>
        <p:nvSpPr>
          <p:cNvPr id="4" name="object 4"/>
          <p:cNvSpPr/>
          <p:nvPr/>
        </p:nvSpPr>
        <p:spPr>
          <a:xfrm>
            <a:off x="0" y="9982199"/>
            <a:ext cx="8959850" cy="304800"/>
          </a:xfrm>
          <a:custGeom>
            <a:avLst/>
            <a:gdLst/>
            <a:ahLst/>
            <a:cxnLst/>
            <a:rect l="l" t="t" r="r" b="b"/>
            <a:pathLst>
              <a:path w="8959850" h="304800">
                <a:moveTo>
                  <a:pt x="8959267" y="304800"/>
                </a:moveTo>
                <a:lnTo>
                  <a:pt x="0" y="304800"/>
                </a:lnTo>
                <a:lnTo>
                  <a:pt x="0" y="0"/>
                </a:lnTo>
                <a:lnTo>
                  <a:pt x="8515349" y="0"/>
                </a:lnTo>
                <a:lnTo>
                  <a:pt x="8564040" y="2458"/>
                </a:lnTo>
                <a:lnTo>
                  <a:pt x="8611326" y="9676"/>
                </a:lnTo>
                <a:lnTo>
                  <a:pt x="8656966" y="21412"/>
                </a:lnTo>
                <a:lnTo>
                  <a:pt x="8700721" y="37428"/>
                </a:lnTo>
                <a:lnTo>
                  <a:pt x="8742352" y="57483"/>
                </a:lnTo>
                <a:lnTo>
                  <a:pt x="8781619" y="81339"/>
                </a:lnTo>
                <a:lnTo>
                  <a:pt x="8818282" y="108756"/>
                </a:lnTo>
                <a:lnTo>
                  <a:pt x="8852103" y="139495"/>
                </a:lnTo>
                <a:lnTo>
                  <a:pt x="8882842" y="173316"/>
                </a:lnTo>
                <a:lnTo>
                  <a:pt x="8910259" y="209980"/>
                </a:lnTo>
                <a:lnTo>
                  <a:pt x="8934115" y="249247"/>
                </a:lnTo>
                <a:lnTo>
                  <a:pt x="8954171" y="290877"/>
                </a:lnTo>
                <a:lnTo>
                  <a:pt x="8959267" y="30480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173197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9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44612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9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715268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9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258098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028754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800169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989" y="417319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5989" y="394461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989" y="371526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230" y="325809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230" y="302875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5230" y="280016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1792" y="417319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69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1792" y="394461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1792" y="371526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9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0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1792" y="325809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388"/>
                </a:lnTo>
                <a:lnTo>
                  <a:pt x="5980" y="5695"/>
                </a:lnTo>
                <a:lnTo>
                  <a:pt x="12494" y="128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1792" y="302875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1792" y="280016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3486683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17785"/>
                </a:moveTo>
                <a:lnTo>
                  <a:pt x="20436" y="23223"/>
                </a:lnTo>
                <a:lnTo>
                  <a:pt x="19912" y="25835"/>
                </a:lnTo>
                <a:lnTo>
                  <a:pt x="2651" y="41008"/>
                </a:lnTo>
                <a:lnTo>
                  <a:pt x="0" y="41008"/>
                </a:lnTo>
                <a:lnTo>
                  <a:pt x="0" y="0"/>
                </a:lnTo>
                <a:lnTo>
                  <a:pt x="2651" y="0"/>
                </a:lnTo>
                <a:lnTo>
                  <a:pt x="20436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2571584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436" y="20504"/>
                </a:moveTo>
                <a:lnTo>
                  <a:pt x="18834" y="28513"/>
                </a:lnTo>
                <a:lnTo>
                  <a:pt x="14456" y="35028"/>
                </a:lnTo>
                <a:lnTo>
                  <a:pt x="7941" y="39406"/>
                </a:lnTo>
                <a:lnTo>
                  <a:pt x="0" y="41008"/>
                </a:lnTo>
                <a:lnTo>
                  <a:pt x="0" y="0"/>
                </a:lnTo>
                <a:lnTo>
                  <a:pt x="7941" y="1601"/>
                </a:lnTo>
                <a:lnTo>
                  <a:pt x="14456" y="5980"/>
                </a:lnTo>
                <a:lnTo>
                  <a:pt x="18834" y="12494"/>
                </a:lnTo>
                <a:lnTo>
                  <a:pt x="20436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5989" y="348668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5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5230" y="257158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174"/>
                </a:lnTo>
                <a:lnTo>
                  <a:pt x="5980" y="5695"/>
                </a:lnTo>
                <a:lnTo>
                  <a:pt x="12494" y="1495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1792" y="348668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17785"/>
                </a:moveTo>
                <a:lnTo>
                  <a:pt x="41008" y="23223"/>
                </a:lnTo>
                <a:lnTo>
                  <a:pt x="40484" y="25835"/>
                </a:lnTo>
                <a:lnTo>
                  <a:pt x="23223" y="41008"/>
                </a:lnTo>
                <a:lnTo>
                  <a:pt x="17785" y="41008"/>
                </a:lnTo>
                <a:lnTo>
                  <a:pt x="0" y="23223"/>
                </a:lnTo>
                <a:lnTo>
                  <a:pt x="0" y="17785"/>
                </a:lnTo>
                <a:lnTo>
                  <a:pt x="17785" y="0"/>
                </a:lnTo>
                <a:lnTo>
                  <a:pt x="20504" y="0"/>
                </a:lnTo>
                <a:lnTo>
                  <a:pt x="23223" y="0"/>
                </a:lnTo>
                <a:lnTo>
                  <a:pt x="40484" y="15173"/>
                </a:lnTo>
                <a:lnTo>
                  <a:pt x="41008" y="1778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1792" y="257158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1008" y="20504"/>
                </a:move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067"/>
                </a:lnTo>
                <a:lnTo>
                  <a:pt x="5980" y="5410"/>
                </a:lnTo>
                <a:lnTo>
                  <a:pt x="12494" y="1174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42921" y="9651071"/>
            <a:ext cx="117720" cy="11772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21649" y="9651071"/>
            <a:ext cx="117720" cy="11772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0379" y="9651071"/>
            <a:ext cx="117720" cy="11772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79109" y="9651071"/>
            <a:ext cx="117720" cy="11772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60524" y="9651071"/>
            <a:ext cx="115033" cy="11772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42921" y="9443970"/>
            <a:ext cx="117720" cy="11772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21649" y="9443970"/>
            <a:ext cx="117720" cy="11772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0379" y="9443970"/>
            <a:ext cx="117720" cy="11772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79109" y="9443970"/>
            <a:ext cx="117720" cy="11772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60524" y="9443970"/>
            <a:ext cx="115033" cy="117720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16843843" y="0"/>
            <a:ext cx="1444625" cy="1594485"/>
            <a:chOff x="16843843" y="0"/>
            <a:chExt cx="1444625" cy="1594485"/>
          </a:xfrm>
        </p:grpSpPr>
        <p:sp>
          <p:nvSpPr>
            <p:cNvPr id="40" name="object 40"/>
            <p:cNvSpPr/>
            <p:nvPr/>
          </p:nvSpPr>
          <p:spPr>
            <a:xfrm>
              <a:off x="16843843" y="0"/>
              <a:ext cx="1444625" cy="1594485"/>
            </a:xfrm>
            <a:custGeom>
              <a:avLst/>
              <a:gdLst/>
              <a:ahLst/>
              <a:cxnLst/>
              <a:rect l="l" t="t" r="r" b="b"/>
              <a:pathLst>
                <a:path w="1444625" h="1594485">
                  <a:moveTo>
                    <a:pt x="1444158" y="1594032"/>
                  </a:moveTo>
                  <a:lnTo>
                    <a:pt x="1371466" y="1572210"/>
                  </a:lnTo>
                  <a:lnTo>
                    <a:pt x="1328424" y="1557809"/>
                  </a:lnTo>
                  <a:lnTo>
                    <a:pt x="1285672" y="1542436"/>
                  </a:lnTo>
                  <a:lnTo>
                    <a:pt x="1243229" y="1526093"/>
                  </a:lnTo>
                  <a:lnTo>
                    <a:pt x="1201113" y="1508780"/>
                  </a:lnTo>
                  <a:lnTo>
                    <a:pt x="1159341" y="1490502"/>
                  </a:lnTo>
                  <a:lnTo>
                    <a:pt x="1117933" y="1471258"/>
                  </a:lnTo>
                  <a:lnTo>
                    <a:pt x="1076905" y="1451051"/>
                  </a:lnTo>
                  <a:lnTo>
                    <a:pt x="1036276" y="1429883"/>
                  </a:lnTo>
                  <a:lnTo>
                    <a:pt x="996064" y="1407756"/>
                  </a:lnTo>
                  <a:lnTo>
                    <a:pt x="956287" y="1384671"/>
                  </a:lnTo>
                  <a:lnTo>
                    <a:pt x="916964" y="1360630"/>
                  </a:lnTo>
                  <a:lnTo>
                    <a:pt x="878111" y="1335635"/>
                  </a:lnTo>
                  <a:lnTo>
                    <a:pt x="839747" y="1309689"/>
                  </a:lnTo>
                  <a:lnTo>
                    <a:pt x="801891" y="1282792"/>
                  </a:lnTo>
                  <a:lnTo>
                    <a:pt x="764561" y="1254947"/>
                  </a:lnTo>
                  <a:lnTo>
                    <a:pt x="727773" y="1226156"/>
                  </a:lnTo>
                  <a:lnTo>
                    <a:pt x="691547" y="1196420"/>
                  </a:lnTo>
                  <a:lnTo>
                    <a:pt x="655901" y="1165741"/>
                  </a:lnTo>
                  <a:lnTo>
                    <a:pt x="620852" y="1134121"/>
                  </a:lnTo>
                  <a:lnTo>
                    <a:pt x="586419" y="1101561"/>
                  </a:lnTo>
                  <a:lnTo>
                    <a:pt x="552619" y="1068065"/>
                  </a:lnTo>
                  <a:lnTo>
                    <a:pt x="519471" y="1033633"/>
                  </a:lnTo>
                  <a:lnTo>
                    <a:pt x="486993" y="998267"/>
                  </a:lnTo>
                  <a:lnTo>
                    <a:pt x="455203" y="961970"/>
                  </a:lnTo>
                  <a:lnTo>
                    <a:pt x="424133" y="924731"/>
                  </a:lnTo>
                  <a:lnTo>
                    <a:pt x="393920" y="886793"/>
                  </a:lnTo>
                  <a:lnTo>
                    <a:pt x="364775" y="848339"/>
                  </a:lnTo>
                  <a:lnTo>
                    <a:pt x="336682" y="809400"/>
                  </a:lnTo>
                  <a:lnTo>
                    <a:pt x="309638" y="769992"/>
                  </a:lnTo>
                  <a:lnTo>
                    <a:pt x="283641" y="730135"/>
                  </a:lnTo>
                  <a:lnTo>
                    <a:pt x="258690" y="689846"/>
                  </a:lnTo>
                  <a:lnTo>
                    <a:pt x="234783" y="649143"/>
                  </a:lnTo>
                  <a:lnTo>
                    <a:pt x="211919" y="608045"/>
                  </a:lnTo>
                  <a:lnTo>
                    <a:pt x="190094" y="566569"/>
                  </a:lnTo>
                  <a:lnTo>
                    <a:pt x="169308" y="524733"/>
                  </a:lnTo>
                  <a:lnTo>
                    <a:pt x="149559" y="482556"/>
                  </a:lnTo>
                  <a:lnTo>
                    <a:pt x="130844" y="440056"/>
                  </a:lnTo>
                  <a:lnTo>
                    <a:pt x="113163" y="397250"/>
                  </a:lnTo>
                  <a:lnTo>
                    <a:pt x="96512" y="354157"/>
                  </a:lnTo>
                  <a:lnTo>
                    <a:pt x="80891" y="310795"/>
                  </a:lnTo>
                  <a:lnTo>
                    <a:pt x="66297" y="267182"/>
                  </a:lnTo>
                  <a:lnTo>
                    <a:pt x="52728" y="223335"/>
                  </a:lnTo>
                  <a:lnTo>
                    <a:pt x="40183" y="179274"/>
                  </a:lnTo>
                  <a:lnTo>
                    <a:pt x="28661" y="135015"/>
                  </a:lnTo>
                  <a:lnTo>
                    <a:pt x="18158" y="90578"/>
                  </a:lnTo>
                  <a:lnTo>
                    <a:pt x="8673" y="45979"/>
                  </a:lnTo>
                  <a:lnTo>
                    <a:pt x="205" y="1238"/>
                  </a:lnTo>
                  <a:lnTo>
                    <a:pt x="0" y="0"/>
                  </a:lnTo>
                  <a:lnTo>
                    <a:pt x="1444158" y="0"/>
                  </a:lnTo>
                  <a:lnTo>
                    <a:pt x="1444158" y="1594032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55635" y="777452"/>
              <a:ext cx="79743" cy="7974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55635" y="531058"/>
              <a:ext cx="79743" cy="7974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755635" y="284976"/>
              <a:ext cx="79743" cy="7974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55635" y="38582"/>
              <a:ext cx="79743" cy="797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01717" y="777452"/>
              <a:ext cx="79743" cy="7974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01717" y="531058"/>
              <a:ext cx="79743" cy="7974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01717" y="284976"/>
              <a:ext cx="79743" cy="7974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01717" y="38582"/>
              <a:ext cx="79743" cy="7974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8248110" y="38594"/>
              <a:ext cx="40005" cy="819150"/>
            </a:xfrm>
            <a:custGeom>
              <a:avLst/>
              <a:gdLst/>
              <a:ahLst/>
              <a:cxnLst/>
              <a:rect l="l" t="t" r="r" b="b"/>
              <a:pathLst>
                <a:path w="40005" h="819150">
                  <a:moveTo>
                    <a:pt x="39878" y="738860"/>
                  </a:moveTo>
                  <a:lnTo>
                    <a:pt x="34582" y="738860"/>
                  </a:lnTo>
                  <a:lnTo>
                    <a:pt x="29489" y="739876"/>
                  </a:lnTo>
                  <a:lnTo>
                    <a:pt x="1003" y="768362"/>
                  </a:lnTo>
                  <a:lnTo>
                    <a:pt x="0" y="773442"/>
                  </a:lnTo>
                  <a:lnTo>
                    <a:pt x="0" y="784021"/>
                  </a:lnTo>
                  <a:lnTo>
                    <a:pt x="29489" y="817600"/>
                  </a:lnTo>
                  <a:lnTo>
                    <a:pt x="34582" y="818603"/>
                  </a:lnTo>
                  <a:lnTo>
                    <a:pt x="39878" y="818603"/>
                  </a:lnTo>
                  <a:lnTo>
                    <a:pt x="39878" y="738860"/>
                  </a:lnTo>
                  <a:close/>
                </a:path>
                <a:path w="40005" h="819150">
                  <a:moveTo>
                    <a:pt x="39878" y="492467"/>
                  </a:moveTo>
                  <a:lnTo>
                    <a:pt x="34582" y="492467"/>
                  </a:lnTo>
                  <a:lnTo>
                    <a:pt x="29489" y="493483"/>
                  </a:lnTo>
                  <a:lnTo>
                    <a:pt x="1003" y="521970"/>
                  </a:lnTo>
                  <a:lnTo>
                    <a:pt x="0" y="527050"/>
                  </a:lnTo>
                  <a:lnTo>
                    <a:pt x="0" y="537629"/>
                  </a:lnTo>
                  <a:lnTo>
                    <a:pt x="29489" y="571207"/>
                  </a:lnTo>
                  <a:lnTo>
                    <a:pt x="34582" y="572211"/>
                  </a:lnTo>
                  <a:lnTo>
                    <a:pt x="39878" y="572211"/>
                  </a:lnTo>
                  <a:lnTo>
                    <a:pt x="39878" y="492467"/>
                  </a:lnTo>
                  <a:close/>
                </a:path>
                <a:path w="40005" h="819150">
                  <a:moveTo>
                    <a:pt x="39878" y="246392"/>
                  </a:moveTo>
                  <a:lnTo>
                    <a:pt x="34582" y="246392"/>
                  </a:lnTo>
                  <a:lnTo>
                    <a:pt x="29489" y="247396"/>
                  </a:lnTo>
                  <a:lnTo>
                    <a:pt x="1003" y="275882"/>
                  </a:lnTo>
                  <a:lnTo>
                    <a:pt x="0" y="280974"/>
                  </a:lnTo>
                  <a:lnTo>
                    <a:pt x="0" y="291541"/>
                  </a:lnTo>
                  <a:lnTo>
                    <a:pt x="29489" y="325120"/>
                  </a:lnTo>
                  <a:lnTo>
                    <a:pt x="34582" y="326136"/>
                  </a:lnTo>
                  <a:lnTo>
                    <a:pt x="39878" y="326136"/>
                  </a:lnTo>
                  <a:lnTo>
                    <a:pt x="39878" y="246392"/>
                  </a:lnTo>
                  <a:close/>
                </a:path>
                <a:path w="40005" h="819150">
                  <a:moveTo>
                    <a:pt x="39878" y="0"/>
                  </a:moveTo>
                  <a:lnTo>
                    <a:pt x="34582" y="0"/>
                  </a:lnTo>
                  <a:lnTo>
                    <a:pt x="29489" y="1003"/>
                  </a:lnTo>
                  <a:lnTo>
                    <a:pt x="1003" y="29489"/>
                  </a:lnTo>
                  <a:lnTo>
                    <a:pt x="0" y="34582"/>
                  </a:lnTo>
                  <a:lnTo>
                    <a:pt x="0" y="45148"/>
                  </a:lnTo>
                  <a:lnTo>
                    <a:pt x="29489" y="78727"/>
                  </a:lnTo>
                  <a:lnTo>
                    <a:pt x="34582" y="79743"/>
                  </a:lnTo>
                  <a:lnTo>
                    <a:pt x="39878" y="79743"/>
                  </a:lnTo>
                  <a:lnTo>
                    <a:pt x="39878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652528" y="5898620"/>
            <a:ext cx="3026410" cy="3163570"/>
            <a:chOff x="1652528" y="5898620"/>
            <a:chExt cx="3026410" cy="3163570"/>
          </a:xfrm>
        </p:grpSpPr>
        <p:sp>
          <p:nvSpPr>
            <p:cNvPr id="51" name="object 51"/>
            <p:cNvSpPr/>
            <p:nvPr/>
          </p:nvSpPr>
          <p:spPr>
            <a:xfrm>
              <a:off x="1799672" y="7461960"/>
              <a:ext cx="2879725" cy="1600200"/>
            </a:xfrm>
            <a:custGeom>
              <a:avLst/>
              <a:gdLst/>
              <a:ahLst/>
              <a:cxnLst/>
              <a:rect l="l" t="t" r="r" b="b"/>
              <a:pathLst>
                <a:path w="2879725" h="1600200">
                  <a:moveTo>
                    <a:pt x="2879166" y="1600200"/>
                  </a:moveTo>
                  <a:lnTo>
                    <a:pt x="0" y="1600200"/>
                  </a:lnTo>
                  <a:lnTo>
                    <a:pt x="0" y="0"/>
                  </a:lnTo>
                  <a:lnTo>
                    <a:pt x="2879166" y="0"/>
                  </a:lnTo>
                  <a:lnTo>
                    <a:pt x="2879166" y="160020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2528" y="5898620"/>
              <a:ext cx="2843003" cy="2974472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5436199" y="5906993"/>
            <a:ext cx="3026410" cy="3163570"/>
            <a:chOff x="5436199" y="5906993"/>
            <a:chExt cx="3026410" cy="3163570"/>
          </a:xfrm>
        </p:grpSpPr>
        <p:sp>
          <p:nvSpPr>
            <p:cNvPr id="54" name="object 54"/>
            <p:cNvSpPr/>
            <p:nvPr/>
          </p:nvSpPr>
          <p:spPr>
            <a:xfrm>
              <a:off x="5583359" y="7470342"/>
              <a:ext cx="2879725" cy="1600200"/>
            </a:xfrm>
            <a:custGeom>
              <a:avLst/>
              <a:gdLst/>
              <a:ahLst/>
              <a:cxnLst/>
              <a:rect l="l" t="t" r="r" b="b"/>
              <a:pathLst>
                <a:path w="2879725" h="1600200">
                  <a:moveTo>
                    <a:pt x="2879166" y="1600200"/>
                  </a:moveTo>
                  <a:lnTo>
                    <a:pt x="0" y="1600200"/>
                  </a:lnTo>
                  <a:lnTo>
                    <a:pt x="0" y="0"/>
                  </a:lnTo>
                  <a:lnTo>
                    <a:pt x="2879166" y="0"/>
                  </a:lnTo>
                  <a:lnTo>
                    <a:pt x="2879166" y="160020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6199" y="5906993"/>
              <a:ext cx="2843003" cy="2974451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9825715" y="5906993"/>
            <a:ext cx="3026410" cy="3163570"/>
            <a:chOff x="9825715" y="5906993"/>
            <a:chExt cx="3026410" cy="3163570"/>
          </a:xfrm>
        </p:grpSpPr>
        <p:sp>
          <p:nvSpPr>
            <p:cNvPr id="57" name="object 57"/>
            <p:cNvSpPr/>
            <p:nvPr/>
          </p:nvSpPr>
          <p:spPr>
            <a:xfrm>
              <a:off x="9972876" y="7470342"/>
              <a:ext cx="2879725" cy="1600200"/>
            </a:xfrm>
            <a:custGeom>
              <a:avLst/>
              <a:gdLst/>
              <a:ahLst/>
              <a:cxnLst/>
              <a:rect l="l" t="t" r="r" b="b"/>
              <a:pathLst>
                <a:path w="2879725" h="1600200">
                  <a:moveTo>
                    <a:pt x="2879166" y="1600200"/>
                  </a:moveTo>
                  <a:lnTo>
                    <a:pt x="0" y="1600200"/>
                  </a:lnTo>
                  <a:lnTo>
                    <a:pt x="0" y="0"/>
                  </a:lnTo>
                  <a:lnTo>
                    <a:pt x="2879166" y="0"/>
                  </a:lnTo>
                  <a:lnTo>
                    <a:pt x="2879166" y="160020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25715" y="5906993"/>
              <a:ext cx="2843003" cy="2974451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3607460" y="5906993"/>
            <a:ext cx="3026410" cy="3163570"/>
            <a:chOff x="13607460" y="5906993"/>
            <a:chExt cx="3026410" cy="3163570"/>
          </a:xfrm>
        </p:grpSpPr>
        <p:sp>
          <p:nvSpPr>
            <p:cNvPr id="60" name="object 60"/>
            <p:cNvSpPr/>
            <p:nvPr/>
          </p:nvSpPr>
          <p:spPr>
            <a:xfrm>
              <a:off x="13754590" y="7470342"/>
              <a:ext cx="2879725" cy="1600200"/>
            </a:xfrm>
            <a:custGeom>
              <a:avLst/>
              <a:gdLst/>
              <a:ahLst/>
              <a:cxnLst/>
              <a:rect l="l" t="t" r="r" b="b"/>
              <a:pathLst>
                <a:path w="2879725" h="1600200">
                  <a:moveTo>
                    <a:pt x="2879166" y="1600200"/>
                  </a:moveTo>
                  <a:lnTo>
                    <a:pt x="0" y="1600200"/>
                  </a:lnTo>
                  <a:lnTo>
                    <a:pt x="0" y="0"/>
                  </a:lnTo>
                  <a:lnTo>
                    <a:pt x="2879166" y="0"/>
                  </a:lnTo>
                  <a:lnTo>
                    <a:pt x="2879166" y="160020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07460" y="5906993"/>
              <a:ext cx="2843003" cy="2974451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0" y="0"/>
            <a:ext cx="6512559" cy="4789805"/>
            <a:chOff x="0" y="0"/>
            <a:chExt cx="6512559" cy="4789805"/>
          </a:xfrm>
        </p:grpSpPr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0"/>
              <a:ext cx="1197443" cy="246359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1197443" cy="182575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0"/>
              <a:ext cx="1197443" cy="126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0" y="56488"/>
              <a:ext cx="6512559" cy="4733290"/>
            </a:xfrm>
            <a:custGeom>
              <a:avLst/>
              <a:gdLst/>
              <a:ahLst/>
              <a:cxnLst/>
              <a:rect l="l" t="t" r="r" b="b"/>
              <a:pathLst>
                <a:path w="6512559" h="4733290">
                  <a:moveTo>
                    <a:pt x="20434" y="2303538"/>
                  </a:moveTo>
                  <a:lnTo>
                    <a:pt x="2641" y="2285758"/>
                  </a:lnTo>
                  <a:lnTo>
                    <a:pt x="0" y="2285758"/>
                  </a:lnTo>
                  <a:lnTo>
                    <a:pt x="0" y="2326767"/>
                  </a:lnTo>
                  <a:lnTo>
                    <a:pt x="2641" y="2326767"/>
                  </a:lnTo>
                  <a:lnTo>
                    <a:pt x="20434" y="2308974"/>
                  </a:lnTo>
                  <a:lnTo>
                    <a:pt x="20434" y="2303538"/>
                  </a:lnTo>
                  <a:close/>
                </a:path>
                <a:path w="6512559" h="4733290">
                  <a:moveTo>
                    <a:pt x="20434" y="2077326"/>
                  </a:moveTo>
                  <a:lnTo>
                    <a:pt x="2654" y="2059533"/>
                  </a:lnTo>
                  <a:lnTo>
                    <a:pt x="0" y="2059533"/>
                  </a:lnTo>
                  <a:lnTo>
                    <a:pt x="0" y="2100541"/>
                  </a:lnTo>
                  <a:lnTo>
                    <a:pt x="2654" y="2100541"/>
                  </a:lnTo>
                  <a:lnTo>
                    <a:pt x="20434" y="2082761"/>
                  </a:lnTo>
                  <a:lnTo>
                    <a:pt x="20434" y="2077326"/>
                  </a:lnTo>
                  <a:close/>
                </a:path>
                <a:path w="6512559" h="4733290">
                  <a:moveTo>
                    <a:pt x="20434" y="1848739"/>
                  </a:moveTo>
                  <a:lnTo>
                    <a:pt x="2654" y="1830959"/>
                  </a:lnTo>
                  <a:lnTo>
                    <a:pt x="0" y="1830959"/>
                  </a:lnTo>
                  <a:lnTo>
                    <a:pt x="0" y="1871967"/>
                  </a:lnTo>
                  <a:lnTo>
                    <a:pt x="2654" y="1871967"/>
                  </a:lnTo>
                  <a:lnTo>
                    <a:pt x="20434" y="1854174"/>
                  </a:lnTo>
                  <a:lnTo>
                    <a:pt x="20434" y="1848739"/>
                  </a:lnTo>
                  <a:close/>
                </a:path>
                <a:path w="6512559" h="4733290">
                  <a:moveTo>
                    <a:pt x="20434" y="1619389"/>
                  </a:moveTo>
                  <a:lnTo>
                    <a:pt x="2654" y="1601609"/>
                  </a:lnTo>
                  <a:lnTo>
                    <a:pt x="0" y="1601609"/>
                  </a:lnTo>
                  <a:lnTo>
                    <a:pt x="0" y="1642618"/>
                  </a:lnTo>
                  <a:lnTo>
                    <a:pt x="2654" y="1642618"/>
                  </a:lnTo>
                  <a:lnTo>
                    <a:pt x="20434" y="1624838"/>
                  </a:lnTo>
                  <a:lnTo>
                    <a:pt x="20434" y="1619389"/>
                  </a:lnTo>
                  <a:close/>
                </a:path>
                <a:path w="6512559" h="4733290">
                  <a:moveTo>
                    <a:pt x="20434" y="1390815"/>
                  </a:moveTo>
                  <a:lnTo>
                    <a:pt x="2654" y="1373022"/>
                  </a:lnTo>
                  <a:lnTo>
                    <a:pt x="0" y="1373022"/>
                  </a:lnTo>
                  <a:lnTo>
                    <a:pt x="0" y="1414030"/>
                  </a:lnTo>
                  <a:lnTo>
                    <a:pt x="2654" y="1414030"/>
                  </a:lnTo>
                  <a:lnTo>
                    <a:pt x="20434" y="1396250"/>
                  </a:lnTo>
                  <a:lnTo>
                    <a:pt x="20434" y="1390815"/>
                  </a:lnTo>
                  <a:close/>
                </a:path>
                <a:path w="6512559" h="4733290">
                  <a:moveTo>
                    <a:pt x="20434" y="1164945"/>
                  </a:moveTo>
                  <a:lnTo>
                    <a:pt x="18834" y="1156931"/>
                  </a:lnTo>
                  <a:lnTo>
                    <a:pt x="14452" y="1150416"/>
                  </a:lnTo>
                  <a:lnTo>
                    <a:pt x="7937" y="1146035"/>
                  </a:lnTo>
                  <a:lnTo>
                    <a:pt x="0" y="1144435"/>
                  </a:lnTo>
                  <a:lnTo>
                    <a:pt x="0" y="1185443"/>
                  </a:lnTo>
                  <a:lnTo>
                    <a:pt x="7937" y="1183843"/>
                  </a:lnTo>
                  <a:lnTo>
                    <a:pt x="14452" y="1179461"/>
                  </a:lnTo>
                  <a:lnTo>
                    <a:pt x="18834" y="1172946"/>
                  </a:lnTo>
                  <a:lnTo>
                    <a:pt x="20434" y="1164945"/>
                  </a:lnTo>
                  <a:close/>
                </a:path>
                <a:path w="6512559" h="4733290">
                  <a:moveTo>
                    <a:pt x="20434" y="935596"/>
                  </a:moveTo>
                  <a:lnTo>
                    <a:pt x="18834" y="927582"/>
                  </a:lnTo>
                  <a:lnTo>
                    <a:pt x="14452" y="921080"/>
                  </a:lnTo>
                  <a:lnTo>
                    <a:pt x="7937" y="916698"/>
                  </a:lnTo>
                  <a:lnTo>
                    <a:pt x="0" y="915098"/>
                  </a:lnTo>
                  <a:lnTo>
                    <a:pt x="0" y="956106"/>
                  </a:lnTo>
                  <a:lnTo>
                    <a:pt x="7937" y="954506"/>
                  </a:lnTo>
                  <a:lnTo>
                    <a:pt x="14452" y="950125"/>
                  </a:lnTo>
                  <a:lnTo>
                    <a:pt x="18834" y="943610"/>
                  </a:lnTo>
                  <a:lnTo>
                    <a:pt x="20434" y="935596"/>
                  </a:lnTo>
                  <a:close/>
                </a:path>
                <a:path w="6512559" h="4733290">
                  <a:moveTo>
                    <a:pt x="20434" y="707009"/>
                  </a:moveTo>
                  <a:lnTo>
                    <a:pt x="18834" y="699008"/>
                  </a:lnTo>
                  <a:lnTo>
                    <a:pt x="14452" y="692492"/>
                  </a:lnTo>
                  <a:lnTo>
                    <a:pt x="7937" y="688111"/>
                  </a:lnTo>
                  <a:lnTo>
                    <a:pt x="0" y="686511"/>
                  </a:lnTo>
                  <a:lnTo>
                    <a:pt x="0" y="727519"/>
                  </a:lnTo>
                  <a:lnTo>
                    <a:pt x="7937" y="725919"/>
                  </a:lnTo>
                  <a:lnTo>
                    <a:pt x="14452" y="721537"/>
                  </a:lnTo>
                  <a:lnTo>
                    <a:pt x="18834" y="715022"/>
                  </a:lnTo>
                  <a:lnTo>
                    <a:pt x="20434" y="707009"/>
                  </a:lnTo>
                  <a:close/>
                </a:path>
                <a:path w="6512559" h="4733290">
                  <a:moveTo>
                    <a:pt x="20434" y="478434"/>
                  </a:moveTo>
                  <a:lnTo>
                    <a:pt x="18834" y="470420"/>
                  </a:lnTo>
                  <a:lnTo>
                    <a:pt x="14452" y="463905"/>
                  </a:lnTo>
                  <a:lnTo>
                    <a:pt x="7937" y="459524"/>
                  </a:lnTo>
                  <a:lnTo>
                    <a:pt x="0" y="457923"/>
                  </a:lnTo>
                  <a:lnTo>
                    <a:pt x="0" y="498932"/>
                  </a:lnTo>
                  <a:lnTo>
                    <a:pt x="7937" y="497332"/>
                  </a:lnTo>
                  <a:lnTo>
                    <a:pt x="14452" y="492950"/>
                  </a:lnTo>
                  <a:lnTo>
                    <a:pt x="18834" y="486435"/>
                  </a:lnTo>
                  <a:lnTo>
                    <a:pt x="20434" y="478434"/>
                  </a:lnTo>
                  <a:close/>
                </a:path>
                <a:path w="6512559" h="4733290">
                  <a:moveTo>
                    <a:pt x="20434" y="246367"/>
                  </a:moveTo>
                  <a:lnTo>
                    <a:pt x="2654" y="228574"/>
                  </a:lnTo>
                  <a:lnTo>
                    <a:pt x="0" y="228574"/>
                  </a:lnTo>
                  <a:lnTo>
                    <a:pt x="0" y="269582"/>
                  </a:lnTo>
                  <a:lnTo>
                    <a:pt x="2654" y="269582"/>
                  </a:lnTo>
                  <a:lnTo>
                    <a:pt x="20434" y="251802"/>
                  </a:lnTo>
                  <a:lnTo>
                    <a:pt x="20434" y="246367"/>
                  </a:lnTo>
                  <a:close/>
                </a:path>
                <a:path w="6512559" h="4733290">
                  <a:moveTo>
                    <a:pt x="20434" y="17780"/>
                  </a:moveTo>
                  <a:lnTo>
                    <a:pt x="2654" y="0"/>
                  </a:lnTo>
                  <a:lnTo>
                    <a:pt x="0" y="0"/>
                  </a:lnTo>
                  <a:lnTo>
                    <a:pt x="0" y="41008"/>
                  </a:lnTo>
                  <a:lnTo>
                    <a:pt x="2654" y="41008"/>
                  </a:lnTo>
                  <a:lnTo>
                    <a:pt x="20434" y="23215"/>
                  </a:lnTo>
                  <a:lnTo>
                    <a:pt x="20434" y="17780"/>
                  </a:lnTo>
                  <a:close/>
                </a:path>
                <a:path w="6512559" h="4733290">
                  <a:moveTo>
                    <a:pt x="226237" y="1164945"/>
                  </a:moveTo>
                  <a:lnTo>
                    <a:pt x="224637" y="1156931"/>
                  </a:lnTo>
                  <a:lnTo>
                    <a:pt x="220256" y="1150416"/>
                  </a:lnTo>
                  <a:lnTo>
                    <a:pt x="213741" y="1146035"/>
                  </a:lnTo>
                  <a:lnTo>
                    <a:pt x="205740" y="1144435"/>
                  </a:lnTo>
                  <a:lnTo>
                    <a:pt x="197726" y="1146035"/>
                  </a:lnTo>
                  <a:lnTo>
                    <a:pt x="191211" y="1150416"/>
                  </a:lnTo>
                  <a:lnTo>
                    <a:pt x="186829" y="1156931"/>
                  </a:lnTo>
                  <a:lnTo>
                    <a:pt x="185229" y="1164945"/>
                  </a:lnTo>
                  <a:lnTo>
                    <a:pt x="186829" y="1172946"/>
                  </a:lnTo>
                  <a:lnTo>
                    <a:pt x="191211" y="1179461"/>
                  </a:lnTo>
                  <a:lnTo>
                    <a:pt x="197726" y="1183843"/>
                  </a:lnTo>
                  <a:lnTo>
                    <a:pt x="205740" y="1185443"/>
                  </a:lnTo>
                  <a:lnTo>
                    <a:pt x="213741" y="1183843"/>
                  </a:lnTo>
                  <a:lnTo>
                    <a:pt x="220256" y="1179461"/>
                  </a:lnTo>
                  <a:lnTo>
                    <a:pt x="224637" y="1172946"/>
                  </a:lnTo>
                  <a:lnTo>
                    <a:pt x="226237" y="1164945"/>
                  </a:lnTo>
                  <a:close/>
                </a:path>
                <a:path w="6512559" h="4733290">
                  <a:moveTo>
                    <a:pt x="226237" y="935596"/>
                  </a:moveTo>
                  <a:lnTo>
                    <a:pt x="224637" y="927582"/>
                  </a:lnTo>
                  <a:lnTo>
                    <a:pt x="220256" y="921080"/>
                  </a:lnTo>
                  <a:lnTo>
                    <a:pt x="213741" y="916698"/>
                  </a:lnTo>
                  <a:lnTo>
                    <a:pt x="205740" y="915098"/>
                  </a:lnTo>
                  <a:lnTo>
                    <a:pt x="197726" y="916698"/>
                  </a:lnTo>
                  <a:lnTo>
                    <a:pt x="191211" y="921080"/>
                  </a:lnTo>
                  <a:lnTo>
                    <a:pt x="186829" y="927582"/>
                  </a:lnTo>
                  <a:lnTo>
                    <a:pt x="185229" y="935596"/>
                  </a:lnTo>
                  <a:lnTo>
                    <a:pt x="186829" y="943610"/>
                  </a:lnTo>
                  <a:lnTo>
                    <a:pt x="191211" y="950125"/>
                  </a:lnTo>
                  <a:lnTo>
                    <a:pt x="197726" y="954506"/>
                  </a:lnTo>
                  <a:lnTo>
                    <a:pt x="205740" y="956106"/>
                  </a:lnTo>
                  <a:lnTo>
                    <a:pt x="213741" y="954506"/>
                  </a:lnTo>
                  <a:lnTo>
                    <a:pt x="220256" y="950125"/>
                  </a:lnTo>
                  <a:lnTo>
                    <a:pt x="224637" y="943610"/>
                  </a:lnTo>
                  <a:lnTo>
                    <a:pt x="226237" y="935596"/>
                  </a:lnTo>
                  <a:close/>
                </a:path>
                <a:path w="6512559" h="4733290">
                  <a:moveTo>
                    <a:pt x="226237" y="707009"/>
                  </a:moveTo>
                  <a:lnTo>
                    <a:pt x="224637" y="699008"/>
                  </a:lnTo>
                  <a:lnTo>
                    <a:pt x="220256" y="692492"/>
                  </a:lnTo>
                  <a:lnTo>
                    <a:pt x="213741" y="688111"/>
                  </a:lnTo>
                  <a:lnTo>
                    <a:pt x="205740" y="686511"/>
                  </a:lnTo>
                  <a:lnTo>
                    <a:pt x="197726" y="688111"/>
                  </a:lnTo>
                  <a:lnTo>
                    <a:pt x="191211" y="692492"/>
                  </a:lnTo>
                  <a:lnTo>
                    <a:pt x="186829" y="699008"/>
                  </a:lnTo>
                  <a:lnTo>
                    <a:pt x="185229" y="707009"/>
                  </a:lnTo>
                  <a:lnTo>
                    <a:pt x="186829" y="715022"/>
                  </a:lnTo>
                  <a:lnTo>
                    <a:pt x="191211" y="721537"/>
                  </a:lnTo>
                  <a:lnTo>
                    <a:pt x="197726" y="725919"/>
                  </a:lnTo>
                  <a:lnTo>
                    <a:pt x="205740" y="727519"/>
                  </a:lnTo>
                  <a:lnTo>
                    <a:pt x="213741" y="725919"/>
                  </a:lnTo>
                  <a:lnTo>
                    <a:pt x="220256" y="721537"/>
                  </a:lnTo>
                  <a:lnTo>
                    <a:pt x="224637" y="715022"/>
                  </a:lnTo>
                  <a:lnTo>
                    <a:pt x="226237" y="707009"/>
                  </a:lnTo>
                  <a:close/>
                </a:path>
                <a:path w="6512559" h="4733290">
                  <a:moveTo>
                    <a:pt x="226237" y="478434"/>
                  </a:moveTo>
                  <a:lnTo>
                    <a:pt x="224637" y="470420"/>
                  </a:lnTo>
                  <a:lnTo>
                    <a:pt x="220256" y="463905"/>
                  </a:lnTo>
                  <a:lnTo>
                    <a:pt x="213741" y="459524"/>
                  </a:lnTo>
                  <a:lnTo>
                    <a:pt x="205740" y="457923"/>
                  </a:lnTo>
                  <a:lnTo>
                    <a:pt x="197726" y="459422"/>
                  </a:lnTo>
                  <a:lnTo>
                    <a:pt x="191211" y="463626"/>
                  </a:lnTo>
                  <a:lnTo>
                    <a:pt x="186829" y="470103"/>
                  </a:lnTo>
                  <a:lnTo>
                    <a:pt x="185229" y="478434"/>
                  </a:lnTo>
                  <a:lnTo>
                    <a:pt x="186829" y="486435"/>
                  </a:lnTo>
                  <a:lnTo>
                    <a:pt x="191211" y="492950"/>
                  </a:lnTo>
                  <a:lnTo>
                    <a:pt x="197726" y="497332"/>
                  </a:lnTo>
                  <a:lnTo>
                    <a:pt x="205740" y="498932"/>
                  </a:lnTo>
                  <a:lnTo>
                    <a:pt x="213741" y="497332"/>
                  </a:lnTo>
                  <a:lnTo>
                    <a:pt x="220256" y="492950"/>
                  </a:lnTo>
                  <a:lnTo>
                    <a:pt x="224637" y="486435"/>
                  </a:lnTo>
                  <a:lnTo>
                    <a:pt x="226237" y="478434"/>
                  </a:lnTo>
                  <a:close/>
                </a:path>
                <a:path w="6512559" h="4733290">
                  <a:moveTo>
                    <a:pt x="226987" y="2303538"/>
                  </a:moveTo>
                  <a:lnTo>
                    <a:pt x="209207" y="2285758"/>
                  </a:lnTo>
                  <a:lnTo>
                    <a:pt x="206489" y="2285758"/>
                  </a:lnTo>
                  <a:lnTo>
                    <a:pt x="203771" y="2285758"/>
                  </a:lnTo>
                  <a:lnTo>
                    <a:pt x="185978" y="2303538"/>
                  </a:lnTo>
                  <a:lnTo>
                    <a:pt x="185978" y="2308974"/>
                  </a:lnTo>
                  <a:lnTo>
                    <a:pt x="203771" y="2326767"/>
                  </a:lnTo>
                  <a:lnTo>
                    <a:pt x="209207" y="2326767"/>
                  </a:lnTo>
                  <a:lnTo>
                    <a:pt x="226987" y="2308974"/>
                  </a:lnTo>
                  <a:lnTo>
                    <a:pt x="226987" y="2303538"/>
                  </a:lnTo>
                  <a:close/>
                </a:path>
                <a:path w="6512559" h="4733290">
                  <a:moveTo>
                    <a:pt x="226999" y="2077326"/>
                  </a:moveTo>
                  <a:lnTo>
                    <a:pt x="209207" y="2059533"/>
                  </a:lnTo>
                  <a:lnTo>
                    <a:pt x="206489" y="2059533"/>
                  </a:lnTo>
                  <a:lnTo>
                    <a:pt x="203771" y="2059533"/>
                  </a:lnTo>
                  <a:lnTo>
                    <a:pt x="185991" y="2077326"/>
                  </a:lnTo>
                  <a:lnTo>
                    <a:pt x="185991" y="2082761"/>
                  </a:lnTo>
                  <a:lnTo>
                    <a:pt x="203771" y="2100541"/>
                  </a:lnTo>
                  <a:lnTo>
                    <a:pt x="209207" y="2100541"/>
                  </a:lnTo>
                  <a:lnTo>
                    <a:pt x="226999" y="2082761"/>
                  </a:lnTo>
                  <a:lnTo>
                    <a:pt x="226999" y="2077326"/>
                  </a:lnTo>
                  <a:close/>
                </a:path>
                <a:path w="6512559" h="4733290">
                  <a:moveTo>
                    <a:pt x="226999" y="1848739"/>
                  </a:moveTo>
                  <a:lnTo>
                    <a:pt x="209207" y="1830946"/>
                  </a:lnTo>
                  <a:lnTo>
                    <a:pt x="206489" y="1830946"/>
                  </a:lnTo>
                  <a:lnTo>
                    <a:pt x="203771" y="1830946"/>
                  </a:lnTo>
                  <a:lnTo>
                    <a:pt x="185991" y="1848739"/>
                  </a:lnTo>
                  <a:lnTo>
                    <a:pt x="185991" y="1854174"/>
                  </a:lnTo>
                  <a:lnTo>
                    <a:pt x="203771" y="1871967"/>
                  </a:lnTo>
                  <a:lnTo>
                    <a:pt x="209207" y="1871967"/>
                  </a:lnTo>
                  <a:lnTo>
                    <a:pt x="226999" y="1854174"/>
                  </a:lnTo>
                  <a:lnTo>
                    <a:pt x="226999" y="1848739"/>
                  </a:lnTo>
                  <a:close/>
                </a:path>
                <a:path w="6512559" h="4733290">
                  <a:moveTo>
                    <a:pt x="226999" y="1619389"/>
                  </a:moveTo>
                  <a:lnTo>
                    <a:pt x="209207" y="1601609"/>
                  </a:lnTo>
                  <a:lnTo>
                    <a:pt x="206489" y="1601609"/>
                  </a:lnTo>
                  <a:lnTo>
                    <a:pt x="203771" y="1601609"/>
                  </a:lnTo>
                  <a:lnTo>
                    <a:pt x="185991" y="1619389"/>
                  </a:lnTo>
                  <a:lnTo>
                    <a:pt x="185991" y="1624838"/>
                  </a:lnTo>
                  <a:lnTo>
                    <a:pt x="203771" y="1642618"/>
                  </a:lnTo>
                  <a:lnTo>
                    <a:pt x="209207" y="1642618"/>
                  </a:lnTo>
                  <a:lnTo>
                    <a:pt x="226999" y="1624838"/>
                  </a:lnTo>
                  <a:lnTo>
                    <a:pt x="226999" y="1619389"/>
                  </a:lnTo>
                  <a:close/>
                </a:path>
                <a:path w="6512559" h="4733290">
                  <a:moveTo>
                    <a:pt x="226999" y="1390815"/>
                  </a:moveTo>
                  <a:lnTo>
                    <a:pt x="209207" y="1373022"/>
                  </a:lnTo>
                  <a:lnTo>
                    <a:pt x="206489" y="1373022"/>
                  </a:lnTo>
                  <a:lnTo>
                    <a:pt x="203771" y="1373022"/>
                  </a:lnTo>
                  <a:lnTo>
                    <a:pt x="185991" y="1390815"/>
                  </a:lnTo>
                  <a:lnTo>
                    <a:pt x="185991" y="1396250"/>
                  </a:lnTo>
                  <a:lnTo>
                    <a:pt x="203771" y="1414030"/>
                  </a:lnTo>
                  <a:lnTo>
                    <a:pt x="209207" y="1414030"/>
                  </a:lnTo>
                  <a:lnTo>
                    <a:pt x="226999" y="1396250"/>
                  </a:lnTo>
                  <a:lnTo>
                    <a:pt x="226999" y="1390815"/>
                  </a:lnTo>
                  <a:close/>
                </a:path>
                <a:path w="6512559" h="4733290">
                  <a:moveTo>
                    <a:pt x="226999" y="246367"/>
                  </a:moveTo>
                  <a:lnTo>
                    <a:pt x="209207" y="228574"/>
                  </a:lnTo>
                  <a:lnTo>
                    <a:pt x="206489" y="228574"/>
                  </a:lnTo>
                  <a:lnTo>
                    <a:pt x="203771" y="228574"/>
                  </a:lnTo>
                  <a:lnTo>
                    <a:pt x="185991" y="246367"/>
                  </a:lnTo>
                  <a:lnTo>
                    <a:pt x="185991" y="251802"/>
                  </a:lnTo>
                  <a:lnTo>
                    <a:pt x="203771" y="269582"/>
                  </a:lnTo>
                  <a:lnTo>
                    <a:pt x="209207" y="269582"/>
                  </a:lnTo>
                  <a:lnTo>
                    <a:pt x="226999" y="251802"/>
                  </a:lnTo>
                  <a:lnTo>
                    <a:pt x="226999" y="246367"/>
                  </a:lnTo>
                  <a:close/>
                </a:path>
                <a:path w="6512559" h="4733290">
                  <a:moveTo>
                    <a:pt x="226999" y="17780"/>
                  </a:moveTo>
                  <a:lnTo>
                    <a:pt x="209207" y="0"/>
                  </a:lnTo>
                  <a:lnTo>
                    <a:pt x="206489" y="0"/>
                  </a:lnTo>
                  <a:lnTo>
                    <a:pt x="203771" y="0"/>
                  </a:lnTo>
                  <a:lnTo>
                    <a:pt x="185991" y="17780"/>
                  </a:lnTo>
                  <a:lnTo>
                    <a:pt x="185991" y="23215"/>
                  </a:lnTo>
                  <a:lnTo>
                    <a:pt x="203771" y="41008"/>
                  </a:lnTo>
                  <a:lnTo>
                    <a:pt x="209207" y="41008"/>
                  </a:lnTo>
                  <a:lnTo>
                    <a:pt x="226999" y="23215"/>
                  </a:lnTo>
                  <a:lnTo>
                    <a:pt x="226999" y="17780"/>
                  </a:lnTo>
                  <a:close/>
                </a:path>
                <a:path w="6512559" h="4733290">
                  <a:moveTo>
                    <a:pt x="432790" y="2303538"/>
                  </a:moveTo>
                  <a:lnTo>
                    <a:pt x="415010" y="2285758"/>
                  </a:lnTo>
                  <a:lnTo>
                    <a:pt x="412292" y="2285758"/>
                  </a:lnTo>
                  <a:lnTo>
                    <a:pt x="409575" y="2285758"/>
                  </a:lnTo>
                  <a:lnTo>
                    <a:pt x="391782" y="2303538"/>
                  </a:lnTo>
                  <a:lnTo>
                    <a:pt x="391782" y="2308974"/>
                  </a:lnTo>
                  <a:lnTo>
                    <a:pt x="409575" y="2326767"/>
                  </a:lnTo>
                  <a:lnTo>
                    <a:pt x="415010" y="2326767"/>
                  </a:lnTo>
                  <a:lnTo>
                    <a:pt x="432790" y="2308974"/>
                  </a:lnTo>
                  <a:lnTo>
                    <a:pt x="432790" y="2303538"/>
                  </a:lnTo>
                  <a:close/>
                </a:path>
                <a:path w="6512559" h="4733290">
                  <a:moveTo>
                    <a:pt x="432803" y="2077326"/>
                  </a:moveTo>
                  <a:lnTo>
                    <a:pt x="415010" y="2059533"/>
                  </a:lnTo>
                  <a:lnTo>
                    <a:pt x="412292" y="2059533"/>
                  </a:lnTo>
                  <a:lnTo>
                    <a:pt x="409575" y="2059533"/>
                  </a:lnTo>
                  <a:lnTo>
                    <a:pt x="391795" y="2077326"/>
                  </a:lnTo>
                  <a:lnTo>
                    <a:pt x="391795" y="2082761"/>
                  </a:lnTo>
                  <a:lnTo>
                    <a:pt x="409575" y="2100541"/>
                  </a:lnTo>
                  <a:lnTo>
                    <a:pt x="415010" y="2100541"/>
                  </a:lnTo>
                  <a:lnTo>
                    <a:pt x="432803" y="2082761"/>
                  </a:lnTo>
                  <a:lnTo>
                    <a:pt x="432803" y="2077326"/>
                  </a:lnTo>
                  <a:close/>
                </a:path>
                <a:path w="6512559" h="4733290">
                  <a:moveTo>
                    <a:pt x="432803" y="1848739"/>
                  </a:moveTo>
                  <a:lnTo>
                    <a:pt x="415010" y="1830946"/>
                  </a:lnTo>
                  <a:lnTo>
                    <a:pt x="412292" y="1830946"/>
                  </a:lnTo>
                  <a:lnTo>
                    <a:pt x="409575" y="1830946"/>
                  </a:lnTo>
                  <a:lnTo>
                    <a:pt x="391795" y="1848739"/>
                  </a:lnTo>
                  <a:lnTo>
                    <a:pt x="391795" y="1854174"/>
                  </a:lnTo>
                  <a:lnTo>
                    <a:pt x="409575" y="1871967"/>
                  </a:lnTo>
                  <a:lnTo>
                    <a:pt x="415010" y="1871967"/>
                  </a:lnTo>
                  <a:lnTo>
                    <a:pt x="432803" y="1854174"/>
                  </a:lnTo>
                  <a:lnTo>
                    <a:pt x="432803" y="1848739"/>
                  </a:lnTo>
                  <a:close/>
                </a:path>
                <a:path w="6512559" h="4733290">
                  <a:moveTo>
                    <a:pt x="432803" y="1619389"/>
                  </a:moveTo>
                  <a:lnTo>
                    <a:pt x="415010" y="1601609"/>
                  </a:lnTo>
                  <a:lnTo>
                    <a:pt x="412292" y="1601609"/>
                  </a:lnTo>
                  <a:lnTo>
                    <a:pt x="409575" y="1601609"/>
                  </a:lnTo>
                  <a:lnTo>
                    <a:pt x="391795" y="1619389"/>
                  </a:lnTo>
                  <a:lnTo>
                    <a:pt x="391795" y="1624838"/>
                  </a:lnTo>
                  <a:lnTo>
                    <a:pt x="409575" y="1642618"/>
                  </a:lnTo>
                  <a:lnTo>
                    <a:pt x="415010" y="1642618"/>
                  </a:lnTo>
                  <a:lnTo>
                    <a:pt x="432803" y="1624838"/>
                  </a:lnTo>
                  <a:lnTo>
                    <a:pt x="432803" y="1619389"/>
                  </a:lnTo>
                  <a:close/>
                </a:path>
                <a:path w="6512559" h="4733290">
                  <a:moveTo>
                    <a:pt x="432803" y="1390815"/>
                  </a:moveTo>
                  <a:lnTo>
                    <a:pt x="415010" y="1373022"/>
                  </a:lnTo>
                  <a:lnTo>
                    <a:pt x="412292" y="1373022"/>
                  </a:lnTo>
                  <a:lnTo>
                    <a:pt x="409575" y="1373022"/>
                  </a:lnTo>
                  <a:lnTo>
                    <a:pt x="391795" y="1390815"/>
                  </a:lnTo>
                  <a:lnTo>
                    <a:pt x="391795" y="1396250"/>
                  </a:lnTo>
                  <a:lnTo>
                    <a:pt x="409575" y="1414030"/>
                  </a:lnTo>
                  <a:lnTo>
                    <a:pt x="415010" y="1414030"/>
                  </a:lnTo>
                  <a:lnTo>
                    <a:pt x="432803" y="1396250"/>
                  </a:lnTo>
                  <a:lnTo>
                    <a:pt x="432803" y="1390815"/>
                  </a:lnTo>
                  <a:close/>
                </a:path>
                <a:path w="6512559" h="4733290">
                  <a:moveTo>
                    <a:pt x="432803" y="1164945"/>
                  </a:moveTo>
                  <a:lnTo>
                    <a:pt x="431203" y="1156931"/>
                  </a:lnTo>
                  <a:lnTo>
                    <a:pt x="426821" y="1150416"/>
                  </a:lnTo>
                  <a:lnTo>
                    <a:pt x="420306" y="1146035"/>
                  </a:lnTo>
                  <a:lnTo>
                    <a:pt x="412292" y="1144435"/>
                  </a:lnTo>
                  <a:lnTo>
                    <a:pt x="404291" y="1145717"/>
                  </a:lnTo>
                  <a:lnTo>
                    <a:pt x="397776" y="1150137"/>
                  </a:lnTo>
                  <a:lnTo>
                    <a:pt x="393395" y="1156830"/>
                  </a:lnTo>
                  <a:lnTo>
                    <a:pt x="391795" y="1164945"/>
                  </a:lnTo>
                  <a:lnTo>
                    <a:pt x="393395" y="1172946"/>
                  </a:lnTo>
                  <a:lnTo>
                    <a:pt x="397776" y="1179461"/>
                  </a:lnTo>
                  <a:lnTo>
                    <a:pt x="404291" y="1183843"/>
                  </a:lnTo>
                  <a:lnTo>
                    <a:pt x="412292" y="1185443"/>
                  </a:lnTo>
                  <a:lnTo>
                    <a:pt x="420306" y="1183843"/>
                  </a:lnTo>
                  <a:lnTo>
                    <a:pt x="426821" y="1179461"/>
                  </a:lnTo>
                  <a:lnTo>
                    <a:pt x="431203" y="1172946"/>
                  </a:lnTo>
                  <a:lnTo>
                    <a:pt x="432803" y="1164945"/>
                  </a:lnTo>
                  <a:close/>
                </a:path>
                <a:path w="6512559" h="4733290">
                  <a:moveTo>
                    <a:pt x="432803" y="935596"/>
                  </a:moveTo>
                  <a:lnTo>
                    <a:pt x="431203" y="927582"/>
                  </a:lnTo>
                  <a:lnTo>
                    <a:pt x="426821" y="921080"/>
                  </a:lnTo>
                  <a:lnTo>
                    <a:pt x="420306" y="916698"/>
                  </a:lnTo>
                  <a:lnTo>
                    <a:pt x="412292" y="915098"/>
                  </a:lnTo>
                  <a:lnTo>
                    <a:pt x="404291" y="916698"/>
                  </a:lnTo>
                  <a:lnTo>
                    <a:pt x="397776" y="921080"/>
                  </a:lnTo>
                  <a:lnTo>
                    <a:pt x="393395" y="927582"/>
                  </a:lnTo>
                  <a:lnTo>
                    <a:pt x="391795" y="935596"/>
                  </a:lnTo>
                  <a:lnTo>
                    <a:pt x="393395" y="943610"/>
                  </a:lnTo>
                  <a:lnTo>
                    <a:pt x="397776" y="950125"/>
                  </a:lnTo>
                  <a:lnTo>
                    <a:pt x="404291" y="954506"/>
                  </a:lnTo>
                  <a:lnTo>
                    <a:pt x="412292" y="956106"/>
                  </a:lnTo>
                  <a:lnTo>
                    <a:pt x="420306" y="954506"/>
                  </a:lnTo>
                  <a:lnTo>
                    <a:pt x="426821" y="950125"/>
                  </a:lnTo>
                  <a:lnTo>
                    <a:pt x="431203" y="943610"/>
                  </a:lnTo>
                  <a:lnTo>
                    <a:pt x="432803" y="935596"/>
                  </a:lnTo>
                  <a:close/>
                </a:path>
                <a:path w="6512559" h="4733290">
                  <a:moveTo>
                    <a:pt x="432803" y="707009"/>
                  </a:moveTo>
                  <a:lnTo>
                    <a:pt x="431203" y="699008"/>
                  </a:lnTo>
                  <a:lnTo>
                    <a:pt x="426821" y="692492"/>
                  </a:lnTo>
                  <a:lnTo>
                    <a:pt x="420306" y="688111"/>
                  </a:lnTo>
                  <a:lnTo>
                    <a:pt x="412292" y="686511"/>
                  </a:lnTo>
                  <a:lnTo>
                    <a:pt x="404291" y="688111"/>
                  </a:lnTo>
                  <a:lnTo>
                    <a:pt x="397776" y="692492"/>
                  </a:lnTo>
                  <a:lnTo>
                    <a:pt x="393395" y="699008"/>
                  </a:lnTo>
                  <a:lnTo>
                    <a:pt x="391795" y="707009"/>
                  </a:lnTo>
                  <a:lnTo>
                    <a:pt x="393395" y="715022"/>
                  </a:lnTo>
                  <a:lnTo>
                    <a:pt x="397776" y="721537"/>
                  </a:lnTo>
                  <a:lnTo>
                    <a:pt x="404291" y="725919"/>
                  </a:lnTo>
                  <a:lnTo>
                    <a:pt x="412292" y="727519"/>
                  </a:lnTo>
                  <a:lnTo>
                    <a:pt x="420306" y="725919"/>
                  </a:lnTo>
                  <a:lnTo>
                    <a:pt x="426821" y="721537"/>
                  </a:lnTo>
                  <a:lnTo>
                    <a:pt x="431203" y="715022"/>
                  </a:lnTo>
                  <a:lnTo>
                    <a:pt x="432803" y="707009"/>
                  </a:lnTo>
                  <a:close/>
                </a:path>
                <a:path w="6512559" h="4733290">
                  <a:moveTo>
                    <a:pt x="432803" y="478434"/>
                  </a:moveTo>
                  <a:lnTo>
                    <a:pt x="431203" y="470420"/>
                  </a:lnTo>
                  <a:lnTo>
                    <a:pt x="426821" y="463905"/>
                  </a:lnTo>
                  <a:lnTo>
                    <a:pt x="420306" y="459524"/>
                  </a:lnTo>
                  <a:lnTo>
                    <a:pt x="412292" y="457923"/>
                  </a:lnTo>
                  <a:lnTo>
                    <a:pt x="404291" y="459105"/>
                  </a:lnTo>
                  <a:lnTo>
                    <a:pt x="397776" y="463334"/>
                  </a:lnTo>
                  <a:lnTo>
                    <a:pt x="393395" y="469988"/>
                  </a:lnTo>
                  <a:lnTo>
                    <a:pt x="391795" y="478434"/>
                  </a:lnTo>
                  <a:lnTo>
                    <a:pt x="393395" y="486435"/>
                  </a:lnTo>
                  <a:lnTo>
                    <a:pt x="397776" y="492950"/>
                  </a:lnTo>
                  <a:lnTo>
                    <a:pt x="404291" y="497332"/>
                  </a:lnTo>
                  <a:lnTo>
                    <a:pt x="412292" y="498932"/>
                  </a:lnTo>
                  <a:lnTo>
                    <a:pt x="420306" y="497332"/>
                  </a:lnTo>
                  <a:lnTo>
                    <a:pt x="426821" y="492950"/>
                  </a:lnTo>
                  <a:lnTo>
                    <a:pt x="431203" y="486435"/>
                  </a:lnTo>
                  <a:lnTo>
                    <a:pt x="432803" y="478434"/>
                  </a:lnTo>
                  <a:close/>
                </a:path>
                <a:path w="6512559" h="4733290">
                  <a:moveTo>
                    <a:pt x="432803" y="246367"/>
                  </a:moveTo>
                  <a:lnTo>
                    <a:pt x="415010" y="228574"/>
                  </a:lnTo>
                  <a:lnTo>
                    <a:pt x="412292" y="228574"/>
                  </a:lnTo>
                  <a:lnTo>
                    <a:pt x="409575" y="228574"/>
                  </a:lnTo>
                  <a:lnTo>
                    <a:pt x="391795" y="246367"/>
                  </a:lnTo>
                  <a:lnTo>
                    <a:pt x="391795" y="251802"/>
                  </a:lnTo>
                  <a:lnTo>
                    <a:pt x="409575" y="269582"/>
                  </a:lnTo>
                  <a:lnTo>
                    <a:pt x="415010" y="269582"/>
                  </a:lnTo>
                  <a:lnTo>
                    <a:pt x="432803" y="251802"/>
                  </a:lnTo>
                  <a:lnTo>
                    <a:pt x="432803" y="246367"/>
                  </a:lnTo>
                  <a:close/>
                </a:path>
                <a:path w="6512559" h="4733290">
                  <a:moveTo>
                    <a:pt x="432803" y="17780"/>
                  </a:moveTo>
                  <a:lnTo>
                    <a:pt x="415010" y="0"/>
                  </a:lnTo>
                  <a:lnTo>
                    <a:pt x="412292" y="0"/>
                  </a:lnTo>
                  <a:lnTo>
                    <a:pt x="409575" y="0"/>
                  </a:lnTo>
                  <a:lnTo>
                    <a:pt x="391795" y="17780"/>
                  </a:lnTo>
                  <a:lnTo>
                    <a:pt x="391795" y="23215"/>
                  </a:lnTo>
                  <a:lnTo>
                    <a:pt x="409575" y="41008"/>
                  </a:lnTo>
                  <a:lnTo>
                    <a:pt x="415010" y="41008"/>
                  </a:lnTo>
                  <a:lnTo>
                    <a:pt x="432803" y="23215"/>
                  </a:lnTo>
                  <a:lnTo>
                    <a:pt x="432803" y="17780"/>
                  </a:lnTo>
                  <a:close/>
                </a:path>
                <a:path w="6512559" h="4733290">
                  <a:moveTo>
                    <a:pt x="6512293" y="3132823"/>
                  </a:moveTo>
                  <a:lnTo>
                    <a:pt x="3633127" y="3132823"/>
                  </a:lnTo>
                  <a:lnTo>
                    <a:pt x="3633127" y="4733023"/>
                  </a:lnTo>
                  <a:lnTo>
                    <a:pt x="6512293" y="4733023"/>
                  </a:lnTo>
                  <a:lnTo>
                    <a:pt x="6512293" y="3132823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85997" y="1625949"/>
              <a:ext cx="2843003" cy="2974457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1979391" y="9309839"/>
            <a:ext cx="136652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b="1" spc="120" dirty="0">
                <a:solidFill>
                  <a:srgbClr val="133244"/>
                </a:solidFill>
                <a:latin typeface="Trebuchet MS"/>
                <a:cs typeface="Trebuchet MS"/>
              </a:rPr>
              <a:t>ISO</a:t>
            </a:r>
            <a:r>
              <a:rPr sz="2450" b="1" spc="-1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-20" dirty="0">
                <a:solidFill>
                  <a:srgbClr val="133244"/>
                </a:solidFill>
                <a:latin typeface="Trebuchet MS"/>
                <a:cs typeface="Trebuchet MS"/>
              </a:rPr>
              <a:t>9001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212035" y="9309839"/>
            <a:ext cx="147637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b="1" spc="120" dirty="0">
                <a:solidFill>
                  <a:srgbClr val="133244"/>
                </a:solidFill>
                <a:latin typeface="Trebuchet MS"/>
                <a:cs typeface="Trebuchet MS"/>
              </a:rPr>
              <a:t>ISO</a:t>
            </a:r>
            <a:r>
              <a:rPr sz="2450" b="1" spc="-1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-75" dirty="0">
                <a:solidFill>
                  <a:srgbClr val="133244"/>
                </a:solidFill>
                <a:latin typeface="Trebuchet MS"/>
                <a:cs typeface="Trebuchet MS"/>
              </a:rPr>
              <a:t>14001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058496" y="9309839"/>
            <a:ext cx="154559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b="1" spc="120" dirty="0">
                <a:solidFill>
                  <a:srgbClr val="133244"/>
                </a:solidFill>
                <a:latin typeface="Trebuchet MS"/>
                <a:cs typeface="Trebuchet MS"/>
              </a:rPr>
              <a:t>ISO</a:t>
            </a:r>
            <a:r>
              <a:rPr sz="2450" b="1" spc="-1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-20" dirty="0">
                <a:solidFill>
                  <a:srgbClr val="133244"/>
                </a:solidFill>
                <a:latin typeface="Trebuchet MS"/>
                <a:cs typeface="Trebuchet MS"/>
              </a:rPr>
              <a:t>14064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892716" y="9364916"/>
            <a:ext cx="156273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b="1" spc="120" dirty="0">
                <a:solidFill>
                  <a:srgbClr val="133244"/>
                </a:solidFill>
                <a:latin typeface="Trebuchet MS"/>
                <a:cs typeface="Trebuchet MS"/>
              </a:rPr>
              <a:t>ISO</a:t>
            </a:r>
            <a:r>
              <a:rPr sz="2450" b="1" spc="-1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-10" dirty="0">
                <a:solidFill>
                  <a:srgbClr val="133244"/>
                </a:solidFill>
                <a:latin typeface="Trebuchet MS"/>
                <a:cs typeface="Trebuchet MS"/>
              </a:rPr>
              <a:t>45001</a:t>
            </a:r>
            <a:endParaRPr sz="2450">
              <a:latin typeface="Trebuchet MS"/>
              <a:cs typeface="Trebuchet MS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1841662" y="1605241"/>
            <a:ext cx="3026410" cy="3163570"/>
            <a:chOff x="11841662" y="1605241"/>
            <a:chExt cx="3026410" cy="3163570"/>
          </a:xfrm>
        </p:grpSpPr>
        <p:sp>
          <p:nvSpPr>
            <p:cNvPr id="73" name="object 73"/>
            <p:cNvSpPr/>
            <p:nvPr/>
          </p:nvSpPr>
          <p:spPr>
            <a:xfrm>
              <a:off x="11988822" y="3168608"/>
              <a:ext cx="2879725" cy="1600200"/>
            </a:xfrm>
            <a:custGeom>
              <a:avLst/>
              <a:gdLst/>
              <a:ahLst/>
              <a:cxnLst/>
              <a:rect l="l" t="t" r="r" b="b"/>
              <a:pathLst>
                <a:path w="2879725" h="1600200">
                  <a:moveTo>
                    <a:pt x="2879166" y="1600200"/>
                  </a:moveTo>
                  <a:lnTo>
                    <a:pt x="0" y="1600200"/>
                  </a:lnTo>
                  <a:lnTo>
                    <a:pt x="0" y="0"/>
                  </a:lnTo>
                  <a:lnTo>
                    <a:pt x="2879166" y="0"/>
                  </a:lnTo>
                  <a:lnTo>
                    <a:pt x="2879166" y="160020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841662" y="1605241"/>
              <a:ext cx="2843003" cy="2974469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2579358" y="4940307"/>
            <a:ext cx="484124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b="1" spc="125" dirty="0">
                <a:solidFill>
                  <a:srgbClr val="133244"/>
                </a:solidFill>
                <a:latin typeface="Trebuchet MS"/>
                <a:cs typeface="Trebuchet MS"/>
              </a:rPr>
              <a:t>CRANE</a:t>
            </a:r>
            <a:r>
              <a:rPr sz="2450" b="1" spc="-14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105" dirty="0">
                <a:solidFill>
                  <a:srgbClr val="133244"/>
                </a:solidFill>
                <a:latin typeface="Trebuchet MS"/>
                <a:cs typeface="Trebuchet MS"/>
              </a:rPr>
              <a:t>CAPACITY</a:t>
            </a:r>
            <a:r>
              <a:rPr sz="2450" b="1" spc="-13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80" dirty="0">
                <a:solidFill>
                  <a:srgbClr val="133244"/>
                </a:solidFill>
                <a:latin typeface="Trebuchet MS"/>
                <a:cs typeface="Trebuchet MS"/>
              </a:rPr>
              <a:t>IS</a:t>
            </a:r>
            <a:r>
              <a:rPr sz="2450" b="1" spc="-13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100" dirty="0">
                <a:solidFill>
                  <a:srgbClr val="133244"/>
                </a:solidFill>
                <a:latin typeface="Trebuchet MS"/>
                <a:cs typeface="Trebuchet MS"/>
              </a:rPr>
              <a:t>INCREASED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940708" y="4940307"/>
            <a:ext cx="482981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b="1" spc="175" dirty="0">
                <a:solidFill>
                  <a:srgbClr val="133244"/>
                </a:solidFill>
                <a:latin typeface="Trebuchet MS"/>
                <a:cs typeface="Trebuchet MS"/>
              </a:rPr>
              <a:t>CCT</a:t>
            </a:r>
            <a:r>
              <a:rPr sz="2450" b="1" spc="-13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dirty="0">
                <a:solidFill>
                  <a:srgbClr val="133244"/>
                </a:solidFill>
                <a:latin typeface="Trebuchet MS"/>
                <a:cs typeface="Trebuchet MS"/>
              </a:rPr>
              <a:t>3PL</a:t>
            </a:r>
            <a:r>
              <a:rPr sz="2450" b="1" spc="-13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145" dirty="0">
                <a:solidFill>
                  <a:srgbClr val="133244"/>
                </a:solidFill>
                <a:latin typeface="Trebuchet MS"/>
                <a:cs typeface="Trebuchet MS"/>
              </a:rPr>
              <a:t>LOG</a:t>
            </a:r>
            <a:r>
              <a:rPr sz="2450" b="1" spc="-13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450" b="1" spc="70" dirty="0">
                <a:solidFill>
                  <a:srgbClr val="133244"/>
                </a:solidFill>
                <a:latin typeface="Trebuchet MS"/>
                <a:cs typeface="Trebuchet MS"/>
              </a:rPr>
              <a:t>IMPLEMENTATION</a:t>
            </a:r>
            <a:endParaRPr sz="2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55042"/>
            <a:ext cx="4236085" cy="3514090"/>
          </a:xfrm>
          <a:custGeom>
            <a:avLst/>
            <a:gdLst/>
            <a:ahLst/>
            <a:cxnLst/>
            <a:rect l="l" t="t" r="r" b="b"/>
            <a:pathLst>
              <a:path w="4236085" h="3514090">
                <a:moveTo>
                  <a:pt x="2116936" y="3513597"/>
                </a:moveTo>
                <a:lnTo>
                  <a:pt x="2072054" y="3512971"/>
                </a:lnTo>
                <a:lnTo>
                  <a:pt x="2067310" y="3512971"/>
                </a:lnTo>
                <a:lnTo>
                  <a:pt x="2012754" y="3510700"/>
                </a:lnTo>
                <a:lnTo>
                  <a:pt x="1960640" y="3507144"/>
                </a:lnTo>
                <a:lnTo>
                  <a:pt x="1908611" y="3502254"/>
                </a:lnTo>
                <a:lnTo>
                  <a:pt x="1856742" y="3496080"/>
                </a:lnTo>
                <a:lnTo>
                  <a:pt x="1805109" y="3488674"/>
                </a:lnTo>
                <a:lnTo>
                  <a:pt x="1753785" y="3480084"/>
                </a:lnTo>
                <a:lnTo>
                  <a:pt x="1702847" y="3470363"/>
                </a:lnTo>
                <a:lnTo>
                  <a:pt x="1652370" y="3459561"/>
                </a:lnTo>
                <a:lnTo>
                  <a:pt x="1602428" y="3447728"/>
                </a:lnTo>
                <a:lnTo>
                  <a:pt x="1553097" y="3434916"/>
                </a:lnTo>
                <a:lnTo>
                  <a:pt x="1504452" y="3421174"/>
                </a:lnTo>
                <a:lnTo>
                  <a:pt x="1456568" y="3406554"/>
                </a:lnTo>
                <a:lnTo>
                  <a:pt x="1409520" y="3391106"/>
                </a:lnTo>
                <a:lnTo>
                  <a:pt x="1364354" y="3374551"/>
                </a:lnTo>
                <a:lnTo>
                  <a:pt x="1319676" y="3356998"/>
                </a:lnTo>
                <a:lnTo>
                  <a:pt x="1275501" y="3338461"/>
                </a:lnTo>
                <a:lnTo>
                  <a:pt x="1231841" y="3318957"/>
                </a:lnTo>
                <a:lnTo>
                  <a:pt x="1188709" y="3298500"/>
                </a:lnTo>
                <a:lnTo>
                  <a:pt x="1146118" y="3277105"/>
                </a:lnTo>
                <a:lnTo>
                  <a:pt x="1104082" y="3254786"/>
                </a:lnTo>
                <a:lnTo>
                  <a:pt x="1062612" y="3231559"/>
                </a:lnTo>
                <a:lnTo>
                  <a:pt x="1021724" y="3207439"/>
                </a:lnTo>
                <a:lnTo>
                  <a:pt x="981429" y="3182441"/>
                </a:lnTo>
                <a:lnTo>
                  <a:pt x="941740" y="3156579"/>
                </a:lnTo>
                <a:lnTo>
                  <a:pt x="902671" y="3129870"/>
                </a:lnTo>
                <a:lnTo>
                  <a:pt x="864235" y="3102326"/>
                </a:lnTo>
                <a:lnTo>
                  <a:pt x="826445" y="3073965"/>
                </a:lnTo>
                <a:lnTo>
                  <a:pt x="789314" y="3044800"/>
                </a:lnTo>
                <a:lnTo>
                  <a:pt x="752854" y="3014846"/>
                </a:lnTo>
                <a:lnTo>
                  <a:pt x="717080" y="2984119"/>
                </a:lnTo>
                <a:lnTo>
                  <a:pt x="682005" y="2952634"/>
                </a:lnTo>
                <a:lnTo>
                  <a:pt x="647640" y="2920405"/>
                </a:lnTo>
                <a:lnTo>
                  <a:pt x="614000" y="2887447"/>
                </a:lnTo>
                <a:lnTo>
                  <a:pt x="581097" y="2853776"/>
                </a:lnTo>
                <a:lnTo>
                  <a:pt x="548945" y="2819406"/>
                </a:lnTo>
                <a:lnTo>
                  <a:pt x="517557" y="2784353"/>
                </a:lnTo>
                <a:lnTo>
                  <a:pt x="486945" y="2748630"/>
                </a:lnTo>
                <a:lnTo>
                  <a:pt x="457123" y="2712254"/>
                </a:lnTo>
                <a:lnTo>
                  <a:pt x="428104" y="2675239"/>
                </a:lnTo>
                <a:lnTo>
                  <a:pt x="399901" y="2637601"/>
                </a:lnTo>
                <a:lnTo>
                  <a:pt x="372527" y="2599353"/>
                </a:lnTo>
                <a:lnTo>
                  <a:pt x="345996" y="2560512"/>
                </a:lnTo>
                <a:lnTo>
                  <a:pt x="320319" y="2521092"/>
                </a:lnTo>
                <a:lnTo>
                  <a:pt x="295511" y="2481108"/>
                </a:lnTo>
                <a:lnTo>
                  <a:pt x="271584" y="2440575"/>
                </a:lnTo>
                <a:lnTo>
                  <a:pt x="248552" y="2399507"/>
                </a:lnTo>
                <a:lnTo>
                  <a:pt x="226427" y="2357921"/>
                </a:lnTo>
                <a:lnTo>
                  <a:pt x="205224" y="2315831"/>
                </a:lnTo>
                <a:lnTo>
                  <a:pt x="184953" y="2273252"/>
                </a:lnTo>
                <a:lnTo>
                  <a:pt x="165630" y="2230198"/>
                </a:lnTo>
                <a:lnTo>
                  <a:pt x="147266" y="2186685"/>
                </a:lnTo>
                <a:lnTo>
                  <a:pt x="129876" y="2142728"/>
                </a:lnTo>
                <a:lnTo>
                  <a:pt x="113472" y="2098342"/>
                </a:lnTo>
                <a:lnTo>
                  <a:pt x="98067" y="2053542"/>
                </a:lnTo>
                <a:lnTo>
                  <a:pt x="83674" y="2008342"/>
                </a:lnTo>
                <a:lnTo>
                  <a:pt x="70306" y="1962758"/>
                </a:lnTo>
                <a:lnTo>
                  <a:pt x="57977" y="1916805"/>
                </a:lnTo>
                <a:lnTo>
                  <a:pt x="46700" y="1870497"/>
                </a:lnTo>
                <a:lnTo>
                  <a:pt x="36487" y="1823850"/>
                </a:lnTo>
                <a:lnTo>
                  <a:pt x="27351" y="1776878"/>
                </a:lnTo>
                <a:lnTo>
                  <a:pt x="19307" y="1729597"/>
                </a:lnTo>
                <a:lnTo>
                  <a:pt x="12375" y="1682021"/>
                </a:lnTo>
                <a:lnTo>
                  <a:pt x="6543" y="1634166"/>
                </a:lnTo>
                <a:lnTo>
                  <a:pt x="1866" y="1586221"/>
                </a:lnTo>
                <a:lnTo>
                  <a:pt x="0" y="1560846"/>
                </a:lnTo>
                <a:lnTo>
                  <a:pt x="0" y="0"/>
                </a:lnTo>
                <a:lnTo>
                  <a:pt x="4235702" y="0"/>
                </a:lnTo>
                <a:lnTo>
                  <a:pt x="4235702" y="1489832"/>
                </a:lnTo>
                <a:lnTo>
                  <a:pt x="4233248" y="1538138"/>
                </a:lnTo>
                <a:lnTo>
                  <a:pt x="4229668" y="1586046"/>
                </a:lnTo>
                <a:lnTo>
                  <a:pt x="4224890" y="1634166"/>
                </a:lnTo>
                <a:lnTo>
                  <a:pt x="4218997" y="1681658"/>
                </a:lnTo>
                <a:lnTo>
                  <a:pt x="4211978" y="1728983"/>
                </a:lnTo>
                <a:lnTo>
                  <a:pt x="4203834" y="1776025"/>
                </a:lnTo>
                <a:lnTo>
                  <a:pt x="4194588" y="1822770"/>
                </a:lnTo>
                <a:lnTo>
                  <a:pt x="4184253" y="1869202"/>
                </a:lnTo>
                <a:lnTo>
                  <a:pt x="4172844" y="1915307"/>
                </a:lnTo>
                <a:lnTo>
                  <a:pt x="4160376" y="1961069"/>
                </a:lnTo>
                <a:lnTo>
                  <a:pt x="4146861" y="2006475"/>
                </a:lnTo>
                <a:lnTo>
                  <a:pt x="4132315" y="2051508"/>
                </a:lnTo>
                <a:lnTo>
                  <a:pt x="4116752" y="2096155"/>
                </a:lnTo>
                <a:lnTo>
                  <a:pt x="4100185" y="2140399"/>
                </a:lnTo>
                <a:lnTo>
                  <a:pt x="4082628" y="2184227"/>
                </a:lnTo>
                <a:lnTo>
                  <a:pt x="4064097" y="2227623"/>
                </a:lnTo>
                <a:lnTo>
                  <a:pt x="4044604" y="2270572"/>
                </a:lnTo>
                <a:lnTo>
                  <a:pt x="4024165" y="2313060"/>
                </a:lnTo>
                <a:lnTo>
                  <a:pt x="4002793" y="2355071"/>
                </a:lnTo>
                <a:lnTo>
                  <a:pt x="3980502" y="2396591"/>
                </a:lnTo>
                <a:lnTo>
                  <a:pt x="3957307" y="2437605"/>
                </a:lnTo>
                <a:lnTo>
                  <a:pt x="3933222" y="2478097"/>
                </a:lnTo>
                <a:lnTo>
                  <a:pt x="3908260" y="2518053"/>
                </a:lnTo>
                <a:lnTo>
                  <a:pt x="3882436" y="2557458"/>
                </a:lnTo>
                <a:lnTo>
                  <a:pt x="3855765" y="2596297"/>
                </a:lnTo>
                <a:lnTo>
                  <a:pt x="3828259" y="2634555"/>
                </a:lnTo>
                <a:lnTo>
                  <a:pt x="3799934" y="2672217"/>
                </a:lnTo>
                <a:lnTo>
                  <a:pt x="3770803" y="2709269"/>
                </a:lnTo>
                <a:lnTo>
                  <a:pt x="3740881" y="2745695"/>
                </a:lnTo>
                <a:lnTo>
                  <a:pt x="3710181" y="2781480"/>
                </a:lnTo>
                <a:lnTo>
                  <a:pt x="3678719" y="2816609"/>
                </a:lnTo>
                <a:lnTo>
                  <a:pt x="3646507" y="2851069"/>
                </a:lnTo>
                <a:lnTo>
                  <a:pt x="3613561" y="2884843"/>
                </a:lnTo>
                <a:lnTo>
                  <a:pt x="3579893" y="2917916"/>
                </a:lnTo>
                <a:lnTo>
                  <a:pt x="3545520" y="2950275"/>
                </a:lnTo>
                <a:lnTo>
                  <a:pt x="3510453" y="2981903"/>
                </a:lnTo>
                <a:lnTo>
                  <a:pt x="3474708" y="3012786"/>
                </a:lnTo>
                <a:lnTo>
                  <a:pt x="3438300" y="3042910"/>
                </a:lnTo>
                <a:lnTo>
                  <a:pt x="3401241" y="3072258"/>
                </a:lnTo>
                <a:lnTo>
                  <a:pt x="3363546" y="3100817"/>
                </a:lnTo>
                <a:lnTo>
                  <a:pt x="3325229" y="3128571"/>
                </a:lnTo>
                <a:lnTo>
                  <a:pt x="3286304" y="3155505"/>
                </a:lnTo>
                <a:lnTo>
                  <a:pt x="3246786" y="3181605"/>
                </a:lnTo>
                <a:lnTo>
                  <a:pt x="3206689" y="3206855"/>
                </a:lnTo>
                <a:lnTo>
                  <a:pt x="3166026" y="3231241"/>
                </a:lnTo>
                <a:lnTo>
                  <a:pt x="3124742" y="3254786"/>
                </a:lnTo>
                <a:lnTo>
                  <a:pt x="3083061" y="3277361"/>
                </a:lnTo>
                <a:lnTo>
                  <a:pt x="3040787" y="3299064"/>
                </a:lnTo>
                <a:lnTo>
                  <a:pt x="2998005" y="3319843"/>
                </a:lnTo>
                <a:lnTo>
                  <a:pt x="2954727" y="3339684"/>
                </a:lnTo>
                <a:lnTo>
                  <a:pt x="2910970" y="3358570"/>
                </a:lnTo>
                <a:lnTo>
                  <a:pt x="2866746" y="3376488"/>
                </a:lnTo>
                <a:lnTo>
                  <a:pt x="2822069" y="3393422"/>
                </a:lnTo>
                <a:lnTo>
                  <a:pt x="2817491" y="3395708"/>
                </a:lnTo>
                <a:lnTo>
                  <a:pt x="2812916" y="3395708"/>
                </a:lnTo>
                <a:lnTo>
                  <a:pt x="2808332" y="3398025"/>
                </a:lnTo>
                <a:lnTo>
                  <a:pt x="2761941" y="3413378"/>
                </a:lnTo>
                <a:lnTo>
                  <a:pt x="2715009" y="3427719"/>
                </a:lnTo>
                <a:lnTo>
                  <a:pt x="2667557" y="3441030"/>
                </a:lnTo>
                <a:lnTo>
                  <a:pt x="2619604" y="3453289"/>
                </a:lnTo>
                <a:lnTo>
                  <a:pt x="2571170" y="3464476"/>
                </a:lnTo>
                <a:lnTo>
                  <a:pt x="2522276" y="3474572"/>
                </a:lnTo>
                <a:lnTo>
                  <a:pt x="2472940" y="3483555"/>
                </a:lnTo>
                <a:lnTo>
                  <a:pt x="2423185" y="3491406"/>
                </a:lnTo>
                <a:lnTo>
                  <a:pt x="2373028" y="3498105"/>
                </a:lnTo>
                <a:lnTo>
                  <a:pt x="2322491" y="3503631"/>
                </a:lnTo>
                <a:lnTo>
                  <a:pt x="2271593" y="3507964"/>
                </a:lnTo>
                <a:lnTo>
                  <a:pt x="2220355" y="3511084"/>
                </a:lnTo>
                <a:lnTo>
                  <a:pt x="2168796" y="3512971"/>
                </a:lnTo>
                <a:lnTo>
                  <a:pt x="2116936" y="3513597"/>
                </a:lnTo>
                <a:close/>
              </a:path>
            </a:pathLst>
          </a:custGeom>
          <a:solidFill>
            <a:srgbClr val="24BA04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8294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6288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98771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50887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15005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30830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47064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3465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66712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54711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3847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18828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06417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9059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02594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70535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8676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22651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39418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0735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524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7912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1477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302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4235170"/>
            <a:ext cx="81280" cy="35560"/>
          </a:xfrm>
          <a:custGeom>
            <a:avLst/>
            <a:gdLst/>
            <a:ahLst/>
            <a:cxnLst/>
            <a:rect l="l" t="t" r="r" b="b"/>
            <a:pathLst>
              <a:path w="81280" h="35560">
                <a:moveTo>
                  <a:pt x="72893" y="35265"/>
                </a:moveTo>
                <a:lnTo>
                  <a:pt x="0" y="35265"/>
                </a:lnTo>
                <a:lnTo>
                  <a:pt x="0" y="0"/>
                </a:lnTo>
                <a:lnTo>
                  <a:pt x="72893" y="0"/>
                </a:lnTo>
                <a:lnTo>
                  <a:pt x="80684" y="7791"/>
                </a:lnTo>
                <a:lnTo>
                  <a:pt x="80684" y="27474"/>
                </a:lnTo>
                <a:lnTo>
                  <a:pt x="72893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3184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27007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11182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94948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75300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43241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91125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5906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4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07723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3753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805475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52170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089650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37341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385827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669592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95376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79347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101652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274358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94135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509298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657592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22553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546122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410240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69441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894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26235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894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78181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558534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84229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126474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894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39782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965769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24994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533711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114063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829887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682004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817886" y="4235171"/>
            <a:ext cx="177165" cy="35560"/>
          </a:xfrm>
          <a:custGeom>
            <a:avLst/>
            <a:gdLst/>
            <a:ahLst/>
            <a:cxnLst/>
            <a:rect l="l" t="t" r="r" b="b"/>
            <a:pathLst>
              <a:path w="177165" h="35560">
                <a:moveTo>
                  <a:pt x="169357" y="35265"/>
                </a:moveTo>
                <a:lnTo>
                  <a:pt x="7791" y="35265"/>
                </a:lnTo>
                <a:lnTo>
                  <a:pt x="0" y="27474"/>
                </a:lnTo>
                <a:lnTo>
                  <a:pt x="0" y="7791"/>
                </a:lnTo>
                <a:lnTo>
                  <a:pt x="7791" y="0"/>
                </a:lnTo>
                <a:lnTo>
                  <a:pt x="159515" y="0"/>
                </a:lnTo>
                <a:lnTo>
                  <a:pt x="169357" y="0"/>
                </a:lnTo>
                <a:lnTo>
                  <a:pt x="177148" y="7791"/>
                </a:lnTo>
                <a:lnTo>
                  <a:pt x="177148" y="27474"/>
                </a:lnTo>
                <a:lnTo>
                  <a:pt x="169357" y="35265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576913" y="2802812"/>
            <a:ext cx="3077210" cy="3213100"/>
            <a:chOff x="576913" y="2802812"/>
            <a:chExt cx="3077210" cy="3213100"/>
          </a:xfrm>
        </p:grpSpPr>
        <p:pic>
          <p:nvPicPr>
            <p:cNvPr id="69" name="object 6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913" y="2939295"/>
              <a:ext cx="3076590" cy="307655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109" y="2802812"/>
              <a:ext cx="2821365" cy="2821387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5099018" y="2802812"/>
            <a:ext cx="4241165" cy="6165850"/>
            <a:chOff x="5099018" y="2802812"/>
            <a:chExt cx="4241165" cy="6165850"/>
          </a:xfrm>
        </p:grpSpPr>
        <p:sp>
          <p:nvSpPr>
            <p:cNvPr id="72" name="object 72"/>
            <p:cNvSpPr/>
            <p:nvPr/>
          </p:nvSpPr>
          <p:spPr>
            <a:xfrm>
              <a:off x="5099018" y="5455042"/>
              <a:ext cx="4241165" cy="3514090"/>
            </a:xfrm>
            <a:custGeom>
              <a:avLst/>
              <a:gdLst/>
              <a:ahLst/>
              <a:cxnLst/>
              <a:rect l="l" t="t" r="r" b="b"/>
              <a:pathLst>
                <a:path w="4241165" h="3514090">
                  <a:moveTo>
                    <a:pt x="2122256" y="3513597"/>
                  </a:moveTo>
                  <a:lnTo>
                    <a:pt x="2077374" y="3512971"/>
                  </a:lnTo>
                  <a:lnTo>
                    <a:pt x="2072630" y="3512971"/>
                  </a:lnTo>
                  <a:lnTo>
                    <a:pt x="2018073" y="3510700"/>
                  </a:lnTo>
                  <a:lnTo>
                    <a:pt x="1965959" y="3507144"/>
                  </a:lnTo>
                  <a:lnTo>
                    <a:pt x="1913930" y="3502254"/>
                  </a:lnTo>
                  <a:lnTo>
                    <a:pt x="1862061" y="3496080"/>
                  </a:lnTo>
                  <a:lnTo>
                    <a:pt x="1810427" y="3488674"/>
                  </a:lnTo>
                  <a:lnTo>
                    <a:pt x="1759103" y="3480084"/>
                  </a:lnTo>
                  <a:lnTo>
                    <a:pt x="1708166" y="3470363"/>
                  </a:lnTo>
                  <a:lnTo>
                    <a:pt x="1657688" y="3459561"/>
                  </a:lnTo>
                  <a:lnTo>
                    <a:pt x="1607747" y="3447728"/>
                  </a:lnTo>
                  <a:lnTo>
                    <a:pt x="1558416" y="3434916"/>
                  </a:lnTo>
                  <a:lnTo>
                    <a:pt x="1509771" y="3421174"/>
                  </a:lnTo>
                  <a:lnTo>
                    <a:pt x="1461887" y="3406554"/>
                  </a:lnTo>
                  <a:lnTo>
                    <a:pt x="1414840" y="3391106"/>
                  </a:lnTo>
                  <a:lnTo>
                    <a:pt x="1369674" y="3374551"/>
                  </a:lnTo>
                  <a:lnTo>
                    <a:pt x="1324996" y="3356998"/>
                  </a:lnTo>
                  <a:lnTo>
                    <a:pt x="1280821" y="3338461"/>
                  </a:lnTo>
                  <a:lnTo>
                    <a:pt x="1237161" y="3318957"/>
                  </a:lnTo>
                  <a:lnTo>
                    <a:pt x="1194029" y="3298500"/>
                  </a:lnTo>
                  <a:lnTo>
                    <a:pt x="1151438" y="3277105"/>
                  </a:lnTo>
                  <a:lnTo>
                    <a:pt x="1109401" y="3254786"/>
                  </a:lnTo>
                  <a:lnTo>
                    <a:pt x="1067932" y="3231559"/>
                  </a:lnTo>
                  <a:lnTo>
                    <a:pt x="1027043" y="3207439"/>
                  </a:lnTo>
                  <a:lnTo>
                    <a:pt x="986748" y="3182441"/>
                  </a:lnTo>
                  <a:lnTo>
                    <a:pt x="947059" y="3156579"/>
                  </a:lnTo>
                  <a:lnTo>
                    <a:pt x="907990" y="3129870"/>
                  </a:lnTo>
                  <a:lnTo>
                    <a:pt x="869554" y="3102326"/>
                  </a:lnTo>
                  <a:lnTo>
                    <a:pt x="831764" y="3073965"/>
                  </a:lnTo>
                  <a:lnTo>
                    <a:pt x="794632" y="3044800"/>
                  </a:lnTo>
                  <a:lnTo>
                    <a:pt x="758173" y="3014846"/>
                  </a:lnTo>
                  <a:lnTo>
                    <a:pt x="722399" y="2984119"/>
                  </a:lnTo>
                  <a:lnTo>
                    <a:pt x="687323" y="2952634"/>
                  </a:lnTo>
                  <a:lnTo>
                    <a:pt x="652959" y="2920405"/>
                  </a:lnTo>
                  <a:lnTo>
                    <a:pt x="619319" y="2887447"/>
                  </a:lnTo>
                  <a:lnTo>
                    <a:pt x="586416" y="2853776"/>
                  </a:lnTo>
                  <a:lnTo>
                    <a:pt x="554264" y="2819406"/>
                  </a:lnTo>
                  <a:lnTo>
                    <a:pt x="522876" y="2784353"/>
                  </a:lnTo>
                  <a:lnTo>
                    <a:pt x="492264" y="2748630"/>
                  </a:lnTo>
                  <a:lnTo>
                    <a:pt x="462442" y="2712254"/>
                  </a:lnTo>
                  <a:lnTo>
                    <a:pt x="433423" y="2675239"/>
                  </a:lnTo>
                  <a:lnTo>
                    <a:pt x="405220" y="2637601"/>
                  </a:lnTo>
                  <a:lnTo>
                    <a:pt x="377846" y="2599353"/>
                  </a:lnTo>
                  <a:lnTo>
                    <a:pt x="351315" y="2560512"/>
                  </a:lnTo>
                  <a:lnTo>
                    <a:pt x="325638" y="2521092"/>
                  </a:lnTo>
                  <a:lnTo>
                    <a:pt x="300830" y="2481108"/>
                  </a:lnTo>
                  <a:lnTo>
                    <a:pt x="276903" y="2440575"/>
                  </a:lnTo>
                  <a:lnTo>
                    <a:pt x="253871" y="2399507"/>
                  </a:lnTo>
                  <a:lnTo>
                    <a:pt x="231747" y="2357921"/>
                  </a:lnTo>
                  <a:lnTo>
                    <a:pt x="210543" y="2315831"/>
                  </a:lnTo>
                  <a:lnTo>
                    <a:pt x="190273" y="2273252"/>
                  </a:lnTo>
                  <a:lnTo>
                    <a:pt x="170949" y="2230198"/>
                  </a:lnTo>
                  <a:lnTo>
                    <a:pt x="152586" y="2186685"/>
                  </a:lnTo>
                  <a:lnTo>
                    <a:pt x="135196" y="2142728"/>
                  </a:lnTo>
                  <a:lnTo>
                    <a:pt x="118791" y="2098342"/>
                  </a:lnTo>
                  <a:lnTo>
                    <a:pt x="103386" y="2053542"/>
                  </a:lnTo>
                  <a:lnTo>
                    <a:pt x="88993" y="2008342"/>
                  </a:lnTo>
                  <a:lnTo>
                    <a:pt x="75626" y="1962758"/>
                  </a:lnTo>
                  <a:lnTo>
                    <a:pt x="63297" y="1916805"/>
                  </a:lnTo>
                  <a:lnTo>
                    <a:pt x="52019" y="1870497"/>
                  </a:lnTo>
                  <a:lnTo>
                    <a:pt x="41806" y="1823850"/>
                  </a:lnTo>
                  <a:lnTo>
                    <a:pt x="32671" y="1776878"/>
                  </a:lnTo>
                  <a:lnTo>
                    <a:pt x="24627" y="1729597"/>
                  </a:lnTo>
                  <a:lnTo>
                    <a:pt x="17695" y="1682021"/>
                  </a:lnTo>
                  <a:lnTo>
                    <a:pt x="11863" y="1634166"/>
                  </a:lnTo>
                  <a:lnTo>
                    <a:pt x="7186" y="1586221"/>
                  </a:lnTo>
                  <a:lnTo>
                    <a:pt x="3653" y="1538138"/>
                  </a:lnTo>
                  <a:lnTo>
                    <a:pt x="1262" y="1489832"/>
                  </a:lnTo>
                  <a:lnTo>
                    <a:pt x="0" y="1441319"/>
                  </a:lnTo>
                  <a:lnTo>
                    <a:pt x="0" y="0"/>
                  </a:lnTo>
                  <a:lnTo>
                    <a:pt x="4241022" y="0"/>
                  </a:lnTo>
                  <a:lnTo>
                    <a:pt x="4241022" y="1489832"/>
                  </a:lnTo>
                  <a:lnTo>
                    <a:pt x="4238586" y="1537677"/>
                  </a:lnTo>
                  <a:lnTo>
                    <a:pt x="4234982" y="1586046"/>
                  </a:lnTo>
                  <a:lnTo>
                    <a:pt x="4230205" y="1634166"/>
                  </a:lnTo>
                  <a:lnTo>
                    <a:pt x="4224311" y="1681658"/>
                  </a:lnTo>
                  <a:lnTo>
                    <a:pt x="4217292" y="1728983"/>
                  </a:lnTo>
                  <a:lnTo>
                    <a:pt x="4209148" y="1776025"/>
                  </a:lnTo>
                  <a:lnTo>
                    <a:pt x="4199902" y="1822770"/>
                  </a:lnTo>
                  <a:lnTo>
                    <a:pt x="4189567" y="1869202"/>
                  </a:lnTo>
                  <a:lnTo>
                    <a:pt x="4178159" y="1915307"/>
                  </a:lnTo>
                  <a:lnTo>
                    <a:pt x="4165690" y="1961069"/>
                  </a:lnTo>
                  <a:lnTo>
                    <a:pt x="4152176" y="2006475"/>
                  </a:lnTo>
                  <a:lnTo>
                    <a:pt x="4137630" y="2051508"/>
                  </a:lnTo>
                  <a:lnTo>
                    <a:pt x="4122066" y="2096155"/>
                  </a:lnTo>
                  <a:lnTo>
                    <a:pt x="4105499" y="2140399"/>
                  </a:lnTo>
                  <a:lnTo>
                    <a:pt x="4087943" y="2184227"/>
                  </a:lnTo>
                  <a:lnTo>
                    <a:pt x="4069411" y="2227623"/>
                  </a:lnTo>
                  <a:lnTo>
                    <a:pt x="4049919" y="2270572"/>
                  </a:lnTo>
                  <a:lnTo>
                    <a:pt x="4029480" y="2313060"/>
                  </a:lnTo>
                  <a:lnTo>
                    <a:pt x="4008108" y="2355071"/>
                  </a:lnTo>
                  <a:lnTo>
                    <a:pt x="3985817" y="2396591"/>
                  </a:lnTo>
                  <a:lnTo>
                    <a:pt x="3962622" y="2437605"/>
                  </a:lnTo>
                  <a:lnTo>
                    <a:pt x="3938536" y="2478097"/>
                  </a:lnTo>
                  <a:lnTo>
                    <a:pt x="3913575" y="2518053"/>
                  </a:lnTo>
                  <a:lnTo>
                    <a:pt x="3887751" y="2557458"/>
                  </a:lnTo>
                  <a:lnTo>
                    <a:pt x="3861079" y="2596297"/>
                  </a:lnTo>
                  <a:lnTo>
                    <a:pt x="3833574" y="2634555"/>
                  </a:lnTo>
                  <a:lnTo>
                    <a:pt x="3805249" y="2672217"/>
                  </a:lnTo>
                  <a:lnTo>
                    <a:pt x="3776118" y="2709269"/>
                  </a:lnTo>
                  <a:lnTo>
                    <a:pt x="3746196" y="2745695"/>
                  </a:lnTo>
                  <a:lnTo>
                    <a:pt x="3715497" y="2781480"/>
                  </a:lnTo>
                  <a:lnTo>
                    <a:pt x="3684034" y="2816609"/>
                  </a:lnTo>
                  <a:lnTo>
                    <a:pt x="3651823" y="2851069"/>
                  </a:lnTo>
                  <a:lnTo>
                    <a:pt x="3618876" y="2884843"/>
                  </a:lnTo>
                  <a:lnTo>
                    <a:pt x="3585209" y="2917916"/>
                  </a:lnTo>
                  <a:lnTo>
                    <a:pt x="3550836" y="2950275"/>
                  </a:lnTo>
                  <a:lnTo>
                    <a:pt x="3515769" y="2981903"/>
                  </a:lnTo>
                  <a:lnTo>
                    <a:pt x="3480025" y="3012786"/>
                  </a:lnTo>
                  <a:lnTo>
                    <a:pt x="3443616" y="3042910"/>
                  </a:lnTo>
                  <a:lnTo>
                    <a:pt x="3406557" y="3072258"/>
                  </a:lnTo>
                  <a:lnTo>
                    <a:pt x="3368862" y="3100817"/>
                  </a:lnTo>
                  <a:lnTo>
                    <a:pt x="3330546" y="3128571"/>
                  </a:lnTo>
                  <a:lnTo>
                    <a:pt x="3291622" y="3155505"/>
                  </a:lnTo>
                  <a:lnTo>
                    <a:pt x="3252104" y="3181605"/>
                  </a:lnTo>
                  <a:lnTo>
                    <a:pt x="3212006" y="3206855"/>
                  </a:lnTo>
                  <a:lnTo>
                    <a:pt x="3171344" y="3231241"/>
                  </a:lnTo>
                  <a:lnTo>
                    <a:pt x="3130061" y="3254786"/>
                  </a:lnTo>
                  <a:lnTo>
                    <a:pt x="3088380" y="3277361"/>
                  </a:lnTo>
                  <a:lnTo>
                    <a:pt x="3046106" y="3299064"/>
                  </a:lnTo>
                  <a:lnTo>
                    <a:pt x="3003324" y="3319843"/>
                  </a:lnTo>
                  <a:lnTo>
                    <a:pt x="2960047" y="3339684"/>
                  </a:lnTo>
                  <a:lnTo>
                    <a:pt x="2916289" y="3358570"/>
                  </a:lnTo>
                  <a:lnTo>
                    <a:pt x="2872066" y="3376488"/>
                  </a:lnTo>
                  <a:lnTo>
                    <a:pt x="2827390" y="3393422"/>
                  </a:lnTo>
                  <a:lnTo>
                    <a:pt x="2822812" y="3395708"/>
                  </a:lnTo>
                  <a:lnTo>
                    <a:pt x="2818237" y="3395708"/>
                  </a:lnTo>
                  <a:lnTo>
                    <a:pt x="2813649" y="3398025"/>
                  </a:lnTo>
                  <a:lnTo>
                    <a:pt x="2767259" y="3413378"/>
                  </a:lnTo>
                  <a:lnTo>
                    <a:pt x="2720328" y="3427719"/>
                  </a:lnTo>
                  <a:lnTo>
                    <a:pt x="2672876" y="3441030"/>
                  </a:lnTo>
                  <a:lnTo>
                    <a:pt x="2624923" y="3453289"/>
                  </a:lnTo>
                  <a:lnTo>
                    <a:pt x="2576490" y="3464476"/>
                  </a:lnTo>
                  <a:lnTo>
                    <a:pt x="2527595" y="3474572"/>
                  </a:lnTo>
                  <a:lnTo>
                    <a:pt x="2478260" y="3483555"/>
                  </a:lnTo>
                  <a:lnTo>
                    <a:pt x="2428505" y="3491406"/>
                  </a:lnTo>
                  <a:lnTo>
                    <a:pt x="2378348" y="3498105"/>
                  </a:lnTo>
                  <a:lnTo>
                    <a:pt x="2327811" y="3503631"/>
                  </a:lnTo>
                  <a:lnTo>
                    <a:pt x="2276913" y="3507964"/>
                  </a:lnTo>
                  <a:lnTo>
                    <a:pt x="2225675" y="3511084"/>
                  </a:lnTo>
                  <a:lnTo>
                    <a:pt x="2174116" y="3512971"/>
                  </a:lnTo>
                  <a:lnTo>
                    <a:pt x="2122256" y="3513597"/>
                  </a:lnTo>
                  <a:close/>
                </a:path>
              </a:pathLst>
            </a:custGeom>
            <a:solidFill>
              <a:srgbClr val="24BA04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307" y="2939295"/>
              <a:ext cx="3076559" cy="307655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6506" y="2802812"/>
              <a:ext cx="2821350" cy="2821387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9023931" y="8546975"/>
            <a:ext cx="9264650" cy="1740535"/>
            <a:chOff x="9023931" y="8546975"/>
            <a:chExt cx="9264650" cy="1740535"/>
          </a:xfrm>
        </p:grpSpPr>
        <p:pic>
          <p:nvPicPr>
            <p:cNvPr id="76" name="object 7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33690" y="9750551"/>
              <a:ext cx="1254310" cy="53644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33690" y="9110471"/>
              <a:ext cx="1254310" cy="117652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33690" y="8546975"/>
              <a:ext cx="1254310" cy="174002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9023931" y="9982200"/>
              <a:ext cx="9264650" cy="304800"/>
            </a:xfrm>
            <a:custGeom>
              <a:avLst/>
              <a:gdLst/>
              <a:ahLst/>
              <a:cxnLst/>
              <a:rect l="l" t="t" r="r" b="b"/>
              <a:pathLst>
                <a:path w="9264650" h="304800">
                  <a:moveTo>
                    <a:pt x="9264067" y="304800"/>
                  </a:moveTo>
                  <a:lnTo>
                    <a:pt x="0" y="304800"/>
                  </a:lnTo>
                  <a:lnTo>
                    <a:pt x="5095" y="290877"/>
                  </a:lnTo>
                  <a:lnTo>
                    <a:pt x="25151" y="249247"/>
                  </a:lnTo>
                  <a:lnTo>
                    <a:pt x="49007" y="209980"/>
                  </a:lnTo>
                  <a:lnTo>
                    <a:pt x="76424" y="173316"/>
                  </a:lnTo>
                  <a:lnTo>
                    <a:pt x="107163" y="139495"/>
                  </a:lnTo>
                  <a:lnTo>
                    <a:pt x="140984" y="108756"/>
                  </a:lnTo>
                  <a:lnTo>
                    <a:pt x="177648" y="81339"/>
                  </a:lnTo>
                  <a:lnTo>
                    <a:pt x="216914" y="57483"/>
                  </a:lnTo>
                  <a:lnTo>
                    <a:pt x="258545" y="37428"/>
                  </a:lnTo>
                  <a:lnTo>
                    <a:pt x="302300" y="21412"/>
                  </a:lnTo>
                  <a:lnTo>
                    <a:pt x="347940" y="9676"/>
                  </a:lnTo>
                  <a:lnTo>
                    <a:pt x="395226" y="2458"/>
                  </a:lnTo>
                  <a:lnTo>
                    <a:pt x="443917" y="0"/>
                  </a:lnTo>
                  <a:lnTo>
                    <a:pt x="9264067" y="0"/>
                  </a:lnTo>
                  <a:lnTo>
                    <a:pt x="9264067" y="30480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0" y="0"/>
            <a:ext cx="2456180" cy="2802890"/>
            <a:chOff x="0" y="0"/>
            <a:chExt cx="2456180" cy="2802890"/>
          </a:xfrm>
        </p:grpSpPr>
        <p:pic>
          <p:nvPicPr>
            <p:cNvPr id="81" name="object 8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454554" cy="280281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2454554" cy="216712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2454554" cy="160020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813244" y="158546"/>
              <a:ext cx="1642745" cy="247650"/>
            </a:xfrm>
            <a:custGeom>
              <a:avLst/>
              <a:gdLst/>
              <a:ahLst/>
              <a:cxnLst/>
              <a:rect l="l" t="t" r="r" b="b"/>
              <a:pathLst>
                <a:path w="1642745" h="247650">
                  <a:moveTo>
                    <a:pt x="41008" y="224345"/>
                  </a:moveTo>
                  <a:lnTo>
                    <a:pt x="23215" y="206565"/>
                  </a:lnTo>
                  <a:lnTo>
                    <a:pt x="17780" y="206565"/>
                  </a:lnTo>
                  <a:lnTo>
                    <a:pt x="0" y="224345"/>
                  </a:lnTo>
                  <a:lnTo>
                    <a:pt x="0" y="229793"/>
                  </a:lnTo>
                  <a:lnTo>
                    <a:pt x="17780" y="247573"/>
                  </a:lnTo>
                  <a:lnTo>
                    <a:pt x="23215" y="247573"/>
                  </a:lnTo>
                  <a:lnTo>
                    <a:pt x="41008" y="229793"/>
                  </a:lnTo>
                  <a:lnTo>
                    <a:pt x="41008" y="227076"/>
                  </a:lnTo>
                  <a:lnTo>
                    <a:pt x="41008" y="224345"/>
                  </a:lnTo>
                  <a:close/>
                </a:path>
                <a:path w="1642745" h="247650">
                  <a:moveTo>
                    <a:pt x="41008" y="18554"/>
                  </a:moveTo>
                  <a:lnTo>
                    <a:pt x="23215" y="762"/>
                  </a:lnTo>
                  <a:lnTo>
                    <a:pt x="17780" y="762"/>
                  </a:lnTo>
                  <a:lnTo>
                    <a:pt x="0" y="18554"/>
                  </a:lnTo>
                  <a:lnTo>
                    <a:pt x="0" y="23990"/>
                  </a:lnTo>
                  <a:lnTo>
                    <a:pt x="17780" y="41770"/>
                  </a:lnTo>
                  <a:lnTo>
                    <a:pt x="23215" y="41770"/>
                  </a:lnTo>
                  <a:lnTo>
                    <a:pt x="41008" y="23990"/>
                  </a:lnTo>
                  <a:lnTo>
                    <a:pt x="41008" y="21272"/>
                  </a:lnTo>
                  <a:lnTo>
                    <a:pt x="41008" y="18554"/>
                  </a:lnTo>
                  <a:close/>
                </a:path>
                <a:path w="1642745" h="247650">
                  <a:moveTo>
                    <a:pt x="269582" y="224345"/>
                  </a:moveTo>
                  <a:lnTo>
                    <a:pt x="251802" y="206565"/>
                  </a:lnTo>
                  <a:lnTo>
                    <a:pt x="246367" y="206565"/>
                  </a:lnTo>
                  <a:lnTo>
                    <a:pt x="228574" y="224345"/>
                  </a:lnTo>
                  <a:lnTo>
                    <a:pt x="228574" y="229793"/>
                  </a:lnTo>
                  <a:lnTo>
                    <a:pt x="246367" y="247573"/>
                  </a:lnTo>
                  <a:lnTo>
                    <a:pt x="251802" y="247573"/>
                  </a:lnTo>
                  <a:lnTo>
                    <a:pt x="269582" y="229793"/>
                  </a:lnTo>
                  <a:lnTo>
                    <a:pt x="269582" y="227076"/>
                  </a:lnTo>
                  <a:lnTo>
                    <a:pt x="269582" y="224345"/>
                  </a:lnTo>
                  <a:close/>
                </a:path>
                <a:path w="1642745" h="247650">
                  <a:moveTo>
                    <a:pt x="269582" y="18554"/>
                  </a:moveTo>
                  <a:lnTo>
                    <a:pt x="251802" y="762"/>
                  </a:lnTo>
                  <a:lnTo>
                    <a:pt x="246367" y="762"/>
                  </a:lnTo>
                  <a:lnTo>
                    <a:pt x="228574" y="18554"/>
                  </a:lnTo>
                  <a:lnTo>
                    <a:pt x="228574" y="23990"/>
                  </a:lnTo>
                  <a:lnTo>
                    <a:pt x="246367" y="41770"/>
                  </a:lnTo>
                  <a:lnTo>
                    <a:pt x="251802" y="41770"/>
                  </a:lnTo>
                  <a:lnTo>
                    <a:pt x="269582" y="23990"/>
                  </a:lnTo>
                  <a:lnTo>
                    <a:pt x="269582" y="21272"/>
                  </a:lnTo>
                  <a:lnTo>
                    <a:pt x="269582" y="18554"/>
                  </a:lnTo>
                  <a:close/>
                </a:path>
                <a:path w="1642745" h="247650">
                  <a:moveTo>
                    <a:pt x="498932" y="224345"/>
                  </a:moveTo>
                  <a:lnTo>
                    <a:pt x="481139" y="206565"/>
                  </a:lnTo>
                  <a:lnTo>
                    <a:pt x="475703" y="206565"/>
                  </a:lnTo>
                  <a:lnTo>
                    <a:pt x="457923" y="224345"/>
                  </a:lnTo>
                  <a:lnTo>
                    <a:pt x="457923" y="229793"/>
                  </a:lnTo>
                  <a:lnTo>
                    <a:pt x="475703" y="247573"/>
                  </a:lnTo>
                  <a:lnTo>
                    <a:pt x="481139" y="247573"/>
                  </a:lnTo>
                  <a:lnTo>
                    <a:pt x="498932" y="229793"/>
                  </a:lnTo>
                  <a:lnTo>
                    <a:pt x="498932" y="227076"/>
                  </a:lnTo>
                  <a:lnTo>
                    <a:pt x="498932" y="224345"/>
                  </a:lnTo>
                  <a:close/>
                </a:path>
                <a:path w="1642745" h="247650">
                  <a:moveTo>
                    <a:pt x="498932" y="18554"/>
                  </a:moveTo>
                  <a:lnTo>
                    <a:pt x="481139" y="762"/>
                  </a:lnTo>
                  <a:lnTo>
                    <a:pt x="475703" y="762"/>
                  </a:lnTo>
                  <a:lnTo>
                    <a:pt x="457923" y="18554"/>
                  </a:lnTo>
                  <a:lnTo>
                    <a:pt x="457923" y="23990"/>
                  </a:lnTo>
                  <a:lnTo>
                    <a:pt x="475703" y="41770"/>
                  </a:lnTo>
                  <a:lnTo>
                    <a:pt x="481139" y="41770"/>
                  </a:lnTo>
                  <a:lnTo>
                    <a:pt x="498932" y="23990"/>
                  </a:lnTo>
                  <a:lnTo>
                    <a:pt x="498932" y="21272"/>
                  </a:lnTo>
                  <a:lnTo>
                    <a:pt x="498932" y="18554"/>
                  </a:lnTo>
                  <a:close/>
                </a:path>
                <a:path w="1642745" h="247650">
                  <a:moveTo>
                    <a:pt x="727519" y="18554"/>
                  </a:moveTo>
                  <a:lnTo>
                    <a:pt x="709726" y="762"/>
                  </a:lnTo>
                  <a:lnTo>
                    <a:pt x="704291" y="762"/>
                  </a:lnTo>
                  <a:lnTo>
                    <a:pt x="686511" y="18554"/>
                  </a:lnTo>
                  <a:lnTo>
                    <a:pt x="686511" y="23990"/>
                  </a:lnTo>
                  <a:lnTo>
                    <a:pt x="704291" y="41770"/>
                  </a:lnTo>
                  <a:lnTo>
                    <a:pt x="709726" y="41770"/>
                  </a:lnTo>
                  <a:lnTo>
                    <a:pt x="727519" y="23990"/>
                  </a:lnTo>
                  <a:lnTo>
                    <a:pt x="727519" y="21272"/>
                  </a:lnTo>
                  <a:lnTo>
                    <a:pt x="727519" y="18554"/>
                  </a:lnTo>
                  <a:close/>
                </a:path>
                <a:path w="1642745" h="247650">
                  <a:moveTo>
                    <a:pt x="956094" y="227076"/>
                  </a:moveTo>
                  <a:lnTo>
                    <a:pt x="954811" y="219062"/>
                  </a:lnTo>
                  <a:lnTo>
                    <a:pt x="950404" y="212547"/>
                  </a:lnTo>
                  <a:lnTo>
                    <a:pt x="943711" y="208165"/>
                  </a:lnTo>
                  <a:lnTo>
                    <a:pt x="935596" y="206565"/>
                  </a:lnTo>
                  <a:lnTo>
                    <a:pt x="927582" y="208165"/>
                  </a:lnTo>
                  <a:lnTo>
                    <a:pt x="921067" y="212547"/>
                  </a:lnTo>
                  <a:lnTo>
                    <a:pt x="916698" y="219062"/>
                  </a:lnTo>
                  <a:lnTo>
                    <a:pt x="915085" y="227076"/>
                  </a:lnTo>
                  <a:lnTo>
                    <a:pt x="916698" y="235077"/>
                  </a:lnTo>
                  <a:lnTo>
                    <a:pt x="921067" y="241592"/>
                  </a:lnTo>
                  <a:lnTo>
                    <a:pt x="927582" y="245973"/>
                  </a:lnTo>
                  <a:lnTo>
                    <a:pt x="935596" y="247573"/>
                  </a:lnTo>
                  <a:lnTo>
                    <a:pt x="943610" y="245973"/>
                  </a:lnTo>
                  <a:lnTo>
                    <a:pt x="950112" y="241592"/>
                  </a:lnTo>
                  <a:lnTo>
                    <a:pt x="954493" y="235077"/>
                  </a:lnTo>
                  <a:lnTo>
                    <a:pt x="956094" y="227076"/>
                  </a:lnTo>
                  <a:close/>
                </a:path>
                <a:path w="1642745" h="247650">
                  <a:moveTo>
                    <a:pt x="956094" y="20510"/>
                  </a:moveTo>
                  <a:lnTo>
                    <a:pt x="954493" y="12496"/>
                  </a:lnTo>
                  <a:lnTo>
                    <a:pt x="950112" y="5981"/>
                  </a:lnTo>
                  <a:lnTo>
                    <a:pt x="943610" y="1612"/>
                  </a:lnTo>
                  <a:lnTo>
                    <a:pt x="935596" y="0"/>
                  </a:lnTo>
                  <a:lnTo>
                    <a:pt x="927582" y="1612"/>
                  </a:lnTo>
                  <a:lnTo>
                    <a:pt x="921067" y="5981"/>
                  </a:lnTo>
                  <a:lnTo>
                    <a:pt x="916698" y="12496"/>
                  </a:lnTo>
                  <a:lnTo>
                    <a:pt x="915085" y="20510"/>
                  </a:lnTo>
                  <a:lnTo>
                    <a:pt x="916698" y="28524"/>
                  </a:lnTo>
                  <a:lnTo>
                    <a:pt x="921067" y="35039"/>
                  </a:lnTo>
                  <a:lnTo>
                    <a:pt x="927582" y="39408"/>
                  </a:lnTo>
                  <a:lnTo>
                    <a:pt x="935596" y="41008"/>
                  </a:lnTo>
                  <a:lnTo>
                    <a:pt x="943610" y="39408"/>
                  </a:lnTo>
                  <a:lnTo>
                    <a:pt x="950112" y="35039"/>
                  </a:lnTo>
                  <a:lnTo>
                    <a:pt x="954493" y="28524"/>
                  </a:lnTo>
                  <a:lnTo>
                    <a:pt x="956094" y="20510"/>
                  </a:lnTo>
                  <a:close/>
                </a:path>
                <a:path w="1642745" h="247650">
                  <a:moveTo>
                    <a:pt x="1185443" y="227076"/>
                  </a:moveTo>
                  <a:lnTo>
                    <a:pt x="1183843" y="219062"/>
                  </a:lnTo>
                  <a:lnTo>
                    <a:pt x="1179461" y="212547"/>
                  </a:lnTo>
                  <a:lnTo>
                    <a:pt x="1172946" y="208165"/>
                  </a:lnTo>
                  <a:lnTo>
                    <a:pt x="1164932" y="206565"/>
                  </a:lnTo>
                  <a:lnTo>
                    <a:pt x="1156931" y="208165"/>
                  </a:lnTo>
                  <a:lnTo>
                    <a:pt x="1150416" y="212547"/>
                  </a:lnTo>
                  <a:lnTo>
                    <a:pt x="1146035" y="219062"/>
                  </a:lnTo>
                  <a:lnTo>
                    <a:pt x="1144435" y="227076"/>
                  </a:lnTo>
                  <a:lnTo>
                    <a:pt x="1146035" y="235077"/>
                  </a:lnTo>
                  <a:lnTo>
                    <a:pt x="1150416" y="241592"/>
                  </a:lnTo>
                  <a:lnTo>
                    <a:pt x="1156931" y="245973"/>
                  </a:lnTo>
                  <a:lnTo>
                    <a:pt x="1164932" y="247573"/>
                  </a:lnTo>
                  <a:lnTo>
                    <a:pt x="1172946" y="245973"/>
                  </a:lnTo>
                  <a:lnTo>
                    <a:pt x="1179461" y="241592"/>
                  </a:lnTo>
                  <a:lnTo>
                    <a:pt x="1183843" y="235077"/>
                  </a:lnTo>
                  <a:lnTo>
                    <a:pt x="1185443" y="227076"/>
                  </a:lnTo>
                  <a:close/>
                </a:path>
                <a:path w="1642745" h="247650">
                  <a:moveTo>
                    <a:pt x="1185443" y="20510"/>
                  </a:moveTo>
                  <a:lnTo>
                    <a:pt x="1183843" y="12496"/>
                  </a:lnTo>
                  <a:lnTo>
                    <a:pt x="1179461" y="5981"/>
                  </a:lnTo>
                  <a:lnTo>
                    <a:pt x="1172946" y="1612"/>
                  </a:lnTo>
                  <a:lnTo>
                    <a:pt x="1164932" y="0"/>
                  </a:lnTo>
                  <a:lnTo>
                    <a:pt x="1156931" y="1612"/>
                  </a:lnTo>
                  <a:lnTo>
                    <a:pt x="1150416" y="5981"/>
                  </a:lnTo>
                  <a:lnTo>
                    <a:pt x="1146035" y="12496"/>
                  </a:lnTo>
                  <a:lnTo>
                    <a:pt x="1144435" y="20510"/>
                  </a:lnTo>
                  <a:lnTo>
                    <a:pt x="1146035" y="28524"/>
                  </a:lnTo>
                  <a:lnTo>
                    <a:pt x="1150416" y="35039"/>
                  </a:lnTo>
                  <a:lnTo>
                    <a:pt x="1156931" y="39408"/>
                  </a:lnTo>
                  <a:lnTo>
                    <a:pt x="1164932" y="41008"/>
                  </a:lnTo>
                  <a:lnTo>
                    <a:pt x="1172946" y="39408"/>
                  </a:lnTo>
                  <a:lnTo>
                    <a:pt x="1179461" y="35039"/>
                  </a:lnTo>
                  <a:lnTo>
                    <a:pt x="1183843" y="28524"/>
                  </a:lnTo>
                  <a:lnTo>
                    <a:pt x="1185443" y="20510"/>
                  </a:lnTo>
                  <a:close/>
                </a:path>
                <a:path w="1642745" h="247650">
                  <a:moveTo>
                    <a:pt x="1414030" y="227076"/>
                  </a:moveTo>
                  <a:lnTo>
                    <a:pt x="1412430" y="219062"/>
                  </a:lnTo>
                  <a:lnTo>
                    <a:pt x="1408049" y="212547"/>
                  </a:lnTo>
                  <a:lnTo>
                    <a:pt x="1401533" y="208165"/>
                  </a:lnTo>
                  <a:lnTo>
                    <a:pt x="1393520" y="206565"/>
                  </a:lnTo>
                  <a:lnTo>
                    <a:pt x="1385506" y="208165"/>
                  </a:lnTo>
                  <a:lnTo>
                    <a:pt x="1379004" y="212547"/>
                  </a:lnTo>
                  <a:lnTo>
                    <a:pt x="1374622" y="219062"/>
                  </a:lnTo>
                  <a:lnTo>
                    <a:pt x="1373022" y="227076"/>
                  </a:lnTo>
                  <a:lnTo>
                    <a:pt x="1374622" y="235077"/>
                  </a:lnTo>
                  <a:lnTo>
                    <a:pt x="1379004" y="241592"/>
                  </a:lnTo>
                  <a:lnTo>
                    <a:pt x="1385506" y="245973"/>
                  </a:lnTo>
                  <a:lnTo>
                    <a:pt x="1393520" y="247573"/>
                  </a:lnTo>
                  <a:lnTo>
                    <a:pt x="1401533" y="245973"/>
                  </a:lnTo>
                  <a:lnTo>
                    <a:pt x="1408049" y="241592"/>
                  </a:lnTo>
                  <a:lnTo>
                    <a:pt x="1412430" y="235077"/>
                  </a:lnTo>
                  <a:lnTo>
                    <a:pt x="1414030" y="227076"/>
                  </a:lnTo>
                  <a:close/>
                </a:path>
                <a:path w="1642745" h="247650">
                  <a:moveTo>
                    <a:pt x="1414030" y="20510"/>
                  </a:moveTo>
                  <a:lnTo>
                    <a:pt x="1412430" y="12496"/>
                  </a:lnTo>
                  <a:lnTo>
                    <a:pt x="1408049" y="5981"/>
                  </a:lnTo>
                  <a:lnTo>
                    <a:pt x="1401533" y="1612"/>
                  </a:lnTo>
                  <a:lnTo>
                    <a:pt x="1393520" y="0"/>
                  </a:lnTo>
                  <a:lnTo>
                    <a:pt x="1385506" y="1612"/>
                  </a:lnTo>
                  <a:lnTo>
                    <a:pt x="1379004" y="5981"/>
                  </a:lnTo>
                  <a:lnTo>
                    <a:pt x="1374622" y="12496"/>
                  </a:lnTo>
                  <a:lnTo>
                    <a:pt x="1373022" y="20510"/>
                  </a:lnTo>
                  <a:lnTo>
                    <a:pt x="1374622" y="28524"/>
                  </a:lnTo>
                  <a:lnTo>
                    <a:pt x="1379004" y="35039"/>
                  </a:lnTo>
                  <a:lnTo>
                    <a:pt x="1385506" y="39408"/>
                  </a:lnTo>
                  <a:lnTo>
                    <a:pt x="1393520" y="41008"/>
                  </a:lnTo>
                  <a:lnTo>
                    <a:pt x="1401533" y="39408"/>
                  </a:lnTo>
                  <a:lnTo>
                    <a:pt x="1408049" y="35039"/>
                  </a:lnTo>
                  <a:lnTo>
                    <a:pt x="1412430" y="28524"/>
                  </a:lnTo>
                  <a:lnTo>
                    <a:pt x="1414030" y="20510"/>
                  </a:lnTo>
                  <a:close/>
                </a:path>
                <a:path w="1642745" h="247650">
                  <a:moveTo>
                    <a:pt x="1642605" y="20510"/>
                  </a:moveTo>
                  <a:lnTo>
                    <a:pt x="1641119" y="12496"/>
                  </a:lnTo>
                  <a:lnTo>
                    <a:pt x="1636915" y="5981"/>
                  </a:lnTo>
                  <a:lnTo>
                    <a:pt x="1630438" y="1612"/>
                  </a:lnTo>
                  <a:lnTo>
                    <a:pt x="1622107" y="0"/>
                  </a:lnTo>
                  <a:lnTo>
                    <a:pt x="1614093" y="1612"/>
                  </a:lnTo>
                  <a:lnTo>
                    <a:pt x="1607578" y="5981"/>
                  </a:lnTo>
                  <a:lnTo>
                    <a:pt x="1603209" y="12496"/>
                  </a:lnTo>
                  <a:lnTo>
                    <a:pt x="1601597" y="20510"/>
                  </a:lnTo>
                  <a:lnTo>
                    <a:pt x="1603209" y="28524"/>
                  </a:lnTo>
                  <a:lnTo>
                    <a:pt x="1607578" y="35039"/>
                  </a:lnTo>
                  <a:lnTo>
                    <a:pt x="1614093" y="39408"/>
                  </a:lnTo>
                  <a:lnTo>
                    <a:pt x="1622107" y="41008"/>
                  </a:lnTo>
                  <a:lnTo>
                    <a:pt x="1630121" y="39408"/>
                  </a:lnTo>
                  <a:lnTo>
                    <a:pt x="1636636" y="35039"/>
                  </a:lnTo>
                  <a:lnTo>
                    <a:pt x="1641005" y="28524"/>
                  </a:lnTo>
                  <a:lnTo>
                    <a:pt x="1642605" y="2051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/>
          <p:nvPr/>
        </p:nvSpPr>
        <p:spPr>
          <a:xfrm>
            <a:off x="2644196" y="15930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72780" y="15930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99757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414852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940" y="1601"/>
                </a:lnTo>
                <a:lnTo>
                  <a:pt x="35597" y="5980"/>
                </a:lnTo>
                <a:lnTo>
                  <a:pt x="3983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644196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72780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9030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29030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7614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834" y="1601"/>
                </a:lnTo>
                <a:lnTo>
                  <a:pt x="35312" y="5980"/>
                </a:lnTo>
                <a:lnTo>
                  <a:pt x="3951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6957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7614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940" y="1601"/>
                </a:lnTo>
                <a:lnTo>
                  <a:pt x="35597" y="5980"/>
                </a:lnTo>
                <a:lnTo>
                  <a:pt x="3983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6957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149419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9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378003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607346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4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4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64514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93858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522442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149419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9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378003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607346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4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4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64514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620" y="1601"/>
                </a:lnTo>
                <a:lnTo>
                  <a:pt x="35312" y="5980"/>
                </a:lnTo>
                <a:lnTo>
                  <a:pt x="3972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293858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522442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835930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751025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834" y="1601"/>
                </a:lnTo>
                <a:lnTo>
                  <a:pt x="35312" y="5980"/>
                </a:lnTo>
                <a:lnTo>
                  <a:pt x="3951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980369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835930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751025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940" y="1601"/>
                </a:lnTo>
                <a:lnTo>
                  <a:pt x="35597" y="5980"/>
                </a:lnTo>
                <a:lnTo>
                  <a:pt x="3983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80369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5" name="object 1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675900" y="627513"/>
            <a:ext cx="117720" cy="117720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454629" y="627513"/>
            <a:ext cx="117720" cy="117720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33358" y="627513"/>
            <a:ext cx="117720" cy="117720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012088" y="627513"/>
            <a:ext cx="117720" cy="117720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793503" y="627513"/>
            <a:ext cx="115033" cy="117720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675900" y="420412"/>
            <a:ext cx="117720" cy="117720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454629" y="420412"/>
            <a:ext cx="117720" cy="117720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233358" y="420412"/>
            <a:ext cx="117720" cy="117720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012088" y="420412"/>
            <a:ext cx="117720" cy="117720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793503" y="420412"/>
            <a:ext cx="115033" cy="117720"/>
          </a:xfrm>
          <a:prstGeom prst="rect">
            <a:avLst/>
          </a:prstGeom>
        </p:spPr>
      </p:pic>
      <p:grpSp>
        <p:nvGrpSpPr>
          <p:cNvPr id="125" name="object 125"/>
          <p:cNvGrpSpPr/>
          <p:nvPr/>
        </p:nvGrpSpPr>
        <p:grpSpPr>
          <a:xfrm>
            <a:off x="0" y="8925236"/>
            <a:ext cx="1128395" cy="1362075"/>
            <a:chOff x="0" y="8925236"/>
            <a:chExt cx="1128395" cy="1362075"/>
          </a:xfrm>
        </p:grpSpPr>
        <p:sp>
          <p:nvSpPr>
            <p:cNvPr id="126" name="object 126"/>
            <p:cNvSpPr/>
            <p:nvPr/>
          </p:nvSpPr>
          <p:spPr>
            <a:xfrm>
              <a:off x="0" y="8925236"/>
              <a:ext cx="1128395" cy="1362075"/>
            </a:xfrm>
            <a:custGeom>
              <a:avLst/>
              <a:gdLst/>
              <a:ahLst/>
              <a:cxnLst/>
              <a:rect l="l" t="t" r="r" b="b"/>
              <a:pathLst>
                <a:path w="1128395" h="1362075">
                  <a:moveTo>
                    <a:pt x="0" y="1361774"/>
                  </a:moveTo>
                  <a:lnTo>
                    <a:pt x="0" y="0"/>
                  </a:lnTo>
                  <a:lnTo>
                    <a:pt x="36137" y="16069"/>
                  </a:lnTo>
                  <a:lnTo>
                    <a:pt x="76985" y="35385"/>
                  </a:lnTo>
                  <a:lnTo>
                    <a:pt x="117310" y="55614"/>
                  </a:lnTo>
                  <a:lnTo>
                    <a:pt x="157100" y="76743"/>
                  </a:lnTo>
                  <a:lnTo>
                    <a:pt x="196340" y="98758"/>
                  </a:lnTo>
                  <a:lnTo>
                    <a:pt x="235017" y="121645"/>
                  </a:lnTo>
                  <a:lnTo>
                    <a:pt x="273118" y="145391"/>
                  </a:lnTo>
                  <a:lnTo>
                    <a:pt x="310629" y="169983"/>
                  </a:lnTo>
                  <a:lnTo>
                    <a:pt x="347536" y="195407"/>
                  </a:lnTo>
                  <a:lnTo>
                    <a:pt x="383827" y="221650"/>
                  </a:lnTo>
                  <a:lnTo>
                    <a:pt x="419488" y="248698"/>
                  </a:lnTo>
                  <a:lnTo>
                    <a:pt x="454505" y="276538"/>
                  </a:lnTo>
                  <a:lnTo>
                    <a:pt x="488864" y="305156"/>
                  </a:lnTo>
                  <a:lnTo>
                    <a:pt x="522553" y="334539"/>
                  </a:lnTo>
                  <a:lnTo>
                    <a:pt x="555559" y="364673"/>
                  </a:lnTo>
                  <a:lnTo>
                    <a:pt x="587866" y="395545"/>
                  </a:lnTo>
                  <a:lnTo>
                    <a:pt x="619463" y="427141"/>
                  </a:lnTo>
                  <a:lnTo>
                    <a:pt x="650335" y="459449"/>
                  </a:lnTo>
                  <a:lnTo>
                    <a:pt x="680469" y="492454"/>
                  </a:lnTo>
                  <a:lnTo>
                    <a:pt x="709852" y="526143"/>
                  </a:lnTo>
                  <a:lnTo>
                    <a:pt x="738470" y="560503"/>
                  </a:lnTo>
                  <a:lnTo>
                    <a:pt x="766310" y="595520"/>
                  </a:lnTo>
                  <a:lnTo>
                    <a:pt x="793358" y="631181"/>
                  </a:lnTo>
                  <a:lnTo>
                    <a:pt x="819600" y="667471"/>
                  </a:lnTo>
                  <a:lnTo>
                    <a:pt x="845024" y="704379"/>
                  </a:lnTo>
                  <a:lnTo>
                    <a:pt x="869616" y="741890"/>
                  </a:lnTo>
                  <a:lnTo>
                    <a:pt x="893363" y="779991"/>
                  </a:lnTo>
                  <a:lnTo>
                    <a:pt x="916250" y="818668"/>
                  </a:lnTo>
                  <a:lnTo>
                    <a:pt x="938265" y="857908"/>
                  </a:lnTo>
                  <a:lnTo>
                    <a:pt x="959393" y="897697"/>
                  </a:lnTo>
                  <a:lnTo>
                    <a:pt x="979623" y="938023"/>
                  </a:lnTo>
                  <a:lnTo>
                    <a:pt x="998939" y="978871"/>
                  </a:lnTo>
                  <a:lnTo>
                    <a:pt x="1017329" y="1020228"/>
                  </a:lnTo>
                  <a:lnTo>
                    <a:pt x="1034779" y="1062080"/>
                  </a:lnTo>
                  <a:lnTo>
                    <a:pt x="1051276" y="1104415"/>
                  </a:lnTo>
                  <a:lnTo>
                    <a:pt x="1066806" y="1147219"/>
                  </a:lnTo>
                  <a:lnTo>
                    <a:pt x="1081356" y="1190477"/>
                  </a:lnTo>
                  <a:lnTo>
                    <a:pt x="1094912" y="1234178"/>
                  </a:lnTo>
                  <a:lnTo>
                    <a:pt x="1107461" y="1278307"/>
                  </a:lnTo>
                  <a:lnTo>
                    <a:pt x="1118990" y="1322850"/>
                  </a:lnTo>
                  <a:lnTo>
                    <a:pt x="1128079" y="1361774"/>
                  </a:lnTo>
                  <a:lnTo>
                    <a:pt x="0" y="1361774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6176" y="10218831"/>
              <a:ext cx="72389" cy="68161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176" y="9995157"/>
              <a:ext cx="72389" cy="7238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176" y="9771766"/>
              <a:ext cx="72389" cy="7238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6176" y="9552248"/>
              <a:ext cx="72389" cy="6823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9567" y="10218831"/>
              <a:ext cx="72389" cy="6816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9567" y="9995157"/>
              <a:ext cx="72389" cy="7238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9567" y="9771766"/>
              <a:ext cx="72389" cy="72389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9567" y="9552248"/>
              <a:ext cx="72389" cy="68234"/>
            </a:xfrm>
            <a:prstGeom prst="rect">
              <a:avLst/>
            </a:prstGeom>
          </p:spPr>
        </p:pic>
      </p:grpSp>
      <p:grpSp>
        <p:nvGrpSpPr>
          <p:cNvPr id="135" name="object 135"/>
          <p:cNvGrpSpPr/>
          <p:nvPr/>
        </p:nvGrpSpPr>
        <p:grpSpPr>
          <a:xfrm>
            <a:off x="9249931" y="1460499"/>
            <a:ext cx="9152890" cy="8636000"/>
            <a:chOff x="9249931" y="1460499"/>
            <a:chExt cx="9152890" cy="8636000"/>
          </a:xfrm>
        </p:grpSpPr>
        <p:pic>
          <p:nvPicPr>
            <p:cNvPr id="136" name="object 1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364187" y="1460499"/>
              <a:ext cx="8923812" cy="8521709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9364231" y="4850677"/>
              <a:ext cx="8924290" cy="5132070"/>
            </a:xfrm>
            <a:custGeom>
              <a:avLst/>
              <a:gdLst/>
              <a:ahLst/>
              <a:cxnLst/>
              <a:rect l="l" t="t" r="r" b="b"/>
              <a:pathLst>
                <a:path w="8924290" h="5132070">
                  <a:moveTo>
                    <a:pt x="8923768" y="5127284"/>
                  </a:moveTo>
                  <a:lnTo>
                    <a:pt x="8907803" y="5128267"/>
                  </a:lnTo>
                  <a:lnTo>
                    <a:pt x="8867696" y="5130029"/>
                  </a:lnTo>
                  <a:lnTo>
                    <a:pt x="8827462" y="5131089"/>
                  </a:lnTo>
                  <a:lnTo>
                    <a:pt x="8787104" y="5131522"/>
                  </a:lnTo>
                  <a:lnTo>
                    <a:pt x="3097974" y="5131522"/>
                  </a:lnTo>
                  <a:lnTo>
                    <a:pt x="3057616" y="5131089"/>
                  </a:lnTo>
                  <a:lnTo>
                    <a:pt x="3017381" y="5130029"/>
                  </a:lnTo>
                  <a:lnTo>
                    <a:pt x="2977274" y="5128267"/>
                  </a:lnTo>
                  <a:lnTo>
                    <a:pt x="2937296" y="5125807"/>
                  </a:lnTo>
                  <a:lnTo>
                    <a:pt x="2897452" y="5122654"/>
                  </a:lnTo>
                  <a:lnTo>
                    <a:pt x="2857743" y="5118822"/>
                  </a:lnTo>
                </a:path>
                <a:path w="8924290" h="5132070">
                  <a:moveTo>
                    <a:pt x="2857743" y="5118822"/>
                  </a:moveTo>
                  <a:lnTo>
                    <a:pt x="2818174" y="5114286"/>
                  </a:lnTo>
                  <a:lnTo>
                    <a:pt x="2778747" y="5109079"/>
                  </a:lnTo>
                  <a:lnTo>
                    <a:pt x="2759005" y="5106122"/>
                  </a:lnTo>
                </a:path>
                <a:path w="8924290" h="5132070">
                  <a:moveTo>
                    <a:pt x="2759005" y="5106122"/>
                  </a:moveTo>
                  <a:lnTo>
                    <a:pt x="2739466" y="5103196"/>
                  </a:lnTo>
                  <a:lnTo>
                    <a:pt x="2700334" y="5096641"/>
                  </a:lnTo>
                  <a:lnTo>
                    <a:pt x="2682958" y="5093422"/>
                  </a:lnTo>
                </a:path>
                <a:path w="8924290" h="5132070">
                  <a:moveTo>
                    <a:pt x="2682958" y="5093422"/>
                  </a:moveTo>
                  <a:lnTo>
                    <a:pt x="2661353" y="5089419"/>
                  </a:lnTo>
                  <a:lnTo>
                    <a:pt x="2622526" y="5081534"/>
                  </a:lnTo>
                  <a:lnTo>
                    <a:pt x="2583858" y="5072990"/>
                  </a:lnTo>
                  <a:lnTo>
                    <a:pt x="2545351" y="5063791"/>
                  </a:lnTo>
                  <a:lnTo>
                    <a:pt x="2512382" y="5055322"/>
                  </a:lnTo>
                </a:path>
                <a:path w="8924290" h="5132070">
                  <a:moveTo>
                    <a:pt x="2512382" y="5055322"/>
                  </a:moveTo>
                  <a:lnTo>
                    <a:pt x="2468832" y="5043447"/>
                  </a:lnTo>
                  <a:lnTo>
                    <a:pt x="2430827" y="5032310"/>
                  </a:lnTo>
                  <a:lnTo>
                    <a:pt x="2392995" y="5020535"/>
                  </a:lnTo>
                  <a:lnTo>
                    <a:pt x="2355340" y="5008128"/>
                  </a:lnTo>
                  <a:lnTo>
                    <a:pt x="2317864" y="4995091"/>
                  </a:lnTo>
                  <a:lnTo>
                    <a:pt x="2280572" y="4981430"/>
                  </a:lnTo>
                  <a:lnTo>
                    <a:pt x="2243465" y="4967149"/>
                  </a:lnTo>
                  <a:lnTo>
                    <a:pt x="2206548" y="4952251"/>
                  </a:lnTo>
                  <a:lnTo>
                    <a:pt x="2169822" y="4936742"/>
                  </a:lnTo>
                  <a:lnTo>
                    <a:pt x="2133292" y="4920625"/>
                  </a:lnTo>
                  <a:lnTo>
                    <a:pt x="2096960" y="4903905"/>
                  </a:lnTo>
                  <a:lnTo>
                    <a:pt x="2060830" y="4886586"/>
                  </a:lnTo>
                  <a:lnTo>
                    <a:pt x="2024904" y="4868673"/>
                  </a:lnTo>
                  <a:lnTo>
                    <a:pt x="1989186" y="4850169"/>
                  </a:lnTo>
                  <a:lnTo>
                    <a:pt x="1953679" y="4831079"/>
                  </a:lnTo>
                  <a:lnTo>
                    <a:pt x="1918386" y="4811408"/>
                  </a:lnTo>
                  <a:lnTo>
                    <a:pt x="1883310" y="4791159"/>
                  </a:lnTo>
                  <a:lnTo>
                    <a:pt x="1848455" y="4770337"/>
                  </a:lnTo>
                  <a:lnTo>
                    <a:pt x="1813822" y="4748945"/>
                  </a:lnTo>
                  <a:lnTo>
                    <a:pt x="1779416" y="4726990"/>
                  </a:lnTo>
                  <a:lnTo>
                    <a:pt x="1745240" y="4704474"/>
                  </a:lnTo>
                  <a:lnTo>
                    <a:pt x="1711296" y="4681402"/>
                  </a:lnTo>
                  <a:lnTo>
                    <a:pt x="1677588" y="4657778"/>
                  </a:lnTo>
                  <a:lnTo>
                    <a:pt x="1644119" y="4633606"/>
                  </a:lnTo>
                  <a:lnTo>
                    <a:pt x="1610891" y="4608892"/>
                  </a:lnTo>
                  <a:lnTo>
                    <a:pt x="1577909" y="4583639"/>
                  </a:lnTo>
                  <a:lnTo>
                    <a:pt x="1545175" y="4557851"/>
                  </a:lnTo>
                  <a:lnTo>
                    <a:pt x="1512693" y="4531532"/>
                  </a:lnTo>
                  <a:lnTo>
                    <a:pt x="1480465" y="4504688"/>
                  </a:lnTo>
                  <a:lnTo>
                    <a:pt x="1448494" y="4477322"/>
                  </a:lnTo>
                  <a:lnTo>
                    <a:pt x="1416784" y="4449438"/>
                  </a:lnTo>
                  <a:lnTo>
                    <a:pt x="1385338" y="4421042"/>
                  </a:lnTo>
                  <a:lnTo>
                    <a:pt x="1354159" y="4392136"/>
                  </a:lnTo>
                  <a:lnTo>
                    <a:pt x="1323250" y="4362726"/>
                  </a:lnTo>
                  <a:lnTo>
                    <a:pt x="1292614" y="4332815"/>
                  </a:lnTo>
                  <a:lnTo>
                    <a:pt x="1262254" y="4302408"/>
                  </a:lnTo>
                  <a:lnTo>
                    <a:pt x="1232173" y="4271510"/>
                  </a:lnTo>
                  <a:lnTo>
                    <a:pt x="1202375" y="4240124"/>
                  </a:lnTo>
                  <a:lnTo>
                    <a:pt x="1172863" y="4208255"/>
                  </a:lnTo>
                  <a:lnTo>
                    <a:pt x="1143639" y="4175907"/>
                  </a:lnTo>
                  <a:lnTo>
                    <a:pt x="1114707" y="4143085"/>
                  </a:lnTo>
                  <a:lnTo>
                    <a:pt x="1086070" y="4109792"/>
                  </a:lnTo>
                  <a:lnTo>
                    <a:pt x="1057731" y="4076033"/>
                  </a:lnTo>
                  <a:lnTo>
                    <a:pt x="1029693" y="4041813"/>
                  </a:lnTo>
                  <a:lnTo>
                    <a:pt x="1001959" y="4007135"/>
                  </a:lnTo>
                  <a:lnTo>
                    <a:pt x="974533" y="3972004"/>
                  </a:lnTo>
                  <a:lnTo>
                    <a:pt x="947417" y="3936423"/>
                  </a:lnTo>
                  <a:lnTo>
                    <a:pt x="920614" y="3900399"/>
                  </a:lnTo>
                  <a:lnTo>
                    <a:pt x="894129" y="3863934"/>
                  </a:lnTo>
                  <a:lnTo>
                    <a:pt x="867963" y="3827033"/>
                  </a:lnTo>
                  <a:lnTo>
                    <a:pt x="842120" y="3789700"/>
                  </a:lnTo>
                  <a:lnTo>
                    <a:pt x="816603" y="3751940"/>
                  </a:lnTo>
                  <a:lnTo>
                    <a:pt x="791416" y="3713756"/>
                  </a:lnTo>
                  <a:lnTo>
                    <a:pt x="766560" y="3675154"/>
                  </a:lnTo>
                  <a:lnTo>
                    <a:pt x="742040" y="3636137"/>
                  </a:lnTo>
                  <a:lnTo>
                    <a:pt x="717859" y="3596710"/>
                  </a:lnTo>
                  <a:lnTo>
                    <a:pt x="694019" y="3556877"/>
                  </a:lnTo>
                  <a:lnTo>
                    <a:pt x="670524" y="3516642"/>
                  </a:lnTo>
                  <a:lnTo>
                    <a:pt x="647376" y="3476009"/>
                  </a:lnTo>
                  <a:lnTo>
                    <a:pt x="624580" y="3434984"/>
                  </a:lnTo>
                  <a:lnTo>
                    <a:pt x="602138" y="3393569"/>
                  </a:lnTo>
                  <a:lnTo>
                    <a:pt x="580053" y="3351770"/>
                  </a:lnTo>
                  <a:lnTo>
                    <a:pt x="558328" y="3309591"/>
                  </a:lnTo>
                  <a:lnTo>
                    <a:pt x="536966" y="3267035"/>
                  </a:lnTo>
                  <a:lnTo>
                    <a:pt x="515971" y="3224108"/>
                  </a:lnTo>
                  <a:lnTo>
                    <a:pt x="495346" y="3180814"/>
                  </a:lnTo>
                  <a:lnTo>
                    <a:pt x="475093" y="3137156"/>
                  </a:lnTo>
                  <a:lnTo>
                    <a:pt x="455216" y="3093139"/>
                  </a:lnTo>
                  <a:lnTo>
                    <a:pt x="435719" y="3048768"/>
                  </a:lnTo>
                  <a:lnTo>
                    <a:pt x="416603" y="3004046"/>
                  </a:lnTo>
                  <a:lnTo>
                    <a:pt x="397872" y="2958979"/>
                  </a:lnTo>
                  <a:lnTo>
                    <a:pt x="379530" y="2913569"/>
                  </a:lnTo>
                  <a:lnTo>
                    <a:pt x="361579" y="2867823"/>
                  </a:lnTo>
                  <a:lnTo>
                    <a:pt x="344023" y="2821743"/>
                  </a:lnTo>
                  <a:lnTo>
                    <a:pt x="326864" y="2775334"/>
                  </a:lnTo>
                  <a:lnTo>
                    <a:pt x="310107" y="2728601"/>
                  </a:lnTo>
                  <a:lnTo>
                    <a:pt x="293752" y="2681547"/>
                  </a:lnTo>
                  <a:lnTo>
                    <a:pt x="277805" y="2634177"/>
                  </a:lnTo>
                  <a:lnTo>
                    <a:pt x="262268" y="2586496"/>
                  </a:lnTo>
                  <a:lnTo>
                    <a:pt x="247145" y="2538507"/>
                  </a:lnTo>
                  <a:lnTo>
                    <a:pt x="232437" y="2490215"/>
                  </a:lnTo>
                  <a:lnTo>
                    <a:pt x="218149" y="2441624"/>
                  </a:lnTo>
                  <a:lnTo>
                    <a:pt x="204284" y="2392738"/>
                  </a:lnTo>
                  <a:lnTo>
                    <a:pt x="190844" y="2343562"/>
                  </a:lnTo>
                  <a:lnTo>
                    <a:pt x="177833" y="2294101"/>
                  </a:lnTo>
                  <a:lnTo>
                    <a:pt x="165254" y="2244357"/>
                  </a:lnTo>
                  <a:lnTo>
                    <a:pt x="153110" y="2194336"/>
                  </a:lnTo>
                  <a:lnTo>
                    <a:pt x="141404" y="2144042"/>
                  </a:lnTo>
                  <a:lnTo>
                    <a:pt x="130139" y="2093479"/>
                  </a:lnTo>
                  <a:lnTo>
                    <a:pt x="119318" y="2042651"/>
                  </a:lnTo>
                  <a:lnTo>
                    <a:pt x="108945" y="1991563"/>
                  </a:lnTo>
                  <a:lnTo>
                    <a:pt x="99023" y="1940219"/>
                  </a:lnTo>
                  <a:lnTo>
                    <a:pt x="89554" y="1888623"/>
                  </a:lnTo>
                  <a:lnTo>
                    <a:pt x="80542" y="1836780"/>
                  </a:lnTo>
                  <a:lnTo>
                    <a:pt x="71990" y="1784694"/>
                  </a:lnTo>
                  <a:lnTo>
                    <a:pt x="63901" y="1732369"/>
                  </a:lnTo>
                  <a:lnTo>
                    <a:pt x="56278" y="1679809"/>
                  </a:lnTo>
                  <a:lnTo>
                    <a:pt x="49124" y="1627019"/>
                  </a:lnTo>
                  <a:lnTo>
                    <a:pt x="42443" y="1574003"/>
                  </a:lnTo>
                  <a:lnTo>
                    <a:pt x="36237" y="1520765"/>
                  </a:lnTo>
                  <a:lnTo>
                    <a:pt x="30510" y="1467310"/>
                  </a:lnTo>
                  <a:lnTo>
                    <a:pt x="25264" y="1413642"/>
                  </a:lnTo>
                  <a:lnTo>
                    <a:pt x="20503" y="1359764"/>
                  </a:lnTo>
                  <a:lnTo>
                    <a:pt x="16231" y="1305683"/>
                  </a:lnTo>
                  <a:lnTo>
                    <a:pt x="12449" y="1251400"/>
                  </a:lnTo>
                  <a:lnTo>
                    <a:pt x="9161" y="1196922"/>
                  </a:lnTo>
                  <a:lnTo>
                    <a:pt x="6445" y="1143717"/>
                  </a:lnTo>
                  <a:lnTo>
                    <a:pt x="6274" y="1142257"/>
                  </a:lnTo>
                  <a:lnTo>
                    <a:pt x="4081" y="1087395"/>
                  </a:lnTo>
                  <a:lnTo>
                    <a:pt x="2294" y="1032355"/>
                  </a:lnTo>
                  <a:lnTo>
                    <a:pt x="1048" y="978621"/>
                  </a:lnTo>
                  <a:lnTo>
                    <a:pt x="961" y="977136"/>
                  </a:lnTo>
                  <a:lnTo>
                    <a:pt x="182" y="921742"/>
                  </a:lnTo>
                  <a:lnTo>
                    <a:pt x="0" y="866177"/>
                  </a:lnTo>
                  <a:lnTo>
                    <a:pt x="257" y="810613"/>
                  </a:lnTo>
                  <a:lnTo>
                    <a:pt x="910" y="762721"/>
                  </a:lnTo>
                </a:path>
                <a:path w="8924290" h="5132070">
                  <a:moveTo>
                    <a:pt x="3968" y="648419"/>
                  </a:moveTo>
                  <a:lnTo>
                    <a:pt x="4206" y="644965"/>
                  </a:lnTo>
                </a:path>
                <a:path w="8924290" h="5132070">
                  <a:moveTo>
                    <a:pt x="12306" y="483315"/>
                  </a:moveTo>
                  <a:lnTo>
                    <a:pt x="12487" y="480957"/>
                  </a:lnTo>
                </a:path>
                <a:path w="8924290" h="5132070">
                  <a:moveTo>
                    <a:pt x="63796" y="711"/>
                  </a:moveTo>
                  <a:lnTo>
                    <a:pt x="63987" y="0"/>
                  </a:lnTo>
                </a:path>
              </a:pathLst>
            </a:custGeom>
            <a:ln w="228600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8" name="object 1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81693" y="3239261"/>
            <a:ext cx="1881540" cy="1905076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73144" y="3127445"/>
            <a:ext cx="2047874" cy="2124059"/>
          </a:xfrm>
          <a:prstGeom prst="rect">
            <a:avLst/>
          </a:prstGeom>
        </p:spPr>
      </p:pic>
      <p:sp>
        <p:nvSpPr>
          <p:cNvPr id="140" name="object 140"/>
          <p:cNvSpPr txBox="1"/>
          <p:nvPr/>
        </p:nvSpPr>
        <p:spPr>
          <a:xfrm>
            <a:off x="427486" y="5584012"/>
            <a:ext cx="3376295" cy="305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199"/>
              </a:lnSpc>
              <a:spcBef>
                <a:spcPts val="100"/>
              </a:spcBef>
            </a:pPr>
            <a:r>
              <a:rPr sz="2900" b="1" spc="80" dirty="0">
                <a:solidFill>
                  <a:srgbClr val="133244"/>
                </a:solidFill>
                <a:latin typeface="Trebuchet MS"/>
                <a:cs typeface="Trebuchet MS"/>
              </a:rPr>
              <a:t>Updating</a:t>
            </a:r>
            <a:r>
              <a:rPr sz="2900" b="1" spc="-11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900" b="1" dirty="0">
                <a:solidFill>
                  <a:srgbClr val="133244"/>
                </a:solidFill>
                <a:latin typeface="Trebuchet MS"/>
                <a:cs typeface="Trebuchet MS"/>
              </a:rPr>
              <a:t>the</a:t>
            </a:r>
            <a:r>
              <a:rPr sz="2900" b="1" spc="-10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900" b="1" spc="-10" dirty="0">
                <a:solidFill>
                  <a:srgbClr val="133244"/>
                </a:solidFill>
                <a:latin typeface="Trebuchet MS"/>
                <a:cs typeface="Trebuchet MS"/>
              </a:rPr>
              <a:t>value </a:t>
            </a:r>
            <a:r>
              <a:rPr sz="2900" b="1" spc="70" dirty="0">
                <a:solidFill>
                  <a:srgbClr val="133244"/>
                </a:solidFill>
                <a:latin typeface="Trebuchet MS"/>
                <a:cs typeface="Trebuchet MS"/>
              </a:rPr>
              <a:t>proposition</a:t>
            </a:r>
            <a:r>
              <a:rPr sz="2900" b="1" spc="-18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900" b="1" spc="175" dirty="0">
                <a:solidFill>
                  <a:srgbClr val="133244"/>
                </a:solidFill>
                <a:latin typeface="Trebuchet MS"/>
                <a:cs typeface="Trebuchet MS"/>
              </a:rPr>
              <a:t>by</a:t>
            </a:r>
            <a:r>
              <a:rPr sz="2900" b="1" spc="-18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900" b="1" spc="-25" dirty="0">
                <a:solidFill>
                  <a:srgbClr val="133244"/>
                </a:solidFill>
                <a:latin typeface="Trebuchet MS"/>
                <a:cs typeface="Trebuchet MS"/>
              </a:rPr>
              <a:t>the </a:t>
            </a:r>
            <a:r>
              <a:rPr sz="2900" b="1" dirty="0">
                <a:solidFill>
                  <a:srgbClr val="133244"/>
                </a:solidFill>
                <a:latin typeface="Trebuchet MS"/>
                <a:cs typeface="Trebuchet MS"/>
              </a:rPr>
              <a:t>integration</a:t>
            </a:r>
            <a:r>
              <a:rPr sz="2900" b="1" spc="18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900" b="1" spc="-25" dirty="0">
                <a:solidFill>
                  <a:srgbClr val="133244"/>
                </a:solidFill>
                <a:latin typeface="Trebuchet MS"/>
                <a:cs typeface="Trebuchet MS"/>
              </a:rPr>
              <a:t>of </a:t>
            </a:r>
            <a:r>
              <a:rPr sz="2900" b="1" dirty="0">
                <a:solidFill>
                  <a:srgbClr val="133244"/>
                </a:solidFill>
                <a:latin typeface="Trebuchet MS"/>
                <a:cs typeface="Trebuchet MS"/>
              </a:rPr>
              <a:t>terminal</a:t>
            </a:r>
            <a:r>
              <a:rPr sz="2900" b="1" spc="-2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900" b="1" spc="80" dirty="0">
                <a:solidFill>
                  <a:srgbClr val="133244"/>
                </a:solidFill>
                <a:latin typeface="Trebuchet MS"/>
                <a:cs typeface="Trebuchet MS"/>
              </a:rPr>
              <a:t>and </a:t>
            </a:r>
            <a:r>
              <a:rPr sz="2900" b="1" spc="55" dirty="0">
                <a:solidFill>
                  <a:srgbClr val="133244"/>
                </a:solidFill>
                <a:latin typeface="Trebuchet MS"/>
                <a:cs typeface="Trebuchet MS"/>
              </a:rPr>
              <a:t>warehouse </a:t>
            </a:r>
            <a:r>
              <a:rPr sz="2900" b="1" spc="65" dirty="0">
                <a:solidFill>
                  <a:srgbClr val="133244"/>
                </a:solidFill>
                <a:latin typeface="Trebuchet MS"/>
                <a:cs typeface="Trebuchet MS"/>
              </a:rPr>
              <a:t>solutions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5660991" y="6069618"/>
            <a:ext cx="3118485" cy="1539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6199"/>
              </a:lnSpc>
              <a:spcBef>
                <a:spcPts val="90"/>
              </a:spcBef>
            </a:pPr>
            <a:r>
              <a:rPr sz="2850" b="1" spc="95" dirty="0">
                <a:solidFill>
                  <a:srgbClr val="133244"/>
                </a:solidFill>
                <a:latin typeface="Trebuchet MS"/>
                <a:cs typeface="Trebuchet MS"/>
              </a:rPr>
              <a:t>Increase</a:t>
            </a:r>
            <a:r>
              <a:rPr sz="2850" b="1" spc="-15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850" b="1" spc="-25" dirty="0">
                <a:solidFill>
                  <a:srgbClr val="133244"/>
                </a:solidFill>
                <a:latin typeface="Trebuchet MS"/>
                <a:cs typeface="Trebuchet MS"/>
              </a:rPr>
              <a:t>in </a:t>
            </a:r>
            <a:r>
              <a:rPr sz="2850" b="1" spc="75" dirty="0">
                <a:solidFill>
                  <a:srgbClr val="133244"/>
                </a:solidFill>
                <a:latin typeface="Trebuchet MS"/>
                <a:cs typeface="Trebuchet MS"/>
              </a:rPr>
              <a:t>Container </a:t>
            </a:r>
            <a:r>
              <a:rPr sz="2850" b="1" spc="114" dirty="0">
                <a:solidFill>
                  <a:srgbClr val="133244"/>
                </a:solidFill>
                <a:latin typeface="Trebuchet MS"/>
                <a:cs typeface="Trebuchet MS"/>
              </a:rPr>
              <a:t>Storage</a:t>
            </a:r>
            <a:r>
              <a:rPr sz="2850" b="1" spc="-17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850" b="1" spc="155" dirty="0">
                <a:solidFill>
                  <a:srgbClr val="133244"/>
                </a:solidFill>
                <a:latin typeface="Trebuchet MS"/>
                <a:cs typeface="Trebuchet MS"/>
              </a:rPr>
              <a:t>Capacity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142" name="object 1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37012" rIns="0" bIns="0" rtlCol="0">
            <a:spAutoFit/>
          </a:bodyPr>
          <a:lstStyle/>
          <a:p>
            <a:pPr marL="1815464">
              <a:lnSpc>
                <a:spcPct val="100000"/>
              </a:lnSpc>
              <a:spcBef>
                <a:spcPts val="100"/>
              </a:spcBef>
            </a:pPr>
            <a:r>
              <a:rPr sz="6500" spc="200" dirty="0">
                <a:solidFill>
                  <a:srgbClr val="133244"/>
                </a:solidFill>
              </a:rPr>
              <a:t>Challenges</a:t>
            </a:r>
            <a:r>
              <a:rPr sz="6500" spc="-385" dirty="0">
                <a:solidFill>
                  <a:srgbClr val="133244"/>
                </a:solidFill>
              </a:rPr>
              <a:t> </a:t>
            </a:r>
            <a:r>
              <a:rPr sz="6500" spc="-545" dirty="0">
                <a:solidFill>
                  <a:srgbClr val="133244"/>
                </a:solidFill>
              </a:rPr>
              <a:t>1/2</a:t>
            </a:r>
            <a:endParaRPr sz="6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24124"/>
            <a:ext cx="18287998" cy="327427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023931" y="9982200"/>
            <a:ext cx="9264650" cy="304800"/>
          </a:xfrm>
          <a:custGeom>
            <a:avLst/>
            <a:gdLst/>
            <a:ahLst/>
            <a:cxnLst/>
            <a:rect l="l" t="t" r="r" b="b"/>
            <a:pathLst>
              <a:path w="9264650" h="304800">
                <a:moveTo>
                  <a:pt x="9264067" y="304800"/>
                </a:moveTo>
                <a:lnTo>
                  <a:pt x="0" y="304800"/>
                </a:lnTo>
                <a:lnTo>
                  <a:pt x="5095" y="290877"/>
                </a:lnTo>
                <a:lnTo>
                  <a:pt x="25151" y="249247"/>
                </a:lnTo>
                <a:lnTo>
                  <a:pt x="49007" y="209980"/>
                </a:lnTo>
                <a:lnTo>
                  <a:pt x="76424" y="173316"/>
                </a:lnTo>
                <a:lnTo>
                  <a:pt x="107163" y="139495"/>
                </a:lnTo>
                <a:lnTo>
                  <a:pt x="140984" y="108756"/>
                </a:lnTo>
                <a:lnTo>
                  <a:pt x="177648" y="81339"/>
                </a:lnTo>
                <a:lnTo>
                  <a:pt x="216914" y="57483"/>
                </a:lnTo>
                <a:lnTo>
                  <a:pt x="258545" y="37428"/>
                </a:lnTo>
                <a:lnTo>
                  <a:pt x="302300" y="21412"/>
                </a:lnTo>
                <a:lnTo>
                  <a:pt x="347940" y="9676"/>
                </a:lnTo>
                <a:lnTo>
                  <a:pt x="395226" y="2458"/>
                </a:lnTo>
                <a:lnTo>
                  <a:pt x="443917" y="0"/>
                </a:lnTo>
                <a:lnTo>
                  <a:pt x="9264067" y="0"/>
                </a:lnTo>
                <a:lnTo>
                  <a:pt x="9264067" y="304800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8925236"/>
            <a:ext cx="1128395" cy="1362075"/>
            <a:chOff x="0" y="8925236"/>
            <a:chExt cx="1128395" cy="1362075"/>
          </a:xfrm>
        </p:grpSpPr>
        <p:sp>
          <p:nvSpPr>
            <p:cNvPr id="5" name="object 5"/>
            <p:cNvSpPr/>
            <p:nvPr/>
          </p:nvSpPr>
          <p:spPr>
            <a:xfrm>
              <a:off x="0" y="8925236"/>
              <a:ext cx="1128395" cy="1362075"/>
            </a:xfrm>
            <a:custGeom>
              <a:avLst/>
              <a:gdLst/>
              <a:ahLst/>
              <a:cxnLst/>
              <a:rect l="l" t="t" r="r" b="b"/>
              <a:pathLst>
                <a:path w="1128395" h="1362075">
                  <a:moveTo>
                    <a:pt x="0" y="1361774"/>
                  </a:moveTo>
                  <a:lnTo>
                    <a:pt x="0" y="0"/>
                  </a:lnTo>
                  <a:lnTo>
                    <a:pt x="36137" y="16069"/>
                  </a:lnTo>
                  <a:lnTo>
                    <a:pt x="76985" y="35385"/>
                  </a:lnTo>
                  <a:lnTo>
                    <a:pt x="117310" y="55614"/>
                  </a:lnTo>
                  <a:lnTo>
                    <a:pt x="157100" y="76743"/>
                  </a:lnTo>
                  <a:lnTo>
                    <a:pt x="196340" y="98758"/>
                  </a:lnTo>
                  <a:lnTo>
                    <a:pt x="235017" y="121645"/>
                  </a:lnTo>
                  <a:lnTo>
                    <a:pt x="273118" y="145391"/>
                  </a:lnTo>
                  <a:lnTo>
                    <a:pt x="310629" y="169983"/>
                  </a:lnTo>
                  <a:lnTo>
                    <a:pt x="347536" y="195407"/>
                  </a:lnTo>
                  <a:lnTo>
                    <a:pt x="383827" y="221650"/>
                  </a:lnTo>
                  <a:lnTo>
                    <a:pt x="419488" y="248698"/>
                  </a:lnTo>
                  <a:lnTo>
                    <a:pt x="454505" y="276538"/>
                  </a:lnTo>
                  <a:lnTo>
                    <a:pt x="488864" y="305156"/>
                  </a:lnTo>
                  <a:lnTo>
                    <a:pt x="522553" y="334539"/>
                  </a:lnTo>
                  <a:lnTo>
                    <a:pt x="555559" y="364673"/>
                  </a:lnTo>
                  <a:lnTo>
                    <a:pt x="587866" y="395545"/>
                  </a:lnTo>
                  <a:lnTo>
                    <a:pt x="619463" y="427141"/>
                  </a:lnTo>
                  <a:lnTo>
                    <a:pt x="650335" y="459449"/>
                  </a:lnTo>
                  <a:lnTo>
                    <a:pt x="680469" y="492454"/>
                  </a:lnTo>
                  <a:lnTo>
                    <a:pt x="709852" y="526143"/>
                  </a:lnTo>
                  <a:lnTo>
                    <a:pt x="738470" y="560503"/>
                  </a:lnTo>
                  <a:lnTo>
                    <a:pt x="766310" y="595520"/>
                  </a:lnTo>
                  <a:lnTo>
                    <a:pt x="793358" y="631181"/>
                  </a:lnTo>
                  <a:lnTo>
                    <a:pt x="819600" y="667471"/>
                  </a:lnTo>
                  <a:lnTo>
                    <a:pt x="845024" y="704379"/>
                  </a:lnTo>
                  <a:lnTo>
                    <a:pt x="869616" y="741890"/>
                  </a:lnTo>
                  <a:lnTo>
                    <a:pt x="893363" y="779991"/>
                  </a:lnTo>
                  <a:lnTo>
                    <a:pt x="916250" y="818668"/>
                  </a:lnTo>
                  <a:lnTo>
                    <a:pt x="938265" y="857908"/>
                  </a:lnTo>
                  <a:lnTo>
                    <a:pt x="959393" y="897697"/>
                  </a:lnTo>
                  <a:lnTo>
                    <a:pt x="979623" y="938023"/>
                  </a:lnTo>
                  <a:lnTo>
                    <a:pt x="998939" y="978871"/>
                  </a:lnTo>
                  <a:lnTo>
                    <a:pt x="1017329" y="1020228"/>
                  </a:lnTo>
                  <a:lnTo>
                    <a:pt x="1034779" y="1062080"/>
                  </a:lnTo>
                  <a:lnTo>
                    <a:pt x="1051276" y="1104415"/>
                  </a:lnTo>
                  <a:lnTo>
                    <a:pt x="1066806" y="1147219"/>
                  </a:lnTo>
                  <a:lnTo>
                    <a:pt x="1081356" y="1190477"/>
                  </a:lnTo>
                  <a:lnTo>
                    <a:pt x="1094912" y="1234178"/>
                  </a:lnTo>
                  <a:lnTo>
                    <a:pt x="1107461" y="1278307"/>
                  </a:lnTo>
                  <a:lnTo>
                    <a:pt x="1118990" y="1322850"/>
                  </a:lnTo>
                  <a:lnTo>
                    <a:pt x="1128079" y="1361774"/>
                  </a:lnTo>
                  <a:lnTo>
                    <a:pt x="0" y="1361774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76" y="10218831"/>
              <a:ext cx="72389" cy="681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76" y="9995157"/>
              <a:ext cx="72389" cy="723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76" y="9771766"/>
              <a:ext cx="72389" cy="723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176" y="9552248"/>
              <a:ext cx="72389" cy="682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567" y="10218831"/>
              <a:ext cx="72389" cy="6816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567" y="9995157"/>
              <a:ext cx="72389" cy="723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567" y="9771766"/>
              <a:ext cx="72389" cy="723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567" y="9552248"/>
              <a:ext cx="72389" cy="682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7123190" y="0"/>
            <a:ext cx="1165225" cy="1183640"/>
            <a:chOff x="17123190" y="0"/>
            <a:chExt cx="1165225" cy="1183640"/>
          </a:xfrm>
        </p:grpSpPr>
        <p:sp>
          <p:nvSpPr>
            <p:cNvPr id="15" name="object 15"/>
            <p:cNvSpPr/>
            <p:nvPr/>
          </p:nvSpPr>
          <p:spPr>
            <a:xfrm>
              <a:off x="17123190" y="0"/>
              <a:ext cx="1165225" cy="1183640"/>
            </a:xfrm>
            <a:custGeom>
              <a:avLst/>
              <a:gdLst/>
              <a:ahLst/>
              <a:cxnLst/>
              <a:rect l="l" t="t" r="r" b="b"/>
              <a:pathLst>
                <a:path w="1165225" h="1183640">
                  <a:moveTo>
                    <a:pt x="1164811" y="0"/>
                  </a:moveTo>
                  <a:lnTo>
                    <a:pt x="1164811" y="1183456"/>
                  </a:lnTo>
                  <a:lnTo>
                    <a:pt x="1159410" y="1182483"/>
                  </a:lnTo>
                  <a:lnTo>
                    <a:pt x="1113806" y="1172740"/>
                  </a:lnTo>
                  <a:lnTo>
                    <a:pt x="1068732" y="1161589"/>
                  </a:lnTo>
                  <a:lnTo>
                    <a:pt x="1024214" y="1149056"/>
                  </a:lnTo>
                  <a:lnTo>
                    <a:pt x="980275" y="1135163"/>
                  </a:lnTo>
                  <a:lnTo>
                    <a:pt x="936941" y="1119936"/>
                  </a:lnTo>
                  <a:lnTo>
                    <a:pt x="894234" y="1103398"/>
                  </a:lnTo>
                  <a:lnTo>
                    <a:pt x="852180" y="1085574"/>
                  </a:lnTo>
                  <a:lnTo>
                    <a:pt x="810802" y="1066489"/>
                  </a:lnTo>
                  <a:lnTo>
                    <a:pt x="770126" y="1046167"/>
                  </a:lnTo>
                  <a:lnTo>
                    <a:pt x="730176" y="1024632"/>
                  </a:lnTo>
                  <a:lnTo>
                    <a:pt x="690976" y="1001909"/>
                  </a:lnTo>
                  <a:lnTo>
                    <a:pt x="652550" y="978021"/>
                  </a:lnTo>
                  <a:lnTo>
                    <a:pt x="614923" y="952994"/>
                  </a:lnTo>
                  <a:lnTo>
                    <a:pt x="578118" y="926851"/>
                  </a:lnTo>
                  <a:lnTo>
                    <a:pt x="542162" y="899617"/>
                  </a:lnTo>
                  <a:lnTo>
                    <a:pt x="507077" y="871317"/>
                  </a:lnTo>
                  <a:lnTo>
                    <a:pt x="472888" y="841974"/>
                  </a:lnTo>
                  <a:lnTo>
                    <a:pt x="439619" y="811613"/>
                  </a:lnTo>
                  <a:lnTo>
                    <a:pt x="407296" y="780259"/>
                  </a:lnTo>
                  <a:lnTo>
                    <a:pt x="375942" y="747936"/>
                  </a:lnTo>
                  <a:lnTo>
                    <a:pt x="345581" y="714667"/>
                  </a:lnTo>
                  <a:lnTo>
                    <a:pt x="316238" y="680478"/>
                  </a:lnTo>
                  <a:lnTo>
                    <a:pt x="287938" y="645393"/>
                  </a:lnTo>
                  <a:lnTo>
                    <a:pt x="260704" y="609437"/>
                  </a:lnTo>
                  <a:lnTo>
                    <a:pt x="234561" y="572632"/>
                  </a:lnTo>
                  <a:lnTo>
                    <a:pt x="209534" y="535005"/>
                  </a:lnTo>
                  <a:lnTo>
                    <a:pt x="185646" y="496579"/>
                  </a:lnTo>
                  <a:lnTo>
                    <a:pt x="162923" y="457379"/>
                  </a:lnTo>
                  <a:lnTo>
                    <a:pt x="141388" y="417428"/>
                  </a:lnTo>
                  <a:lnTo>
                    <a:pt x="121066" y="376752"/>
                  </a:lnTo>
                  <a:lnTo>
                    <a:pt x="101980" y="335375"/>
                  </a:lnTo>
                  <a:lnTo>
                    <a:pt x="84157" y="293321"/>
                  </a:lnTo>
                  <a:lnTo>
                    <a:pt x="67619" y="250614"/>
                  </a:lnTo>
                  <a:lnTo>
                    <a:pt x="52392" y="207279"/>
                  </a:lnTo>
                  <a:lnTo>
                    <a:pt x="38499" y="163341"/>
                  </a:lnTo>
                  <a:lnTo>
                    <a:pt x="25965" y="118822"/>
                  </a:lnTo>
                  <a:lnTo>
                    <a:pt x="14815" y="73749"/>
                  </a:lnTo>
                  <a:lnTo>
                    <a:pt x="5072" y="28145"/>
                  </a:lnTo>
                  <a:lnTo>
                    <a:pt x="0" y="0"/>
                  </a:lnTo>
                  <a:lnTo>
                    <a:pt x="1164811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55634" y="570039"/>
              <a:ext cx="79743" cy="797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755634" y="323645"/>
              <a:ext cx="79743" cy="797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755634" y="77563"/>
              <a:ext cx="79743" cy="797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01716" y="570039"/>
              <a:ext cx="79743" cy="797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01716" y="77563"/>
              <a:ext cx="79743" cy="797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01716" y="323645"/>
              <a:ext cx="79743" cy="7974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48109" y="77570"/>
              <a:ext cx="40005" cy="572770"/>
            </a:xfrm>
            <a:custGeom>
              <a:avLst/>
              <a:gdLst/>
              <a:ahLst/>
              <a:cxnLst/>
              <a:rect l="l" t="t" r="r" b="b"/>
              <a:pathLst>
                <a:path w="40005" h="572770">
                  <a:moveTo>
                    <a:pt x="39878" y="492480"/>
                  </a:moveTo>
                  <a:lnTo>
                    <a:pt x="34582" y="492480"/>
                  </a:lnTo>
                  <a:lnTo>
                    <a:pt x="29489" y="493483"/>
                  </a:lnTo>
                  <a:lnTo>
                    <a:pt x="1003" y="521970"/>
                  </a:lnTo>
                  <a:lnTo>
                    <a:pt x="0" y="527062"/>
                  </a:lnTo>
                  <a:lnTo>
                    <a:pt x="0" y="537629"/>
                  </a:lnTo>
                  <a:lnTo>
                    <a:pt x="29489" y="571207"/>
                  </a:lnTo>
                  <a:lnTo>
                    <a:pt x="34582" y="572223"/>
                  </a:lnTo>
                  <a:lnTo>
                    <a:pt x="39878" y="572223"/>
                  </a:lnTo>
                  <a:lnTo>
                    <a:pt x="39878" y="492480"/>
                  </a:lnTo>
                  <a:close/>
                </a:path>
                <a:path w="40005" h="572770">
                  <a:moveTo>
                    <a:pt x="39878" y="246075"/>
                  </a:moveTo>
                  <a:lnTo>
                    <a:pt x="34582" y="246075"/>
                  </a:lnTo>
                  <a:lnTo>
                    <a:pt x="29489" y="247091"/>
                  </a:lnTo>
                  <a:lnTo>
                    <a:pt x="1003" y="275577"/>
                  </a:lnTo>
                  <a:lnTo>
                    <a:pt x="0" y="280670"/>
                  </a:lnTo>
                  <a:lnTo>
                    <a:pt x="0" y="291236"/>
                  </a:lnTo>
                  <a:lnTo>
                    <a:pt x="29489" y="324815"/>
                  </a:lnTo>
                  <a:lnTo>
                    <a:pt x="34582" y="325818"/>
                  </a:lnTo>
                  <a:lnTo>
                    <a:pt x="39878" y="325818"/>
                  </a:lnTo>
                  <a:lnTo>
                    <a:pt x="39878" y="246075"/>
                  </a:lnTo>
                  <a:close/>
                </a:path>
                <a:path w="40005" h="572770">
                  <a:moveTo>
                    <a:pt x="39878" y="0"/>
                  </a:moveTo>
                  <a:lnTo>
                    <a:pt x="34582" y="0"/>
                  </a:lnTo>
                  <a:lnTo>
                    <a:pt x="29489" y="1016"/>
                  </a:lnTo>
                  <a:lnTo>
                    <a:pt x="1003" y="29502"/>
                  </a:lnTo>
                  <a:lnTo>
                    <a:pt x="0" y="34582"/>
                  </a:lnTo>
                  <a:lnTo>
                    <a:pt x="0" y="45161"/>
                  </a:lnTo>
                  <a:lnTo>
                    <a:pt x="29489" y="78727"/>
                  </a:lnTo>
                  <a:lnTo>
                    <a:pt x="34582" y="79743"/>
                  </a:lnTo>
                  <a:lnTo>
                    <a:pt x="39878" y="79743"/>
                  </a:lnTo>
                  <a:lnTo>
                    <a:pt x="39878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0" y="0"/>
            <a:ext cx="2279015" cy="3373754"/>
            <a:chOff x="0" y="0"/>
            <a:chExt cx="2279015" cy="3373754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63295"/>
              <a:ext cx="2278767" cy="29101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278767" cy="27371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2278767" cy="217017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13244" y="158546"/>
              <a:ext cx="1414145" cy="247650"/>
            </a:xfrm>
            <a:custGeom>
              <a:avLst/>
              <a:gdLst/>
              <a:ahLst/>
              <a:cxnLst/>
              <a:rect l="l" t="t" r="r" b="b"/>
              <a:pathLst>
                <a:path w="1414145" h="247650">
                  <a:moveTo>
                    <a:pt x="41008" y="224345"/>
                  </a:moveTo>
                  <a:lnTo>
                    <a:pt x="23215" y="206565"/>
                  </a:lnTo>
                  <a:lnTo>
                    <a:pt x="17780" y="206565"/>
                  </a:lnTo>
                  <a:lnTo>
                    <a:pt x="0" y="224345"/>
                  </a:lnTo>
                  <a:lnTo>
                    <a:pt x="0" y="229793"/>
                  </a:lnTo>
                  <a:lnTo>
                    <a:pt x="17780" y="247573"/>
                  </a:lnTo>
                  <a:lnTo>
                    <a:pt x="23215" y="247573"/>
                  </a:lnTo>
                  <a:lnTo>
                    <a:pt x="41008" y="229793"/>
                  </a:lnTo>
                  <a:lnTo>
                    <a:pt x="41008" y="227076"/>
                  </a:lnTo>
                  <a:lnTo>
                    <a:pt x="41008" y="224345"/>
                  </a:lnTo>
                  <a:close/>
                </a:path>
                <a:path w="1414145" h="247650">
                  <a:moveTo>
                    <a:pt x="41008" y="18554"/>
                  </a:moveTo>
                  <a:lnTo>
                    <a:pt x="23215" y="762"/>
                  </a:lnTo>
                  <a:lnTo>
                    <a:pt x="17780" y="762"/>
                  </a:lnTo>
                  <a:lnTo>
                    <a:pt x="0" y="18554"/>
                  </a:lnTo>
                  <a:lnTo>
                    <a:pt x="0" y="23990"/>
                  </a:lnTo>
                  <a:lnTo>
                    <a:pt x="17780" y="41770"/>
                  </a:lnTo>
                  <a:lnTo>
                    <a:pt x="23215" y="41770"/>
                  </a:lnTo>
                  <a:lnTo>
                    <a:pt x="41008" y="23990"/>
                  </a:lnTo>
                  <a:lnTo>
                    <a:pt x="41008" y="21272"/>
                  </a:lnTo>
                  <a:lnTo>
                    <a:pt x="41008" y="18554"/>
                  </a:lnTo>
                  <a:close/>
                </a:path>
                <a:path w="1414145" h="247650">
                  <a:moveTo>
                    <a:pt x="269582" y="224345"/>
                  </a:moveTo>
                  <a:lnTo>
                    <a:pt x="251802" y="206565"/>
                  </a:lnTo>
                  <a:lnTo>
                    <a:pt x="246367" y="206565"/>
                  </a:lnTo>
                  <a:lnTo>
                    <a:pt x="228574" y="224345"/>
                  </a:lnTo>
                  <a:lnTo>
                    <a:pt x="228574" y="229793"/>
                  </a:lnTo>
                  <a:lnTo>
                    <a:pt x="246367" y="247573"/>
                  </a:lnTo>
                  <a:lnTo>
                    <a:pt x="251802" y="247573"/>
                  </a:lnTo>
                  <a:lnTo>
                    <a:pt x="269582" y="229793"/>
                  </a:lnTo>
                  <a:lnTo>
                    <a:pt x="269582" y="227076"/>
                  </a:lnTo>
                  <a:lnTo>
                    <a:pt x="269582" y="224345"/>
                  </a:lnTo>
                  <a:close/>
                </a:path>
                <a:path w="1414145" h="247650">
                  <a:moveTo>
                    <a:pt x="269582" y="18554"/>
                  </a:moveTo>
                  <a:lnTo>
                    <a:pt x="251802" y="762"/>
                  </a:lnTo>
                  <a:lnTo>
                    <a:pt x="246367" y="762"/>
                  </a:lnTo>
                  <a:lnTo>
                    <a:pt x="228574" y="18554"/>
                  </a:lnTo>
                  <a:lnTo>
                    <a:pt x="228574" y="23990"/>
                  </a:lnTo>
                  <a:lnTo>
                    <a:pt x="246367" y="41770"/>
                  </a:lnTo>
                  <a:lnTo>
                    <a:pt x="251802" y="41770"/>
                  </a:lnTo>
                  <a:lnTo>
                    <a:pt x="269582" y="23990"/>
                  </a:lnTo>
                  <a:lnTo>
                    <a:pt x="269582" y="21272"/>
                  </a:lnTo>
                  <a:lnTo>
                    <a:pt x="269582" y="18554"/>
                  </a:lnTo>
                  <a:close/>
                </a:path>
                <a:path w="1414145" h="247650">
                  <a:moveTo>
                    <a:pt x="498932" y="224345"/>
                  </a:moveTo>
                  <a:lnTo>
                    <a:pt x="481139" y="206565"/>
                  </a:lnTo>
                  <a:lnTo>
                    <a:pt x="475703" y="206565"/>
                  </a:lnTo>
                  <a:lnTo>
                    <a:pt x="457923" y="224345"/>
                  </a:lnTo>
                  <a:lnTo>
                    <a:pt x="457923" y="229793"/>
                  </a:lnTo>
                  <a:lnTo>
                    <a:pt x="475703" y="247573"/>
                  </a:lnTo>
                  <a:lnTo>
                    <a:pt x="481139" y="247573"/>
                  </a:lnTo>
                  <a:lnTo>
                    <a:pt x="498932" y="229793"/>
                  </a:lnTo>
                  <a:lnTo>
                    <a:pt x="498932" y="227076"/>
                  </a:lnTo>
                  <a:lnTo>
                    <a:pt x="498932" y="224345"/>
                  </a:lnTo>
                  <a:close/>
                </a:path>
                <a:path w="1414145" h="247650">
                  <a:moveTo>
                    <a:pt x="498932" y="18554"/>
                  </a:moveTo>
                  <a:lnTo>
                    <a:pt x="481139" y="762"/>
                  </a:lnTo>
                  <a:lnTo>
                    <a:pt x="475703" y="762"/>
                  </a:lnTo>
                  <a:lnTo>
                    <a:pt x="457923" y="18554"/>
                  </a:lnTo>
                  <a:lnTo>
                    <a:pt x="457923" y="23990"/>
                  </a:lnTo>
                  <a:lnTo>
                    <a:pt x="475703" y="41770"/>
                  </a:lnTo>
                  <a:lnTo>
                    <a:pt x="481139" y="41770"/>
                  </a:lnTo>
                  <a:lnTo>
                    <a:pt x="498932" y="23990"/>
                  </a:lnTo>
                  <a:lnTo>
                    <a:pt x="498932" y="21272"/>
                  </a:lnTo>
                  <a:lnTo>
                    <a:pt x="498932" y="18554"/>
                  </a:lnTo>
                  <a:close/>
                </a:path>
                <a:path w="1414145" h="247650">
                  <a:moveTo>
                    <a:pt x="727519" y="18554"/>
                  </a:moveTo>
                  <a:lnTo>
                    <a:pt x="709726" y="762"/>
                  </a:lnTo>
                  <a:lnTo>
                    <a:pt x="704291" y="762"/>
                  </a:lnTo>
                  <a:lnTo>
                    <a:pt x="686511" y="18554"/>
                  </a:lnTo>
                  <a:lnTo>
                    <a:pt x="686511" y="23990"/>
                  </a:lnTo>
                  <a:lnTo>
                    <a:pt x="704291" y="41770"/>
                  </a:lnTo>
                  <a:lnTo>
                    <a:pt x="709726" y="41770"/>
                  </a:lnTo>
                  <a:lnTo>
                    <a:pt x="727519" y="23990"/>
                  </a:lnTo>
                  <a:lnTo>
                    <a:pt x="727519" y="21272"/>
                  </a:lnTo>
                  <a:lnTo>
                    <a:pt x="727519" y="18554"/>
                  </a:lnTo>
                  <a:close/>
                </a:path>
                <a:path w="1414145" h="247650">
                  <a:moveTo>
                    <a:pt x="956094" y="227076"/>
                  </a:moveTo>
                  <a:lnTo>
                    <a:pt x="954811" y="219062"/>
                  </a:lnTo>
                  <a:lnTo>
                    <a:pt x="950404" y="212547"/>
                  </a:lnTo>
                  <a:lnTo>
                    <a:pt x="943711" y="208165"/>
                  </a:lnTo>
                  <a:lnTo>
                    <a:pt x="935596" y="206565"/>
                  </a:lnTo>
                  <a:lnTo>
                    <a:pt x="927582" y="208165"/>
                  </a:lnTo>
                  <a:lnTo>
                    <a:pt x="921067" y="212547"/>
                  </a:lnTo>
                  <a:lnTo>
                    <a:pt x="916698" y="219062"/>
                  </a:lnTo>
                  <a:lnTo>
                    <a:pt x="915085" y="227076"/>
                  </a:lnTo>
                  <a:lnTo>
                    <a:pt x="916698" y="235077"/>
                  </a:lnTo>
                  <a:lnTo>
                    <a:pt x="921067" y="241592"/>
                  </a:lnTo>
                  <a:lnTo>
                    <a:pt x="927582" y="245973"/>
                  </a:lnTo>
                  <a:lnTo>
                    <a:pt x="935596" y="247573"/>
                  </a:lnTo>
                  <a:lnTo>
                    <a:pt x="943610" y="245973"/>
                  </a:lnTo>
                  <a:lnTo>
                    <a:pt x="950112" y="241592"/>
                  </a:lnTo>
                  <a:lnTo>
                    <a:pt x="954493" y="235077"/>
                  </a:lnTo>
                  <a:lnTo>
                    <a:pt x="956094" y="227076"/>
                  </a:lnTo>
                  <a:close/>
                </a:path>
                <a:path w="1414145" h="247650">
                  <a:moveTo>
                    <a:pt x="956094" y="20510"/>
                  </a:moveTo>
                  <a:lnTo>
                    <a:pt x="954493" y="12496"/>
                  </a:lnTo>
                  <a:lnTo>
                    <a:pt x="950112" y="5981"/>
                  </a:lnTo>
                  <a:lnTo>
                    <a:pt x="943610" y="1612"/>
                  </a:lnTo>
                  <a:lnTo>
                    <a:pt x="935596" y="0"/>
                  </a:lnTo>
                  <a:lnTo>
                    <a:pt x="927582" y="1612"/>
                  </a:lnTo>
                  <a:lnTo>
                    <a:pt x="921067" y="5981"/>
                  </a:lnTo>
                  <a:lnTo>
                    <a:pt x="916698" y="12496"/>
                  </a:lnTo>
                  <a:lnTo>
                    <a:pt x="915085" y="20510"/>
                  </a:lnTo>
                  <a:lnTo>
                    <a:pt x="916698" y="28524"/>
                  </a:lnTo>
                  <a:lnTo>
                    <a:pt x="921067" y="35039"/>
                  </a:lnTo>
                  <a:lnTo>
                    <a:pt x="927582" y="39408"/>
                  </a:lnTo>
                  <a:lnTo>
                    <a:pt x="935596" y="41008"/>
                  </a:lnTo>
                  <a:lnTo>
                    <a:pt x="943610" y="39408"/>
                  </a:lnTo>
                  <a:lnTo>
                    <a:pt x="950112" y="35039"/>
                  </a:lnTo>
                  <a:lnTo>
                    <a:pt x="954493" y="28524"/>
                  </a:lnTo>
                  <a:lnTo>
                    <a:pt x="956094" y="20510"/>
                  </a:lnTo>
                  <a:close/>
                </a:path>
                <a:path w="1414145" h="247650">
                  <a:moveTo>
                    <a:pt x="1185443" y="227076"/>
                  </a:moveTo>
                  <a:lnTo>
                    <a:pt x="1183843" y="219062"/>
                  </a:lnTo>
                  <a:lnTo>
                    <a:pt x="1179461" y="212547"/>
                  </a:lnTo>
                  <a:lnTo>
                    <a:pt x="1172946" y="208165"/>
                  </a:lnTo>
                  <a:lnTo>
                    <a:pt x="1164932" y="206565"/>
                  </a:lnTo>
                  <a:lnTo>
                    <a:pt x="1156931" y="208165"/>
                  </a:lnTo>
                  <a:lnTo>
                    <a:pt x="1150416" y="212547"/>
                  </a:lnTo>
                  <a:lnTo>
                    <a:pt x="1146035" y="219062"/>
                  </a:lnTo>
                  <a:lnTo>
                    <a:pt x="1144435" y="227076"/>
                  </a:lnTo>
                  <a:lnTo>
                    <a:pt x="1146035" y="235077"/>
                  </a:lnTo>
                  <a:lnTo>
                    <a:pt x="1150416" y="241592"/>
                  </a:lnTo>
                  <a:lnTo>
                    <a:pt x="1156931" y="245973"/>
                  </a:lnTo>
                  <a:lnTo>
                    <a:pt x="1164932" y="247573"/>
                  </a:lnTo>
                  <a:lnTo>
                    <a:pt x="1172946" y="245973"/>
                  </a:lnTo>
                  <a:lnTo>
                    <a:pt x="1179461" y="241592"/>
                  </a:lnTo>
                  <a:lnTo>
                    <a:pt x="1183843" y="235077"/>
                  </a:lnTo>
                  <a:lnTo>
                    <a:pt x="1185443" y="227076"/>
                  </a:lnTo>
                  <a:close/>
                </a:path>
                <a:path w="1414145" h="247650">
                  <a:moveTo>
                    <a:pt x="1185443" y="20510"/>
                  </a:moveTo>
                  <a:lnTo>
                    <a:pt x="1183843" y="12496"/>
                  </a:lnTo>
                  <a:lnTo>
                    <a:pt x="1179461" y="5981"/>
                  </a:lnTo>
                  <a:lnTo>
                    <a:pt x="1172946" y="1612"/>
                  </a:lnTo>
                  <a:lnTo>
                    <a:pt x="1164932" y="0"/>
                  </a:lnTo>
                  <a:lnTo>
                    <a:pt x="1156931" y="1612"/>
                  </a:lnTo>
                  <a:lnTo>
                    <a:pt x="1150416" y="5981"/>
                  </a:lnTo>
                  <a:lnTo>
                    <a:pt x="1146035" y="12496"/>
                  </a:lnTo>
                  <a:lnTo>
                    <a:pt x="1144435" y="20510"/>
                  </a:lnTo>
                  <a:lnTo>
                    <a:pt x="1146035" y="28524"/>
                  </a:lnTo>
                  <a:lnTo>
                    <a:pt x="1150416" y="35039"/>
                  </a:lnTo>
                  <a:lnTo>
                    <a:pt x="1156931" y="39408"/>
                  </a:lnTo>
                  <a:lnTo>
                    <a:pt x="1164932" y="41008"/>
                  </a:lnTo>
                  <a:lnTo>
                    <a:pt x="1172946" y="39408"/>
                  </a:lnTo>
                  <a:lnTo>
                    <a:pt x="1179461" y="35039"/>
                  </a:lnTo>
                  <a:lnTo>
                    <a:pt x="1183843" y="28524"/>
                  </a:lnTo>
                  <a:lnTo>
                    <a:pt x="1185443" y="20510"/>
                  </a:lnTo>
                  <a:close/>
                </a:path>
                <a:path w="1414145" h="247650">
                  <a:moveTo>
                    <a:pt x="1414030" y="227076"/>
                  </a:moveTo>
                  <a:lnTo>
                    <a:pt x="1412430" y="219062"/>
                  </a:lnTo>
                  <a:lnTo>
                    <a:pt x="1408049" y="212547"/>
                  </a:lnTo>
                  <a:lnTo>
                    <a:pt x="1401533" y="208165"/>
                  </a:lnTo>
                  <a:lnTo>
                    <a:pt x="1393520" y="206565"/>
                  </a:lnTo>
                  <a:lnTo>
                    <a:pt x="1385506" y="208165"/>
                  </a:lnTo>
                  <a:lnTo>
                    <a:pt x="1379004" y="212547"/>
                  </a:lnTo>
                  <a:lnTo>
                    <a:pt x="1374622" y="219062"/>
                  </a:lnTo>
                  <a:lnTo>
                    <a:pt x="1373022" y="227076"/>
                  </a:lnTo>
                  <a:lnTo>
                    <a:pt x="1374622" y="235077"/>
                  </a:lnTo>
                  <a:lnTo>
                    <a:pt x="1379004" y="241592"/>
                  </a:lnTo>
                  <a:lnTo>
                    <a:pt x="1385506" y="245973"/>
                  </a:lnTo>
                  <a:lnTo>
                    <a:pt x="1393520" y="247573"/>
                  </a:lnTo>
                  <a:lnTo>
                    <a:pt x="1401533" y="245973"/>
                  </a:lnTo>
                  <a:lnTo>
                    <a:pt x="1408049" y="241592"/>
                  </a:lnTo>
                  <a:lnTo>
                    <a:pt x="1412430" y="235077"/>
                  </a:lnTo>
                  <a:lnTo>
                    <a:pt x="1414030" y="227076"/>
                  </a:lnTo>
                  <a:close/>
                </a:path>
                <a:path w="1414145" h="247650">
                  <a:moveTo>
                    <a:pt x="1414030" y="20510"/>
                  </a:moveTo>
                  <a:lnTo>
                    <a:pt x="1412430" y="12496"/>
                  </a:lnTo>
                  <a:lnTo>
                    <a:pt x="1408049" y="5981"/>
                  </a:lnTo>
                  <a:lnTo>
                    <a:pt x="1401533" y="1612"/>
                  </a:lnTo>
                  <a:lnTo>
                    <a:pt x="1393520" y="0"/>
                  </a:lnTo>
                  <a:lnTo>
                    <a:pt x="1385506" y="1612"/>
                  </a:lnTo>
                  <a:lnTo>
                    <a:pt x="1379004" y="5981"/>
                  </a:lnTo>
                  <a:lnTo>
                    <a:pt x="1374622" y="12496"/>
                  </a:lnTo>
                  <a:lnTo>
                    <a:pt x="1373022" y="20510"/>
                  </a:lnTo>
                  <a:lnTo>
                    <a:pt x="1374622" y="28524"/>
                  </a:lnTo>
                  <a:lnTo>
                    <a:pt x="1379004" y="35039"/>
                  </a:lnTo>
                  <a:lnTo>
                    <a:pt x="1385506" y="39408"/>
                  </a:lnTo>
                  <a:lnTo>
                    <a:pt x="1393520" y="41008"/>
                  </a:lnTo>
                  <a:lnTo>
                    <a:pt x="1401533" y="39408"/>
                  </a:lnTo>
                  <a:lnTo>
                    <a:pt x="1408049" y="35039"/>
                  </a:lnTo>
                  <a:lnTo>
                    <a:pt x="1412430" y="28524"/>
                  </a:lnTo>
                  <a:lnTo>
                    <a:pt x="1414030" y="2051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2414852" y="15854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834" y="1601"/>
                </a:lnTo>
                <a:lnTo>
                  <a:pt x="35312" y="5980"/>
                </a:lnTo>
                <a:lnTo>
                  <a:pt x="3951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44196" y="15930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872780" y="15930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99757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14852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940" y="1601"/>
                </a:lnTo>
                <a:lnTo>
                  <a:pt x="35597" y="5980"/>
                </a:lnTo>
                <a:lnTo>
                  <a:pt x="3983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44196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72780" y="3651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9030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9030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7614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834" y="1601"/>
                </a:lnTo>
                <a:lnTo>
                  <a:pt x="35312" y="5980"/>
                </a:lnTo>
                <a:lnTo>
                  <a:pt x="3951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6957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7614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940" y="1601"/>
                </a:lnTo>
                <a:lnTo>
                  <a:pt x="35597" y="5980"/>
                </a:lnTo>
                <a:lnTo>
                  <a:pt x="3983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6957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49419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9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78003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07346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4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4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64514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293858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22442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49419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9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378003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07346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4" y="41008"/>
                </a:lnTo>
                <a:lnTo>
                  <a:pt x="15169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4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8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64514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620" y="1601"/>
                </a:lnTo>
                <a:lnTo>
                  <a:pt x="35312" y="5980"/>
                </a:lnTo>
                <a:lnTo>
                  <a:pt x="3972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93858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22442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513" y="1601"/>
                </a:lnTo>
                <a:lnTo>
                  <a:pt x="35028" y="5980"/>
                </a:lnTo>
                <a:lnTo>
                  <a:pt x="39406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35930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51025" y="158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834" y="1601"/>
                </a:lnTo>
                <a:lnTo>
                  <a:pt x="35312" y="5980"/>
                </a:lnTo>
                <a:lnTo>
                  <a:pt x="3951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980369" y="15935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35930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51025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04" y="41008"/>
                </a:moveTo>
                <a:lnTo>
                  <a:pt x="12494" y="39406"/>
                </a:lnTo>
                <a:lnTo>
                  <a:pt x="5980" y="35028"/>
                </a:lnTo>
                <a:lnTo>
                  <a:pt x="1601" y="28513"/>
                </a:lnTo>
                <a:lnTo>
                  <a:pt x="0" y="20504"/>
                </a:lnTo>
                <a:lnTo>
                  <a:pt x="1601" y="12494"/>
                </a:lnTo>
                <a:lnTo>
                  <a:pt x="5980" y="5980"/>
                </a:lnTo>
                <a:lnTo>
                  <a:pt x="12494" y="1601"/>
                </a:lnTo>
                <a:lnTo>
                  <a:pt x="20504" y="0"/>
                </a:lnTo>
                <a:lnTo>
                  <a:pt x="28940" y="1601"/>
                </a:lnTo>
                <a:lnTo>
                  <a:pt x="35597" y="5980"/>
                </a:lnTo>
                <a:lnTo>
                  <a:pt x="39833" y="12494"/>
                </a:lnTo>
                <a:lnTo>
                  <a:pt x="41008" y="20504"/>
                </a:lnTo>
                <a:lnTo>
                  <a:pt x="39406" y="28513"/>
                </a:lnTo>
                <a:lnTo>
                  <a:pt x="35028" y="35028"/>
                </a:lnTo>
                <a:lnTo>
                  <a:pt x="28513" y="39406"/>
                </a:lnTo>
                <a:lnTo>
                  <a:pt x="20504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80369" y="365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3222" y="41008"/>
                </a:moveTo>
                <a:lnTo>
                  <a:pt x="17785" y="41008"/>
                </a:lnTo>
                <a:lnTo>
                  <a:pt x="15173" y="40484"/>
                </a:lnTo>
                <a:lnTo>
                  <a:pt x="0" y="23222"/>
                </a:lnTo>
                <a:lnTo>
                  <a:pt x="0" y="17785"/>
                </a:lnTo>
                <a:lnTo>
                  <a:pt x="17785" y="0"/>
                </a:lnTo>
                <a:lnTo>
                  <a:pt x="23222" y="0"/>
                </a:lnTo>
                <a:lnTo>
                  <a:pt x="41008" y="17785"/>
                </a:lnTo>
                <a:lnTo>
                  <a:pt x="41008" y="20504"/>
                </a:lnTo>
                <a:lnTo>
                  <a:pt x="41008" y="23222"/>
                </a:lnTo>
                <a:lnTo>
                  <a:pt x="25835" y="40484"/>
                </a:lnTo>
                <a:lnTo>
                  <a:pt x="23222" y="41008"/>
                </a:lnTo>
                <a:close/>
              </a:path>
            </a:pathLst>
          </a:custGeom>
          <a:solidFill>
            <a:srgbClr val="24B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45665" y="3541126"/>
            <a:ext cx="276225" cy="383540"/>
          </a:xfrm>
          <a:custGeom>
            <a:avLst/>
            <a:gdLst/>
            <a:ahLst/>
            <a:cxnLst/>
            <a:rect l="l" t="t" r="r" b="b"/>
            <a:pathLst>
              <a:path w="276225" h="383539">
                <a:moveTo>
                  <a:pt x="50081" y="383486"/>
                </a:moveTo>
                <a:lnTo>
                  <a:pt x="10972" y="360015"/>
                </a:lnTo>
                <a:lnTo>
                  <a:pt x="60" y="317313"/>
                </a:lnTo>
                <a:lnTo>
                  <a:pt x="0" y="315926"/>
                </a:lnTo>
                <a:lnTo>
                  <a:pt x="7629" y="294437"/>
                </a:lnTo>
                <a:lnTo>
                  <a:pt x="23487" y="276935"/>
                </a:lnTo>
                <a:lnTo>
                  <a:pt x="23487" y="45738"/>
                </a:lnTo>
                <a:lnTo>
                  <a:pt x="27068" y="27888"/>
                </a:lnTo>
                <a:lnTo>
                  <a:pt x="36851" y="13355"/>
                </a:lnTo>
                <a:lnTo>
                  <a:pt x="51394" y="3578"/>
                </a:lnTo>
                <a:lnTo>
                  <a:pt x="69255" y="0"/>
                </a:lnTo>
                <a:lnTo>
                  <a:pt x="134869" y="0"/>
                </a:lnTo>
                <a:lnTo>
                  <a:pt x="161793" y="3815"/>
                </a:lnTo>
                <a:lnTo>
                  <a:pt x="186135" y="14717"/>
                </a:lnTo>
                <a:lnTo>
                  <a:pt x="206522" y="31882"/>
                </a:lnTo>
                <a:lnTo>
                  <a:pt x="215749" y="45738"/>
                </a:lnTo>
                <a:lnTo>
                  <a:pt x="71937" y="45738"/>
                </a:lnTo>
                <a:lnTo>
                  <a:pt x="71580" y="49667"/>
                </a:lnTo>
                <a:lnTo>
                  <a:pt x="71421" y="53466"/>
                </a:lnTo>
                <a:lnTo>
                  <a:pt x="71401" y="58065"/>
                </a:lnTo>
                <a:lnTo>
                  <a:pt x="79526" y="105236"/>
                </a:lnTo>
                <a:lnTo>
                  <a:pt x="101176" y="146078"/>
                </a:lnTo>
                <a:lnTo>
                  <a:pt x="133871" y="178164"/>
                </a:lnTo>
                <a:lnTo>
                  <a:pt x="175129" y="199067"/>
                </a:lnTo>
                <a:lnTo>
                  <a:pt x="222473" y="206360"/>
                </a:lnTo>
                <a:lnTo>
                  <a:pt x="268577" y="206360"/>
                </a:lnTo>
                <a:lnTo>
                  <a:pt x="273623" y="243324"/>
                </a:lnTo>
                <a:lnTo>
                  <a:pt x="275929" y="292655"/>
                </a:lnTo>
                <a:lnTo>
                  <a:pt x="275929" y="301231"/>
                </a:lnTo>
                <a:lnTo>
                  <a:pt x="273426" y="309451"/>
                </a:lnTo>
                <a:lnTo>
                  <a:pt x="272682" y="310699"/>
                </a:lnTo>
                <a:lnTo>
                  <a:pt x="66216" y="310699"/>
                </a:lnTo>
                <a:lnTo>
                  <a:pt x="51020" y="311056"/>
                </a:lnTo>
                <a:lnTo>
                  <a:pt x="45120" y="317313"/>
                </a:lnTo>
                <a:lnTo>
                  <a:pt x="45120" y="325711"/>
                </a:lnTo>
                <a:lnTo>
                  <a:pt x="45435" y="332320"/>
                </a:lnTo>
                <a:lnTo>
                  <a:pt x="45477" y="333212"/>
                </a:lnTo>
                <a:lnTo>
                  <a:pt x="51735" y="339108"/>
                </a:lnTo>
                <a:lnTo>
                  <a:pt x="116574" y="339108"/>
                </a:lnTo>
                <a:lnTo>
                  <a:pt x="113518" y="348274"/>
                </a:lnTo>
                <a:lnTo>
                  <a:pt x="108565" y="357400"/>
                </a:lnTo>
                <a:lnTo>
                  <a:pt x="102104" y="365555"/>
                </a:lnTo>
                <a:lnTo>
                  <a:pt x="94285" y="372520"/>
                </a:lnTo>
                <a:lnTo>
                  <a:pt x="72870" y="382501"/>
                </a:lnTo>
                <a:lnTo>
                  <a:pt x="50081" y="383486"/>
                </a:lnTo>
                <a:close/>
              </a:path>
              <a:path w="276225" h="383539">
                <a:moveTo>
                  <a:pt x="268577" y="206360"/>
                </a:moveTo>
                <a:lnTo>
                  <a:pt x="222473" y="206360"/>
                </a:lnTo>
                <a:lnTo>
                  <a:pt x="215377" y="172312"/>
                </a:lnTo>
                <a:lnTo>
                  <a:pt x="205935" y="138867"/>
                </a:lnTo>
                <a:lnTo>
                  <a:pt x="180280" y="74325"/>
                </a:lnTo>
                <a:lnTo>
                  <a:pt x="149004" y="47743"/>
                </a:lnTo>
                <a:lnTo>
                  <a:pt x="134869" y="45738"/>
                </a:lnTo>
                <a:lnTo>
                  <a:pt x="215749" y="45738"/>
                </a:lnTo>
                <a:lnTo>
                  <a:pt x="221579" y="54493"/>
                </a:lnTo>
                <a:lnTo>
                  <a:pt x="240876" y="99878"/>
                </a:lnTo>
                <a:lnTo>
                  <a:pt x="256028" y="146662"/>
                </a:lnTo>
                <a:lnTo>
                  <a:pt x="266967" y="194568"/>
                </a:lnTo>
                <a:lnTo>
                  <a:pt x="268577" y="206360"/>
                </a:lnTo>
                <a:close/>
              </a:path>
              <a:path w="276225" h="383539">
                <a:moveTo>
                  <a:pt x="116574" y="339108"/>
                </a:moveTo>
                <a:lnTo>
                  <a:pt x="51735" y="339108"/>
                </a:lnTo>
                <a:lnTo>
                  <a:pt x="59423" y="338929"/>
                </a:lnTo>
                <a:lnTo>
                  <a:pt x="66931" y="338573"/>
                </a:lnTo>
                <a:lnTo>
                  <a:pt x="72831" y="332320"/>
                </a:lnTo>
                <a:lnTo>
                  <a:pt x="72490" y="317313"/>
                </a:lnTo>
                <a:lnTo>
                  <a:pt x="72474" y="316595"/>
                </a:lnTo>
                <a:lnTo>
                  <a:pt x="66216" y="310699"/>
                </a:lnTo>
                <a:lnTo>
                  <a:pt x="217109" y="310699"/>
                </a:lnTo>
                <a:lnTo>
                  <a:pt x="209600" y="310878"/>
                </a:lnTo>
                <a:lnTo>
                  <a:pt x="202092" y="311234"/>
                </a:lnTo>
                <a:lnTo>
                  <a:pt x="196192" y="317313"/>
                </a:lnTo>
                <a:lnTo>
                  <a:pt x="196192" y="325711"/>
                </a:lnTo>
                <a:lnTo>
                  <a:pt x="196506" y="332320"/>
                </a:lnTo>
                <a:lnTo>
                  <a:pt x="196549" y="333212"/>
                </a:lnTo>
                <a:lnTo>
                  <a:pt x="202049" y="338394"/>
                </a:lnTo>
                <a:lnTo>
                  <a:pt x="116812" y="338394"/>
                </a:lnTo>
                <a:lnTo>
                  <a:pt x="116753" y="338573"/>
                </a:lnTo>
                <a:lnTo>
                  <a:pt x="116634" y="338929"/>
                </a:lnTo>
                <a:lnTo>
                  <a:pt x="116574" y="339108"/>
                </a:lnTo>
                <a:close/>
              </a:path>
              <a:path w="276225" h="383539">
                <a:moveTo>
                  <a:pt x="267464" y="339108"/>
                </a:moveTo>
                <a:lnTo>
                  <a:pt x="202806" y="339108"/>
                </a:lnTo>
                <a:lnTo>
                  <a:pt x="210494" y="338929"/>
                </a:lnTo>
                <a:lnTo>
                  <a:pt x="218003" y="338573"/>
                </a:lnTo>
                <a:lnTo>
                  <a:pt x="223903" y="332320"/>
                </a:lnTo>
                <a:lnTo>
                  <a:pt x="223756" y="325711"/>
                </a:lnTo>
                <a:lnTo>
                  <a:pt x="223724" y="324279"/>
                </a:lnTo>
                <a:lnTo>
                  <a:pt x="223400" y="317313"/>
                </a:lnTo>
                <a:lnTo>
                  <a:pt x="223367" y="316595"/>
                </a:lnTo>
                <a:lnTo>
                  <a:pt x="217109" y="310699"/>
                </a:lnTo>
                <a:lnTo>
                  <a:pt x="272682" y="310699"/>
                </a:lnTo>
                <a:lnTo>
                  <a:pt x="268956" y="316956"/>
                </a:lnTo>
                <a:lnTo>
                  <a:pt x="267667" y="338394"/>
                </a:lnTo>
                <a:lnTo>
                  <a:pt x="267545" y="338929"/>
                </a:lnTo>
                <a:lnTo>
                  <a:pt x="267464" y="339108"/>
                </a:lnTo>
                <a:close/>
              </a:path>
              <a:path w="276225" h="383539">
                <a:moveTo>
                  <a:pt x="200354" y="382991"/>
                </a:moveTo>
                <a:lnTo>
                  <a:pt x="178984" y="375132"/>
                </a:lnTo>
                <a:lnTo>
                  <a:pt x="162105" y="359803"/>
                </a:lnTo>
                <a:lnTo>
                  <a:pt x="152116" y="338573"/>
                </a:lnTo>
                <a:lnTo>
                  <a:pt x="152032" y="338394"/>
                </a:lnTo>
                <a:lnTo>
                  <a:pt x="202049" y="338394"/>
                </a:lnTo>
                <a:lnTo>
                  <a:pt x="202806" y="339108"/>
                </a:lnTo>
                <a:lnTo>
                  <a:pt x="267464" y="339108"/>
                </a:lnTo>
                <a:lnTo>
                  <a:pt x="258900" y="357981"/>
                </a:lnTo>
                <a:lnTo>
                  <a:pt x="243915" y="373008"/>
                </a:lnTo>
                <a:lnTo>
                  <a:pt x="223903" y="381988"/>
                </a:lnTo>
                <a:lnTo>
                  <a:pt x="200354" y="382991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60387" y="3650826"/>
            <a:ext cx="183515" cy="183515"/>
          </a:xfrm>
          <a:custGeom>
            <a:avLst/>
            <a:gdLst/>
            <a:ahLst/>
            <a:cxnLst/>
            <a:rect l="l" t="t" r="r" b="b"/>
            <a:pathLst>
              <a:path w="183514" h="183514">
                <a:moveTo>
                  <a:pt x="183073" y="182955"/>
                </a:moveTo>
                <a:lnTo>
                  <a:pt x="0" y="182955"/>
                </a:lnTo>
                <a:lnTo>
                  <a:pt x="0" y="0"/>
                </a:lnTo>
                <a:lnTo>
                  <a:pt x="183073" y="0"/>
                </a:lnTo>
                <a:lnTo>
                  <a:pt x="183073" y="182955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60387" y="3422132"/>
            <a:ext cx="183515" cy="183515"/>
          </a:xfrm>
          <a:custGeom>
            <a:avLst/>
            <a:gdLst/>
            <a:ahLst/>
            <a:cxnLst/>
            <a:rect l="l" t="t" r="r" b="b"/>
            <a:pathLst>
              <a:path w="183514" h="183514">
                <a:moveTo>
                  <a:pt x="183073" y="182955"/>
                </a:moveTo>
                <a:lnTo>
                  <a:pt x="0" y="182955"/>
                </a:lnTo>
                <a:lnTo>
                  <a:pt x="0" y="0"/>
                </a:lnTo>
                <a:lnTo>
                  <a:pt x="183073" y="0"/>
                </a:lnTo>
                <a:lnTo>
                  <a:pt x="183073" y="182955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331544" y="3650826"/>
            <a:ext cx="183515" cy="183515"/>
          </a:xfrm>
          <a:custGeom>
            <a:avLst/>
            <a:gdLst/>
            <a:ahLst/>
            <a:cxnLst/>
            <a:rect l="l" t="t" r="r" b="b"/>
            <a:pathLst>
              <a:path w="183514" h="183514">
                <a:moveTo>
                  <a:pt x="183073" y="182955"/>
                </a:moveTo>
                <a:lnTo>
                  <a:pt x="0" y="182955"/>
                </a:lnTo>
                <a:lnTo>
                  <a:pt x="0" y="0"/>
                </a:lnTo>
                <a:lnTo>
                  <a:pt x="183073" y="0"/>
                </a:lnTo>
                <a:lnTo>
                  <a:pt x="183073" y="182955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82318" y="3010483"/>
            <a:ext cx="1144270" cy="915035"/>
          </a:xfrm>
          <a:custGeom>
            <a:avLst/>
            <a:gdLst/>
            <a:ahLst/>
            <a:cxnLst/>
            <a:rect l="l" t="t" r="r" b="b"/>
            <a:pathLst>
              <a:path w="1144270" h="915035">
                <a:moveTo>
                  <a:pt x="320382" y="777570"/>
                </a:moveTo>
                <a:lnTo>
                  <a:pt x="228841" y="777570"/>
                </a:lnTo>
                <a:lnTo>
                  <a:pt x="228841" y="503135"/>
                </a:lnTo>
                <a:lnTo>
                  <a:pt x="183070" y="503135"/>
                </a:lnTo>
                <a:lnTo>
                  <a:pt x="183070" y="823302"/>
                </a:lnTo>
                <a:lnTo>
                  <a:pt x="320382" y="823302"/>
                </a:lnTo>
                <a:lnTo>
                  <a:pt x="320382" y="777570"/>
                </a:lnTo>
                <a:close/>
              </a:path>
              <a:path w="1144270" h="915035">
                <a:moveTo>
                  <a:pt x="1144206" y="188671"/>
                </a:moveTo>
                <a:lnTo>
                  <a:pt x="572109" y="0"/>
                </a:lnTo>
                <a:lnTo>
                  <a:pt x="0" y="188671"/>
                </a:lnTo>
                <a:lnTo>
                  <a:pt x="0" y="484911"/>
                </a:lnTo>
                <a:lnTo>
                  <a:pt x="39230" y="490867"/>
                </a:lnTo>
                <a:lnTo>
                  <a:pt x="74637" y="507111"/>
                </a:lnTo>
                <a:lnTo>
                  <a:pt x="104279" y="532396"/>
                </a:lnTo>
                <a:lnTo>
                  <a:pt x="126225" y="565492"/>
                </a:lnTo>
                <a:lnTo>
                  <a:pt x="137299" y="589965"/>
                </a:lnTo>
                <a:lnTo>
                  <a:pt x="137299" y="320179"/>
                </a:lnTo>
                <a:lnTo>
                  <a:pt x="1006906" y="320179"/>
                </a:lnTo>
                <a:lnTo>
                  <a:pt x="1006906" y="869048"/>
                </a:lnTo>
                <a:lnTo>
                  <a:pt x="366141" y="869048"/>
                </a:lnTo>
                <a:lnTo>
                  <a:pt x="366141" y="914781"/>
                </a:lnTo>
                <a:lnTo>
                  <a:pt x="1144206" y="914781"/>
                </a:lnTo>
                <a:lnTo>
                  <a:pt x="1144206" y="188671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91246" y="3391448"/>
            <a:ext cx="1504949" cy="1114409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14256255" y="3722437"/>
            <a:ext cx="1398270" cy="1054735"/>
            <a:chOff x="14256255" y="3722437"/>
            <a:chExt cx="1398270" cy="1054735"/>
          </a:xfrm>
        </p:grpSpPr>
        <p:sp>
          <p:nvSpPr>
            <p:cNvPr id="66" name="object 66"/>
            <p:cNvSpPr/>
            <p:nvPr/>
          </p:nvSpPr>
          <p:spPr>
            <a:xfrm>
              <a:off x="14664614" y="4086694"/>
              <a:ext cx="741045" cy="630555"/>
            </a:xfrm>
            <a:custGeom>
              <a:avLst/>
              <a:gdLst/>
              <a:ahLst/>
              <a:cxnLst/>
              <a:rect l="l" t="t" r="r" b="b"/>
              <a:pathLst>
                <a:path w="741044" h="630554">
                  <a:moveTo>
                    <a:pt x="164299" y="5994"/>
                  </a:moveTo>
                  <a:lnTo>
                    <a:pt x="158305" y="0"/>
                  </a:lnTo>
                  <a:lnTo>
                    <a:pt x="5994" y="0"/>
                  </a:lnTo>
                  <a:lnTo>
                    <a:pt x="0" y="5994"/>
                  </a:lnTo>
                  <a:lnTo>
                    <a:pt x="0" y="624179"/>
                  </a:lnTo>
                  <a:lnTo>
                    <a:pt x="5994" y="630161"/>
                  </a:lnTo>
                  <a:lnTo>
                    <a:pt x="13373" y="630161"/>
                  </a:lnTo>
                  <a:lnTo>
                    <a:pt x="158305" y="630161"/>
                  </a:lnTo>
                  <a:lnTo>
                    <a:pt x="164299" y="624179"/>
                  </a:lnTo>
                  <a:lnTo>
                    <a:pt x="164299" y="5994"/>
                  </a:lnTo>
                  <a:close/>
                </a:path>
                <a:path w="741044" h="630554">
                  <a:moveTo>
                    <a:pt x="356450" y="113957"/>
                  </a:moveTo>
                  <a:lnTo>
                    <a:pt x="350469" y="107962"/>
                  </a:lnTo>
                  <a:lnTo>
                    <a:pt x="198145" y="107962"/>
                  </a:lnTo>
                  <a:lnTo>
                    <a:pt x="192163" y="113957"/>
                  </a:lnTo>
                  <a:lnTo>
                    <a:pt x="192163" y="624179"/>
                  </a:lnTo>
                  <a:lnTo>
                    <a:pt x="198145" y="630161"/>
                  </a:lnTo>
                  <a:lnTo>
                    <a:pt x="205524" y="630161"/>
                  </a:lnTo>
                  <a:lnTo>
                    <a:pt x="350469" y="630161"/>
                  </a:lnTo>
                  <a:lnTo>
                    <a:pt x="356450" y="624179"/>
                  </a:lnTo>
                  <a:lnTo>
                    <a:pt x="356450" y="113957"/>
                  </a:lnTo>
                  <a:close/>
                </a:path>
                <a:path w="741044" h="630554">
                  <a:moveTo>
                    <a:pt x="548614" y="203911"/>
                  </a:moveTo>
                  <a:lnTo>
                    <a:pt x="542632" y="197929"/>
                  </a:lnTo>
                  <a:lnTo>
                    <a:pt x="390309" y="197929"/>
                  </a:lnTo>
                  <a:lnTo>
                    <a:pt x="384327" y="203911"/>
                  </a:lnTo>
                  <a:lnTo>
                    <a:pt x="384327" y="624179"/>
                  </a:lnTo>
                  <a:lnTo>
                    <a:pt x="390309" y="630161"/>
                  </a:lnTo>
                  <a:lnTo>
                    <a:pt x="397687" y="630161"/>
                  </a:lnTo>
                  <a:lnTo>
                    <a:pt x="542632" y="630161"/>
                  </a:lnTo>
                  <a:lnTo>
                    <a:pt x="548614" y="624179"/>
                  </a:lnTo>
                  <a:lnTo>
                    <a:pt x="548614" y="203911"/>
                  </a:lnTo>
                  <a:close/>
                </a:path>
                <a:path w="741044" h="630554">
                  <a:moveTo>
                    <a:pt x="740778" y="315683"/>
                  </a:moveTo>
                  <a:lnTo>
                    <a:pt x="734796" y="309702"/>
                  </a:lnTo>
                  <a:lnTo>
                    <a:pt x="582472" y="309702"/>
                  </a:lnTo>
                  <a:lnTo>
                    <a:pt x="576491" y="315683"/>
                  </a:lnTo>
                  <a:lnTo>
                    <a:pt x="576491" y="624179"/>
                  </a:lnTo>
                  <a:lnTo>
                    <a:pt x="582472" y="630161"/>
                  </a:lnTo>
                  <a:lnTo>
                    <a:pt x="589851" y="630161"/>
                  </a:lnTo>
                  <a:lnTo>
                    <a:pt x="734796" y="630161"/>
                  </a:lnTo>
                  <a:lnTo>
                    <a:pt x="740778" y="624179"/>
                  </a:lnTo>
                  <a:lnTo>
                    <a:pt x="740778" y="315683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33268" y="4486357"/>
              <a:ext cx="164294" cy="23049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4600761" y="3722437"/>
              <a:ext cx="1054100" cy="1054735"/>
            </a:xfrm>
            <a:custGeom>
              <a:avLst/>
              <a:gdLst/>
              <a:ahLst/>
              <a:cxnLst/>
              <a:rect l="l" t="t" r="r" b="b"/>
              <a:pathLst>
                <a:path w="1054100" h="1054735">
                  <a:moveTo>
                    <a:pt x="1048964" y="1054396"/>
                  </a:moveTo>
                  <a:lnTo>
                    <a:pt x="4501" y="1054396"/>
                  </a:lnTo>
                  <a:lnTo>
                    <a:pt x="0" y="1049882"/>
                  </a:lnTo>
                  <a:lnTo>
                    <a:pt x="0" y="4516"/>
                  </a:lnTo>
                  <a:lnTo>
                    <a:pt x="4501" y="0"/>
                  </a:lnTo>
                  <a:lnTo>
                    <a:pt x="28213" y="0"/>
                  </a:lnTo>
                  <a:lnTo>
                    <a:pt x="32723" y="4516"/>
                  </a:lnTo>
                  <a:lnTo>
                    <a:pt x="32723" y="1021635"/>
                  </a:lnTo>
                  <a:lnTo>
                    <a:pt x="1043399" y="1021635"/>
                  </a:lnTo>
                  <a:lnTo>
                    <a:pt x="1048964" y="1021635"/>
                  </a:lnTo>
                  <a:lnTo>
                    <a:pt x="1053476" y="1026149"/>
                  </a:lnTo>
                  <a:lnTo>
                    <a:pt x="1053476" y="1049882"/>
                  </a:lnTo>
                  <a:lnTo>
                    <a:pt x="1048964" y="1054396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4663981" y="3789631"/>
              <a:ext cx="983615" cy="597535"/>
            </a:xfrm>
            <a:custGeom>
              <a:avLst/>
              <a:gdLst/>
              <a:ahLst/>
              <a:cxnLst/>
              <a:rect l="l" t="t" r="r" b="b"/>
              <a:pathLst>
                <a:path w="983615" h="597535">
                  <a:moveTo>
                    <a:pt x="804444" y="596976"/>
                  </a:moveTo>
                  <a:lnTo>
                    <a:pt x="824029" y="557937"/>
                  </a:lnTo>
                  <a:lnTo>
                    <a:pt x="0" y="184398"/>
                  </a:lnTo>
                  <a:lnTo>
                    <a:pt x="0" y="0"/>
                  </a:lnTo>
                  <a:lnTo>
                    <a:pt x="865280" y="475733"/>
                  </a:lnTo>
                  <a:lnTo>
                    <a:pt x="884907" y="436635"/>
                  </a:lnTo>
                  <a:lnTo>
                    <a:pt x="983395" y="586532"/>
                  </a:lnTo>
                  <a:lnTo>
                    <a:pt x="804444" y="596976"/>
                  </a:lnTo>
                  <a:close/>
                </a:path>
              </a:pathLst>
            </a:custGeom>
            <a:solidFill>
              <a:srgbClr val="FF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4406419" y="3911035"/>
              <a:ext cx="340360" cy="187960"/>
            </a:xfrm>
            <a:custGeom>
              <a:avLst/>
              <a:gdLst/>
              <a:ahLst/>
              <a:cxnLst/>
              <a:rect l="l" t="t" r="r" b="b"/>
              <a:pathLst>
                <a:path w="340359" h="187960">
                  <a:moveTo>
                    <a:pt x="250683" y="187769"/>
                  </a:moveTo>
                  <a:lnTo>
                    <a:pt x="93162" y="186535"/>
                  </a:lnTo>
                  <a:lnTo>
                    <a:pt x="60963" y="138234"/>
                  </a:lnTo>
                  <a:lnTo>
                    <a:pt x="33610" y="93717"/>
                  </a:lnTo>
                  <a:lnTo>
                    <a:pt x="10215" y="49722"/>
                  </a:lnTo>
                  <a:lnTo>
                    <a:pt x="0" y="13820"/>
                  </a:lnTo>
                  <a:lnTo>
                    <a:pt x="5570" y="11472"/>
                  </a:lnTo>
                  <a:lnTo>
                    <a:pt x="16672" y="16234"/>
                  </a:lnTo>
                  <a:lnTo>
                    <a:pt x="31892" y="24550"/>
                  </a:lnTo>
                  <a:lnTo>
                    <a:pt x="44471" y="30681"/>
                  </a:lnTo>
                  <a:lnTo>
                    <a:pt x="57909" y="35527"/>
                  </a:lnTo>
                  <a:lnTo>
                    <a:pt x="71696" y="37802"/>
                  </a:lnTo>
                  <a:lnTo>
                    <a:pt x="85325" y="36219"/>
                  </a:lnTo>
                  <a:lnTo>
                    <a:pt x="97330" y="30015"/>
                  </a:lnTo>
                  <a:lnTo>
                    <a:pt x="107799" y="25031"/>
                  </a:lnTo>
                  <a:lnTo>
                    <a:pt x="121973" y="28888"/>
                  </a:lnTo>
                  <a:lnTo>
                    <a:pt x="145096" y="49209"/>
                  </a:lnTo>
                  <a:lnTo>
                    <a:pt x="157336" y="58700"/>
                  </a:lnTo>
                  <a:lnTo>
                    <a:pt x="163879" y="55807"/>
                  </a:lnTo>
                  <a:lnTo>
                    <a:pt x="167759" y="44660"/>
                  </a:lnTo>
                  <a:lnTo>
                    <a:pt x="172008" y="29387"/>
                  </a:lnTo>
                  <a:lnTo>
                    <a:pt x="177182" y="17840"/>
                  </a:lnTo>
                  <a:lnTo>
                    <a:pt x="185457" y="7973"/>
                  </a:lnTo>
                  <a:lnTo>
                    <a:pt x="198068" y="1465"/>
                  </a:lnTo>
                  <a:lnTo>
                    <a:pt x="216249" y="0"/>
                  </a:lnTo>
                  <a:lnTo>
                    <a:pt x="233604" y="9287"/>
                  </a:lnTo>
                  <a:lnTo>
                    <a:pt x="237772" y="25211"/>
                  </a:lnTo>
                  <a:lnTo>
                    <a:pt x="243651" y="36415"/>
                  </a:lnTo>
                  <a:lnTo>
                    <a:pt x="266139" y="31543"/>
                  </a:lnTo>
                  <a:lnTo>
                    <a:pt x="300191" y="16685"/>
                  </a:lnTo>
                  <a:lnTo>
                    <a:pt x="326218" y="9120"/>
                  </a:lnTo>
                  <a:lnTo>
                    <a:pt x="340062" y="13001"/>
                  </a:lnTo>
                  <a:lnTo>
                    <a:pt x="337562" y="32479"/>
                  </a:lnTo>
                  <a:lnTo>
                    <a:pt x="335469" y="37455"/>
                  </a:lnTo>
                  <a:lnTo>
                    <a:pt x="333351" y="42353"/>
                  </a:lnTo>
                  <a:lnTo>
                    <a:pt x="309796" y="94987"/>
                  </a:lnTo>
                  <a:lnTo>
                    <a:pt x="294268" y="125569"/>
                  </a:lnTo>
                  <a:lnTo>
                    <a:pt x="277080" y="152103"/>
                  </a:lnTo>
                  <a:lnTo>
                    <a:pt x="250683" y="187769"/>
                  </a:lnTo>
                  <a:close/>
                </a:path>
              </a:pathLst>
            </a:custGeom>
            <a:solidFill>
              <a:srgbClr val="E7DE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405655" y="3910839"/>
              <a:ext cx="342265" cy="95250"/>
            </a:xfrm>
            <a:custGeom>
              <a:avLst/>
              <a:gdLst/>
              <a:ahLst/>
              <a:cxnLst/>
              <a:rect l="l" t="t" r="r" b="b"/>
              <a:pathLst>
                <a:path w="342265" h="95250">
                  <a:moveTo>
                    <a:pt x="176019" y="59177"/>
                  </a:moveTo>
                  <a:lnTo>
                    <a:pt x="159913" y="59177"/>
                  </a:lnTo>
                  <a:lnTo>
                    <a:pt x="164228" y="56634"/>
                  </a:lnTo>
                  <a:lnTo>
                    <a:pt x="167131" y="49929"/>
                  </a:lnTo>
                  <a:lnTo>
                    <a:pt x="184876" y="9379"/>
                  </a:lnTo>
                  <a:lnTo>
                    <a:pt x="211914" y="0"/>
                  </a:lnTo>
                  <a:lnTo>
                    <a:pt x="214467" y="0"/>
                  </a:lnTo>
                  <a:lnTo>
                    <a:pt x="225105" y="809"/>
                  </a:lnTo>
                  <a:lnTo>
                    <a:pt x="229907" y="3534"/>
                  </a:lnTo>
                  <a:lnTo>
                    <a:pt x="232868" y="7257"/>
                  </a:lnTo>
                  <a:lnTo>
                    <a:pt x="232970" y="7403"/>
                  </a:lnTo>
                  <a:lnTo>
                    <a:pt x="233090" y="7547"/>
                  </a:lnTo>
                  <a:lnTo>
                    <a:pt x="233190" y="7682"/>
                  </a:lnTo>
                  <a:lnTo>
                    <a:pt x="236491" y="14635"/>
                  </a:lnTo>
                  <a:lnTo>
                    <a:pt x="238022" y="22115"/>
                  </a:lnTo>
                  <a:lnTo>
                    <a:pt x="239265" y="29100"/>
                  </a:lnTo>
                  <a:lnTo>
                    <a:pt x="241650" y="34498"/>
                  </a:lnTo>
                  <a:lnTo>
                    <a:pt x="243088" y="36280"/>
                  </a:lnTo>
                  <a:lnTo>
                    <a:pt x="245217" y="37353"/>
                  </a:lnTo>
                  <a:lnTo>
                    <a:pt x="331720" y="37353"/>
                  </a:lnTo>
                  <a:lnTo>
                    <a:pt x="330747" y="38042"/>
                  </a:lnTo>
                  <a:lnTo>
                    <a:pt x="211394" y="38042"/>
                  </a:lnTo>
                  <a:lnTo>
                    <a:pt x="196109" y="40450"/>
                  </a:lnTo>
                  <a:lnTo>
                    <a:pt x="195721" y="40450"/>
                  </a:lnTo>
                  <a:lnTo>
                    <a:pt x="184698" y="46964"/>
                  </a:lnTo>
                  <a:lnTo>
                    <a:pt x="177419" y="56055"/>
                  </a:lnTo>
                  <a:lnTo>
                    <a:pt x="176019" y="59177"/>
                  </a:lnTo>
                  <a:close/>
                </a:path>
                <a:path w="342265" h="95250">
                  <a:moveTo>
                    <a:pt x="331720" y="37353"/>
                  </a:moveTo>
                  <a:lnTo>
                    <a:pt x="252562" y="37353"/>
                  </a:lnTo>
                  <a:lnTo>
                    <a:pt x="258392" y="35709"/>
                  </a:lnTo>
                  <a:lnTo>
                    <a:pt x="266903" y="31740"/>
                  </a:lnTo>
                  <a:lnTo>
                    <a:pt x="286487" y="22864"/>
                  </a:lnTo>
                  <a:lnTo>
                    <a:pt x="304339" y="15605"/>
                  </a:lnTo>
                  <a:lnTo>
                    <a:pt x="319288" y="10815"/>
                  </a:lnTo>
                  <a:lnTo>
                    <a:pt x="331092" y="9045"/>
                  </a:lnTo>
                  <a:lnTo>
                    <a:pt x="333493" y="9045"/>
                  </a:lnTo>
                  <a:lnTo>
                    <a:pt x="335544" y="9379"/>
                  </a:lnTo>
                  <a:lnTo>
                    <a:pt x="337195" y="10077"/>
                  </a:lnTo>
                  <a:lnTo>
                    <a:pt x="340565" y="12777"/>
                  </a:lnTo>
                  <a:lnTo>
                    <a:pt x="341993" y="17329"/>
                  </a:lnTo>
                  <a:lnTo>
                    <a:pt x="341492" y="22115"/>
                  </a:lnTo>
                  <a:lnTo>
                    <a:pt x="341413" y="22864"/>
                  </a:lnTo>
                  <a:lnTo>
                    <a:pt x="341305" y="23904"/>
                  </a:lnTo>
                  <a:lnTo>
                    <a:pt x="338326" y="32675"/>
                  </a:lnTo>
                  <a:lnTo>
                    <a:pt x="331720" y="37353"/>
                  </a:lnTo>
                  <a:close/>
                </a:path>
                <a:path w="342265" h="95250">
                  <a:moveTo>
                    <a:pt x="83683" y="73921"/>
                  </a:moveTo>
                  <a:lnTo>
                    <a:pt x="80055" y="73921"/>
                  </a:lnTo>
                  <a:lnTo>
                    <a:pt x="55665" y="67492"/>
                  </a:lnTo>
                  <a:lnTo>
                    <a:pt x="30559" y="52726"/>
                  </a:lnTo>
                  <a:lnTo>
                    <a:pt x="10802" y="36855"/>
                  </a:lnTo>
                  <a:lnTo>
                    <a:pt x="2137" y="27029"/>
                  </a:lnTo>
                  <a:lnTo>
                    <a:pt x="1290" y="23904"/>
                  </a:lnTo>
                  <a:lnTo>
                    <a:pt x="1209" y="23603"/>
                  </a:lnTo>
                  <a:lnTo>
                    <a:pt x="655" y="20836"/>
                  </a:lnTo>
                  <a:lnTo>
                    <a:pt x="189" y="15605"/>
                  </a:lnTo>
                  <a:lnTo>
                    <a:pt x="103" y="14635"/>
                  </a:lnTo>
                  <a:lnTo>
                    <a:pt x="0" y="13476"/>
                  </a:lnTo>
                  <a:lnTo>
                    <a:pt x="1481" y="11448"/>
                  </a:lnTo>
                  <a:lnTo>
                    <a:pt x="4451" y="11448"/>
                  </a:lnTo>
                  <a:lnTo>
                    <a:pt x="9364" y="12592"/>
                  </a:lnTo>
                  <a:lnTo>
                    <a:pt x="15869" y="15605"/>
                  </a:lnTo>
                  <a:lnTo>
                    <a:pt x="32655" y="24746"/>
                  </a:lnTo>
                  <a:lnTo>
                    <a:pt x="42313" y="29560"/>
                  </a:lnTo>
                  <a:lnTo>
                    <a:pt x="52835" y="33886"/>
                  </a:lnTo>
                  <a:lnTo>
                    <a:pt x="63420" y="36855"/>
                  </a:lnTo>
                  <a:lnTo>
                    <a:pt x="63162" y="36855"/>
                  </a:lnTo>
                  <a:lnTo>
                    <a:pt x="74419" y="38042"/>
                  </a:lnTo>
                  <a:lnTo>
                    <a:pt x="134162" y="38042"/>
                  </a:lnTo>
                  <a:lnTo>
                    <a:pt x="141282" y="44660"/>
                  </a:lnTo>
                  <a:lnTo>
                    <a:pt x="144278" y="47720"/>
                  </a:lnTo>
                  <a:lnTo>
                    <a:pt x="152405" y="56331"/>
                  </a:lnTo>
                  <a:lnTo>
                    <a:pt x="156780" y="59177"/>
                  </a:lnTo>
                  <a:lnTo>
                    <a:pt x="176019" y="59177"/>
                  </a:lnTo>
                  <a:lnTo>
                    <a:pt x="174702" y="62115"/>
                  </a:lnTo>
                  <a:lnTo>
                    <a:pt x="112079" y="62115"/>
                  </a:lnTo>
                  <a:lnTo>
                    <a:pt x="106056" y="63397"/>
                  </a:lnTo>
                  <a:lnTo>
                    <a:pt x="100570" y="66442"/>
                  </a:lnTo>
                  <a:lnTo>
                    <a:pt x="94779" y="70050"/>
                  </a:lnTo>
                  <a:lnTo>
                    <a:pt x="87840" y="73018"/>
                  </a:lnTo>
                  <a:lnTo>
                    <a:pt x="85500" y="73692"/>
                  </a:lnTo>
                  <a:lnTo>
                    <a:pt x="83683" y="73921"/>
                  </a:lnTo>
                  <a:close/>
                </a:path>
                <a:path w="342265" h="95250">
                  <a:moveTo>
                    <a:pt x="134162" y="38042"/>
                  </a:moveTo>
                  <a:lnTo>
                    <a:pt x="78360" y="38042"/>
                  </a:lnTo>
                  <a:lnTo>
                    <a:pt x="82267" y="37549"/>
                  </a:lnTo>
                  <a:lnTo>
                    <a:pt x="86088" y="36415"/>
                  </a:lnTo>
                  <a:lnTo>
                    <a:pt x="93172" y="33323"/>
                  </a:lnTo>
                  <a:lnTo>
                    <a:pt x="99081" y="29560"/>
                  </a:lnTo>
                  <a:lnTo>
                    <a:pt x="104678" y="26381"/>
                  </a:lnTo>
                  <a:lnTo>
                    <a:pt x="110829" y="25043"/>
                  </a:lnTo>
                  <a:lnTo>
                    <a:pt x="116331" y="26003"/>
                  </a:lnTo>
                  <a:lnTo>
                    <a:pt x="122998" y="29239"/>
                  </a:lnTo>
                  <a:lnTo>
                    <a:pt x="131193" y="35281"/>
                  </a:lnTo>
                  <a:lnTo>
                    <a:pt x="134162" y="38042"/>
                  </a:lnTo>
                  <a:close/>
                </a:path>
                <a:path w="342265" h="95250">
                  <a:moveTo>
                    <a:pt x="250884" y="73921"/>
                  </a:moveTo>
                  <a:lnTo>
                    <a:pt x="246901" y="73921"/>
                  </a:lnTo>
                  <a:lnTo>
                    <a:pt x="238729" y="68676"/>
                  </a:lnTo>
                  <a:lnTo>
                    <a:pt x="236248" y="56964"/>
                  </a:lnTo>
                  <a:lnTo>
                    <a:pt x="231380" y="44824"/>
                  </a:lnTo>
                  <a:lnTo>
                    <a:pt x="216049" y="38290"/>
                  </a:lnTo>
                  <a:lnTo>
                    <a:pt x="212923" y="38042"/>
                  </a:lnTo>
                  <a:lnTo>
                    <a:pt x="330747" y="38042"/>
                  </a:lnTo>
                  <a:lnTo>
                    <a:pt x="330141" y="38471"/>
                  </a:lnTo>
                  <a:lnTo>
                    <a:pt x="311953" y="47386"/>
                  </a:lnTo>
                  <a:lnTo>
                    <a:pt x="256597" y="72347"/>
                  </a:lnTo>
                  <a:lnTo>
                    <a:pt x="250884" y="73921"/>
                  </a:lnTo>
                  <a:close/>
                </a:path>
                <a:path w="342265" h="95250">
                  <a:moveTo>
                    <a:pt x="160150" y="94869"/>
                  </a:moveTo>
                  <a:lnTo>
                    <a:pt x="157087" y="94869"/>
                  </a:lnTo>
                  <a:lnTo>
                    <a:pt x="152788" y="92134"/>
                  </a:lnTo>
                  <a:lnTo>
                    <a:pt x="146380" y="85472"/>
                  </a:lnTo>
                  <a:lnTo>
                    <a:pt x="134736" y="74240"/>
                  </a:lnTo>
                  <a:lnTo>
                    <a:pt x="125454" y="67053"/>
                  </a:lnTo>
                  <a:lnTo>
                    <a:pt x="118060" y="63237"/>
                  </a:lnTo>
                  <a:lnTo>
                    <a:pt x="112079" y="62115"/>
                  </a:lnTo>
                  <a:lnTo>
                    <a:pt x="174702" y="62115"/>
                  </a:lnTo>
                  <a:lnTo>
                    <a:pt x="172761" y="66442"/>
                  </a:lnTo>
                  <a:lnTo>
                    <a:pt x="169677" y="76900"/>
                  </a:lnTo>
                  <a:lnTo>
                    <a:pt x="167221" y="85994"/>
                  </a:lnTo>
                  <a:lnTo>
                    <a:pt x="164378" y="92428"/>
                  </a:lnTo>
                  <a:lnTo>
                    <a:pt x="160150" y="94869"/>
                  </a:lnTo>
                  <a:close/>
                </a:path>
              </a:pathLst>
            </a:custGeom>
            <a:solidFill>
              <a:srgbClr val="DECC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4256255" y="4073779"/>
              <a:ext cx="641350" cy="703580"/>
            </a:xfrm>
            <a:custGeom>
              <a:avLst/>
              <a:gdLst/>
              <a:ahLst/>
              <a:cxnLst/>
              <a:rect l="l" t="t" r="r" b="b"/>
              <a:pathLst>
                <a:path w="641350" h="703579">
                  <a:moveTo>
                    <a:pt x="372611" y="703032"/>
                  </a:moveTo>
                  <a:lnTo>
                    <a:pt x="320606" y="702858"/>
                  </a:lnTo>
                  <a:lnTo>
                    <a:pt x="268601" y="703032"/>
                  </a:lnTo>
                  <a:lnTo>
                    <a:pt x="219268" y="702733"/>
                  </a:lnTo>
                  <a:lnTo>
                    <a:pt x="173267" y="700729"/>
                  </a:lnTo>
                  <a:lnTo>
                    <a:pt x="131259" y="695790"/>
                  </a:lnTo>
                  <a:lnTo>
                    <a:pt x="93902" y="686683"/>
                  </a:lnTo>
                  <a:lnTo>
                    <a:pt x="35784" y="651040"/>
                  </a:lnTo>
                  <a:lnTo>
                    <a:pt x="4196" y="583949"/>
                  </a:lnTo>
                  <a:lnTo>
                    <a:pt x="0" y="535532"/>
                  </a:lnTo>
                  <a:lnTo>
                    <a:pt x="2492" y="494472"/>
                  </a:lnTo>
                  <a:lnTo>
                    <a:pt x="9707" y="449199"/>
                  </a:lnTo>
                  <a:lnTo>
                    <a:pt x="21249" y="400873"/>
                  </a:lnTo>
                  <a:lnTo>
                    <a:pt x="36721" y="350656"/>
                  </a:lnTo>
                  <a:lnTo>
                    <a:pt x="55729" y="299710"/>
                  </a:lnTo>
                  <a:lnTo>
                    <a:pt x="77876" y="249196"/>
                  </a:lnTo>
                  <a:lnTo>
                    <a:pt x="102768" y="200275"/>
                  </a:lnTo>
                  <a:lnTo>
                    <a:pt x="130007" y="154109"/>
                  </a:lnTo>
                  <a:lnTo>
                    <a:pt x="159200" y="111859"/>
                  </a:lnTo>
                  <a:lnTo>
                    <a:pt x="189949" y="74687"/>
                  </a:lnTo>
                  <a:lnTo>
                    <a:pt x="221860" y="43753"/>
                  </a:lnTo>
                  <a:lnTo>
                    <a:pt x="254537" y="20220"/>
                  </a:lnTo>
                  <a:lnTo>
                    <a:pt x="320606" y="0"/>
                  </a:lnTo>
                  <a:lnTo>
                    <a:pt x="352340" y="5248"/>
                  </a:lnTo>
                  <a:lnTo>
                    <a:pt x="416586" y="43753"/>
                  </a:lnTo>
                  <a:lnTo>
                    <a:pt x="448215" y="74687"/>
                  </a:lnTo>
                  <a:lnTo>
                    <a:pt x="478927" y="111859"/>
                  </a:lnTo>
                  <a:lnTo>
                    <a:pt x="508279" y="154109"/>
                  </a:lnTo>
                  <a:lnTo>
                    <a:pt x="535831" y="200275"/>
                  </a:lnTo>
                  <a:lnTo>
                    <a:pt x="561142" y="249196"/>
                  </a:lnTo>
                  <a:lnTo>
                    <a:pt x="583770" y="299710"/>
                  </a:lnTo>
                  <a:lnTo>
                    <a:pt x="603273" y="350656"/>
                  </a:lnTo>
                  <a:lnTo>
                    <a:pt x="619210" y="400873"/>
                  </a:lnTo>
                  <a:lnTo>
                    <a:pt x="631140" y="449199"/>
                  </a:lnTo>
                  <a:lnTo>
                    <a:pt x="638622" y="494472"/>
                  </a:lnTo>
                  <a:lnTo>
                    <a:pt x="641214" y="535532"/>
                  </a:lnTo>
                  <a:lnTo>
                    <a:pt x="637018" y="583949"/>
                  </a:lnTo>
                  <a:lnTo>
                    <a:pt x="624870" y="622042"/>
                  </a:lnTo>
                  <a:lnTo>
                    <a:pt x="579357" y="672177"/>
                  </a:lnTo>
                  <a:lnTo>
                    <a:pt x="509955" y="695790"/>
                  </a:lnTo>
                  <a:lnTo>
                    <a:pt x="467946" y="700729"/>
                  </a:lnTo>
                  <a:lnTo>
                    <a:pt x="421944" y="702733"/>
                  </a:lnTo>
                  <a:lnTo>
                    <a:pt x="372611" y="703032"/>
                  </a:lnTo>
                  <a:close/>
                </a:path>
              </a:pathLst>
            </a:custGeom>
            <a:solidFill>
              <a:srgbClr val="E7DE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4663915" y="4775491"/>
              <a:ext cx="45085" cy="1270"/>
            </a:xfrm>
            <a:custGeom>
              <a:avLst/>
              <a:gdLst/>
              <a:ahLst/>
              <a:cxnLst/>
              <a:rect l="l" t="t" r="r" b="b"/>
              <a:pathLst>
                <a:path w="45084" h="1270">
                  <a:moveTo>
                    <a:pt x="22669" y="838"/>
                  </a:moveTo>
                  <a:lnTo>
                    <a:pt x="0" y="1244"/>
                  </a:lnTo>
                  <a:lnTo>
                    <a:pt x="22669" y="838"/>
                  </a:lnTo>
                  <a:close/>
                </a:path>
                <a:path w="45084" h="1270">
                  <a:moveTo>
                    <a:pt x="44564" y="0"/>
                  </a:moveTo>
                  <a:lnTo>
                    <a:pt x="22669" y="838"/>
                  </a:lnTo>
                  <a:lnTo>
                    <a:pt x="44564" y="0"/>
                  </a:lnTo>
                  <a:close/>
                </a:path>
              </a:pathLst>
            </a:custGeom>
            <a:solidFill>
              <a:srgbClr val="403D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4346786" y="4117402"/>
              <a:ext cx="538480" cy="659765"/>
            </a:xfrm>
            <a:custGeom>
              <a:avLst/>
              <a:gdLst/>
              <a:ahLst/>
              <a:cxnLst/>
              <a:rect l="l" t="t" r="r" b="b"/>
              <a:pathLst>
                <a:path w="538480" h="659764">
                  <a:moveTo>
                    <a:pt x="317133" y="659325"/>
                  </a:moveTo>
                  <a:lnTo>
                    <a:pt x="157340" y="659325"/>
                  </a:lnTo>
                  <a:lnTo>
                    <a:pt x="119505" y="658891"/>
                  </a:lnTo>
                  <a:lnTo>
                    <a:pt x="75632" y="656529"/>
                  </a:lnTo>
                  <a:lnTo>
                    <a:pt x="35597" y="651231"/>
                  </a:lnTo>
                  <a:lnTo>
                    <a:pt x="0" y="641883"/>
                  </a:lnTo>
                  <a:lnTo>
                    <a:pt x="52985" y="641591"/>
                  </a:lnTo>
                  <a:lnTo>
                    <a:pt x="98800" y="640637"/>
                  </a:lnTo>
                  <a:lnTo>
                    <a:pt x="144617" y="638954"/>
                  </a:lnTo>
                  <a:lnTo>
                    <a:pt x="190432" y="636465"/>
                  </a:lnTo>
                  <a:lnTo>
                    <a:pt x="279202" y="629616"/>
                  </a:lnTo>
                  <a:lnTo>
                    <a:pt x="324826" y="624267"/>
                  </a:lnTo>
                  <a:lnTo>
                    <a:pt x="337243" y="635361"/>
                  </a:lnTo>
                  <a:lnTo>
                    <a:pt x="351165" y="644593"/>
                  </a:lnTo>
                  <a:lnTo>
                    <a:pt x="366398" y="651766"/>
                  </a:lnTo>
                  <a:lnTo>
                    <a:pt x="382745" y="656688"/>
                  </a:lnTo>
                  <a:lnTo>
                    <a:pt x="361690" y="658083"/>
                  </a:lnTo>
                  <a:lnTo>
                    <a:pt x="340526" y="658891"/>
                  </a:lnTo>
                  <a:lnTo>
                    <a:pt x="341353" y="658891"/>
                  </a:lnTo>
                  <a:lnTo>
                    <a:pt x="317133" y="659325"/>
                  </a:lnTo>
                  <a:close/>
                </a:path>
                <a:path w="538480" h="659764">
                  <a:moveTo>
                    <a:pt x="538018" y="394953"/>
                  </a:moveTo>
                  <a:lnTo>
                    <a:pt x="480186" y="394953"/>
                  </a:lnTo>
                  <a:lnTo>
                    <a:pt x="471820" y="348096"/>
                  </a:lnTo>
                  <a:lnTo>
                    <a:pt x="459947" y="301598"/>
                  </a:lnTo>
                  <a:lnTo>
                    <a:pt x="444942" y="255661"/>
                  </a:lnTo>
                  <a:lnTo>
                    <a:pt x="427178" y="210488"/>
                  </a:lnTo>
                  <a:lnTo>
                    <a:pt x="407028" y="166280"/>
                  </a:lnTo>
                  <a:lnTo>
                    <a:pt x="384867" y="123240"/>
                  </a:lnTo>
                  <a:lnTo>
                    <a:pt x="361068" y="81569"/>
                  </a:lnTo>
                  <a:lnTo>
                    <a:pt x="336005" y="41469"/>
                  </a:lnTo>
                  <a:lnTo>
                    <a:pt x="310052" y="3142"/>
                  </a:lnTo>
                  <a:lnTo>
                    <a:pt x="319900" y="3142"/>
                  </a:lnTo>
                  <a:lnTo>
                    <a:pt x="322819" y="1966"/>
                  </a:lnTo>
                  <a:lnTo>
                    <a:pt x="325116" y="0"/>
                  </a:lnTo>
                  <a:lnTo>
                    <a:pt x="356073" y="29811"/>
                  </a:lnTo>
                  <a:lnTo>
                    <a:pt x="386146" y="65764"/>
                  </a:lnTo>
                  <a:lnTo>
                    <a:pt x="414933" y="106733"/>
                  </a:lnTo>
                  <a:lnTo>
                    <a:pt x="442030" y="151595"/>
                  </a:lnTo>
                  <a:lnTo>
                    <a:pt x="467031" y="199225"/>
                  </a:lnTo>
                  <a:lnTo>
                    <a:pt x="489535" y="248500"/>
                  </a:lnTo>
                  <a:lnTo>
                    <a:pt x="509136" y="298296"/>
                  </a:lnTo>
                  <a:lnTo>
                    <a:pt x="525432" y="347488"/>
                  </a:lnTo>
                  <a:lnTo>
                    <a:pt x="538018" y="394953"/>
                  </a:lnTo>
                  <a:close/>
                </a:path>
              </a:pathLst>
            </a:custGeom>
            <a:solidFill>
              <a:srgbClr val="DECC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73412" y="4066205"/>
              <a:ext cx="203463" cy="21180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4493437" y="4306935"/>
              <a:ext cx="168275" cy="322580"/>
            </a:xfrm>
            <a:custGeom>
              <a:avLst/>
              <a:gdLst/>
              <a:ahLst/>
              <a:cxnLst/>
              <a:rect l="l" t="t" r="r" b="b"/>
              <a:pathLst>
                <a:path w="168275" h="322579">
                  <a:moveTo>
                    <a:pt x="109306" y="322181"/>
                  </a:moveTo>
                  <a:lnTo>
                    <a:pt x="67091" y="322181"/>
                  </a:lnTo>
                  <a:lnTo>
                    <a:pt x="67091" y="284341"/>
                  </a:lnTo>
                  <a:lnTo>
                    <a:pt x="50146" y="281123"/>
                  </a:lnTo>
                  <a:lnTo>
                    <a:pt x="32469" y="275371"/>
                  </a:lnTo>
                  <a:lnTo>
                    <a:pt x="15331" y="266964"/>
                  </a:lnTo>
                  <a:lnTo>
                    <a:pt x="0" y="255781"/>
                  </a:lnTo>
                  <a:lnTo>
                    <a:pt x="27890" y="212012"/>
                  </a:lnTo>
                  <a:lnTo>
                    <a:pt x="42380" y="221681"/>
                  </a:lnTo>
                  <a:lnTo>
                    <a:pt x="55594" y="228236"/>
                  </a:lnTo>
                  <a:lnTo>
                    <a:pt x="67962" y="231960"/>
                  </a:lnTo>
                  <a:lnTo>
                    <a:pt x="79909" y="233139"/>
                  </a:lnTo>
                  <a:lnTo>
                    <a:pt x="91981" y="231906"/>
                  </a:lnTo>
                  <a:lnTo>
                    <a:pt x="100167" y="228092"/>
                  </a:lnTo>
                  <a:lnTo>
                    <a:pt x="104820" y="221519"/>
                  </a:lnTo>
                  <a:lnTo>
                    <a:pt x="106292" y="212012"/>
                  </a:lnTo>
                  <a:lnTo>
                    <a:pt x="91098" y="192885"/>
                  </a:lnTo>
                  <a:lnTo>
                    <a:pt x="57669" y="175278"/>
                  </a:lnTo>
                  <a:lnTo>
                    <a:pt x="24241" y="150953"/>
                  </a:lnTo>
                  <a:lnTo>
                    <a:pt x="9046" y="111667"/>
                  </a:lnTo>
                  <a:lnTo>
                    <a:pt x="12992" y="85360"/>
                  </a:lnTo>
                  <a:lnTo>
                    <a:pt x="24405" y="64160"/>
                  </a:lnTo>
                  <a:lnTo>
                    <a:pt x="42650" y="48660"/>
                  </a:lnTo>
                  <a:lnTo>
                    <a:pt x="67091" y="39455"/>
                  </a:lnTo>
                  <a:lnTo>
                    <a:pt x="67091" y="0"/>
                  </a:lnTo>
                  <a:lnTo>
                    <a:pt x="109306" y="0"/>
                  </a:lnTo>
                  <a:lnTo>
                    <a:pt x="109306" y="38434"/>
                  </a:lnTo>
                  <a:lnTo>
                    <a:pt x="126180" y="42850"/>
                  </a:lnTo>
                  <a:lnTo>
                    <a:pt x="141130" y="49856"/>
                  </a:lnTo>
                  <a:lnTo>
                    <a:pt x="154398" y="59084"/>
                  </a:lnTo>
                  <a:lnTo>
                    <a:pt x="166227" y="70164"/>
                  </a:lnTo>
                  <a:lnTo>
                    <a:pt x="134183" y="107135"/>
                  </a:lnTo>
                  <a:lnTo>
                    <a:pt x="124296" y="99212"/>
                  </a:lnTo>
                  <a:lnTo>
                    <a:pt x="114726" y="93553"/>
                  </a:lnTo>
                  <a:lnTo>
                    <a:pt x="105084" y="90157"/>
                  </a:lnTo>
                  <a:lnTo>
                    <a:pt x="94982" y="89025"/>
                  </a:lnTo>
                  <a:lnTo>
                    <a:pt x="84377" y="89968"/>
                  </a:lnTo>
                  <a:lnTo>
                    <a:pt x="76845" y="93176"/>
                  </a:lnTo>
                  <a:lnTo>
                    <a:pt x="72353" y="99212"/>
                  </a:lnTo>
                  <a:lnTo>
                    <a:pt x="70863" y="108642"/>
                  </a:lnTo>
                  <a:lnTo>
                    <a:pt x="86057" y="126527"/>
                  </a:lnTo>
                  <a:lnTo>
                    <a:pt x="119485" y="143068"/>
                  </a:lnTo>
                  <a:lnTo>
                    <a:pt x="152913" y="167108"/>
                  </a:lnTo>
                  <a:lnTo>
                    <a:pt x="168107" y="207489"/>
                  </a:lnTo>
                  <a:lnTo>
                    <a:pt x="164490" y="233199"/>
                  </a:lnTo>
                  <a:lnTo>
                    <a:pt x="153560" y="254942"/>
                  </a:lnTo>
                  <a:lnTo>
                    <a:pt x="135204" y="271595"/>
                  </a:lnTo>
                  <a:lnTo>
                    <a:pt x="109306" y="282034"/>
                  </a:lnTo>
                  <a:lnTo>
                    <a:pt x="109306" y="322181"/>
                  </a:lnTo>
                  <a:close/>
                </a:path>
              </a:pathLst>
            </a:custGeom>
            <a:solidFill>
              <a:srgbClr val="44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4956740" y="4723840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0994" y="52805"/>
                  </a:moveTo>
                  <a:lnTo>
                    <a:pt x="4161" y="52805"/>
                  </a:lnTo>
                  <a:lnTo>
                    <a:pt x="1854" y="52805"/>
                  </a:lnTo>
                  <a:lnTo>
                    <a:pt x="0" y="50949"/>
                  </a:lnTo>
                  <a:lnTo>
                    <a:pt x="0" y="1866"/>
                  </a:lnTo>
                  <a:lnTo>
                    <a:pt x="1854" y="0"/>
                  </a:lnTo>
                  <a:lnTo>
                    <a:pt x="230994" y="0"/>
                  </a:lnTo>
                  <a:lnTo>
                    <a:pt x="232859" y="1866"/>
                  </a:lnTo>
                  <a:lnTo>
                    <a:pt x="232859" y="50949"/>
                  </a:lnTo>
                  <a:lnTo>
                    <a:pt x="230994" y="528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5072190" y="4774799"/>
              <a:ext cx="117475" cy="1905"/>
            </a:xfrm>
            <a:custGeom>
              <a:avLst/>
              <a:gdLst/>
              <a:ahLst/>
              <a:cxnLst/>
              <a:rect l="l" t="t" r="r" b="b"/>
              <a:pathLst>
                <a:path w="117475" h="1904">
                  <a:moveTo>
                    <a:pt x="115119" y="1847"/>
                  </a:moveTo>
                  <a:lnTo>
                    <a:pt x="113766" y="1847"/>
                  </a:lnTo>
                  <a:lnTo>
                    <a:pt x="0" y="1847"/>
                  </a:lnTo>
                  <a:lnTo>
                    <a:pt x="114694" y="1847"/>
                  </a:lnTo>
                  <a:lnTo>
                    <a:pt x="115962" y="1114"/>
                  </a:lnTo>
                  <a:lnTo>
                    <a:pt x="116709" y="0"/>
                  </a:lnTo>
                  <a:lnTo>
                    <a:pt x="116914" y="0"/>
                  </a:lnTo>
                  <a:lnTo>
                    <a:pt x="116293" y="1099"/>
                  </a:lnTo>
                  <a:lnTo>
                    <a:pt x="115119" y="1847"/>
                  </a:lnTo>
                  <a:close/>
                </a:path>
              </a:pathLst>
            </a:custGeom>
            <a:solidFill>
              <a:srgbClr val="3C33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5071306" y="4774462"/>
              <a:ext cx="117475" cy="2540"/>
            </a:xfrm>
            <a:custGeom>
              <a:avLst/>
              <a:gdLst/>
              <a:ahLst/>
              <a:cxnLst/>
              <a:rect l="l" t="t" r="r" b="b"/>
              <a:pathLst>
                <a:path w="117475" h="2539">
                  <a:moveTo>
                    <a:pt x="117386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23" y="1270"/>
                  </a:lnTo>
                  <a:lnTo>
                    <a:pt x="723" y="2540"/>
                  </a:lnTo>
                  <a:lnTo>
                    <a:pt x="116052" y="2540"/>
                  </a:lnTo>
                  <a:lnTo>
                    <a:pt x="116052" y="1270"/>
                  </a:lnTo>
                  <a:lnTo>
                    <a:pt x="117386" y="1270"/>
                  </a:lnTo>
                  <a:lnTo>
                    <a:pt x="117386" y="0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956740" y="4728380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59" y="43725"/>
                  </a:moveTo>
                  <a:lnTo>
                    <a:pt x="0" y="43725"/>
                  </a:lnTo>
                  <a:lnTo>
                    <a:pt x="0" y="0"/>
                  </a:lnTo>
                  <a:lnTo>
                    <a:pt x="232859" y="0"/>
                  </a:lnTo>
                  <a:lnTo>
                    <a:pt x="232859" y="4372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960562" y="4728387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13" y="723"/>
                  </a:moveTo>
                  <a:lnTo>
                    <a:pt x="2489" y="0"/>
                  </a:lnTo>
                  <a:lnTo>
                    <a:pt x="1612" y="0"/>
                  </a:lnTo>
                  <a:lnTo>
                    <a:pt x="723" y="0"/>
                  </a:lnTo>
                  <a:lnTo>
                    <a:pt x="0" y="723"/>
                  </a:lnTo>
                  <a:lnTo>
                    <a:pt x="0" y="42976"/>
                  </a:lnTo>
                  <a:lnTo>
                    <a:pt x="723" y="43700"/>
                  </a:lnTo>
                  <a:lnTo>
                    <a:pt x="2489" y="43700"/>
                  </a:lnTo>
                  <a:lnTo>
                    <a:pt x="3213" y="42976"/>
                  </a:lnTo>
                  <a:lnTo>
                    <a:pt x="3213" y="723"/>
                  </a:lnTo>
                  <a:close/>
                </a:path>
                <a:path w="225425" h="43814">
                  <a:moveTo>
                    <a:pt x="14897" y="723"/>
                  </a:moveTo>
                  <a:lnTo>
                    <a:pt x="14185" y="0"/>
                  </a:lnTo>
                  <a:lnTo>
                    <a:pt x="13284" y="0"/>
                  </a:lnTo>
                  <a:lnTo>
                    <a:pt x="12407" y="0"/>
                  </a:lnTo>
                  <a:lnTo>
                    <a:pt x="11684" y="723"/>
                  </a:lnTo>
                  <a:lnTo>
                    <a:pt x="11684" y="42976"/>
                  </a:lnTo>
                  <a:lnTo>
                    <a:pt x="12407" y="43700"/>
                  </a:lnTo>
                  <a:lnTo>
                    <a:pt x="14185" y="43700"/>
                  </a:lnTo>
                  <a:lnTo>
                    <a:pt x="14897" y="42976"/>
                  </a:lnTo>
                  <a:lnTo>
                    <a:pt x="14897" y="723"/>
                  </a:lnTo>
                  <a:close/>
                </a:path>
                <a:path w="225425" h="43814">
                  <a:moveTo>
                    <a:pt x="26581" y="723"/>
                  </a:moveTo>
                  <a:lnTo>
                    <a:pt x="25869" y="0"/>
                  </a:lnTo>
                  <a:lnTo>
                    <a:pt x="24968" y="0"/>
                  </a:lnTo>
                  <a:lnTo>
                    <a:pt x="24091" y="0"/>
                  </a:lnTo>
                  <a:lnTo>
                    <a:pt x="23368" y="723"/>
                  </a:lnTo>
                  <a:lnTo>
                    <a:pt x="23368" y="42976"/>
                  </a:lnTo>
                  <a:lnTo>
                    <a:pt x="24091" y="43700"/>
                  </a:lnTo>
                  <a:lnTo>
                    <a:pt x="25869" y="43700"/>
                  </a:lnTo>
                  <a:lnTo>
                    <a:pt x="26581" y="42976"/>
                  </a:lnTo>
                  <a:lnTo>
                    <a:pt x="26581" y="723"/>
                  </a:lnTo>
                  <a:close/>
                </a:path>
                <a:path w="225425" h="43814">
                  <a:moveTo>
                    <a:pt x="38265" y="723"/>
                  </a:moveTo>
                  <a:lnTo>
                    <a:pt x="37541" y="0"/>
                  </a:lnTo>
                  <a:lnTo>
                    <a:pt x="36664" y="0"/>
                  </a:lnTo>
                  <a:lnTo>
                    <a:pt x="35775" y="0"/>
                  </a:lnTo>
                  <a:lnTo>
                    <a:pt x="35052" y="723"/>
                  </a:lnTo>
                  <a:lnTo>
                    <a:pt x="35052" y="42976"/>
                  </a:lnTo>
                  <a:lnTo>
                    <a:pt x="35775" y="43700"/>
                  </a:lnTo>
                  <a:lnTo>
                    <a:pt x="37541" y="43700"/>
                  </a:lnTo>
                  <a:lnTo>
                    <a:pt x="38265" y="42976"/>
                  </a:lnTo>
                  <a:lnTo>
                    <a:pt x="38265" y="723"/>
                  </a:lnTo>
                  <a:close/>
                </a:path>
                <a:path w="225425" h="43814">
                  <a:moveTo>
                    <a:pt x="49936" y="723"/>
                  </a:moveTo>
                  <a:lnTo>
                    <a:pt x="49225" y="0"/>
                  </a:lnTo>
                  <a:lnTo>
                    <a:pt x="48348" y="0"/>
                  </a:lnTo>
                  <a:lnTo>
                    <a:pt x="47459" y="0"/>
                  </a:lnTo>
                  <a:lnTo>
                    <a:pt x="46736" y="723"/>
                  </a:lnTo>
                  <a:lnTo>
                    <a:pt x="46736" y="42976"/>
                  </a:lnTo>
                  <a:lnTo>
                    <a:pt x="47459" y="43700"/>
                  </a:lnTo>
                  <a:lnTo>
                    <a:pt x="49225" y="43700"/>
                  </a:lnTo>
                  <a:lnTo>
                    <a:pt x="49936" y="42976"/>
                  </a:lnTo>
                  <a:lnTo>
                    <a:pt x="49936" y="723"/>
                  </a:lnTo>
                  <a:close/>
                </a:path>
                <a:path w="225425" h="43814">
                  <a:moveTo>
                    <a:pt x="61633" y="723"/>
                  </a:moveTo>
                  <a:lnTo>
                    <a:pt x="60909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20" y="723"/>
                  </a:lnTo>
                  <a:lnTo>
                    <a:pt x="58420" y="42976"/>
                  </a:lnTo>
                  <a:lnTo>
                    <a:pt x="59131" y="43700"/>
                  </a:lnTo>
                  <a:lnTo>
                    <a:pt x="60909" y="43700"/>
                  </a:lnTo>
                  <a:lnTo>
                    <a:pt x="61633" y="42976"/>
                  </a:lnTo>
                  <a:lnTo>
                    <a:pt x="61633" y="723"/>
                  </a:lnTo>
                  <a:close/>
                </a:path>
                <a:path w="225425" h="43814">
                  <a:moveTo>
                    <a:pt x="73317" y="723"/>
                  </a:moveTo>
                  <a:lnTo>
                    <a:pt x="72605" y="0"/>
                  </a:lnTo>
                  <a:lnTo>
                    <a:pt x="71704" y="0"/>
                  </a:lnTo>
                  <a:lnTo>
                    <a:pt x="70815" y="0"/>
                  </a:lnTo>
                  <a:lnTo>
                    <a:pt x="70091" y="723"/>
                  </a:lnTo>
                  <a:lnTo>
                    <a:pt x="70091" y="42976"/>
                  </a:lnTo>
                  <a:lnTo>
                    <a:pt x="70815" y="43700"/>
                  </a:lnTo>
                  <a:lnTo>
                    <a:pt x="72605" y="43700"/>
                  </a:lnTo>
                  <a:lnTo>
                    <a:pt x="73317" y="42976"/>
                  </a:lnTo>
                  <a:lnTo>
                    <a:pt x="73317" y="723"/>
                  </a:lnTo>
                  <a:close/>
                </a:path>
                <a:path w="225425" h="43814">
                  <a:moveTo>
                    <a:pt x="85001" y="723"/>
                  </a:moveTo>
                  <a:lnTo>
                    <a:pt x="84277" y="0"/>
                  </a:lnTo>
                  <a:lnTo>
                    <a:pt x="83388" y="0"/>
                  </a:lnTo>
                  <a:lnTo>
                    <a:pt x="82511" y="0"/>
                  </a:lnTo>
                  <a:lnTo>
                    <a:pt x="81788" y="723"/>
                  </a:lnTo>
                  <a:lnTo>
                    <a:pt x="81788" y="42976"/>
                  </a:lnTo>
                  <a:lnTo>
                    <a:pt x="82511" y="43700"/>
                  </a:lnTo>
                  <a:lnTo>
                    <a:pt x="84277" y="43700"/>
                  </a:lnTo>
                  <a:lnTo>
                    <a:pt x="85001" y="42976"/>
                  </a:lnTo>
                  <a:lnTo>
                    <a:pt x="85001" y="723"/>
                  </a:lnTo>
                  <a:close/>
                </a:path>
                <a:path w="225425" h="43814">
                  <a:moveTo>
                    <a:pt x="96685" y="723"/>
                  </a:moveTo>
                  <a:lnTo>
                    <a:pt x="95961" y="0"/>
                  </a:lnTo>
                  <a:lnTo>
                    <a:pt x="95072" y="0"/>
                  </a:lnTo>
                  <a:lnTo>
                    <a:pt x="94183" y="0"/>
                  </a:lnTo>
                  <a:lnTo>
                    <a:pt x="93472" y="723"/>
                  </a:lnTo>
                  <a:lnTo>
                    <a:pt x="93472" y="42976"/>
                  </a:lnTo>
                  <a:lnTo>
                    <a:pt x="94183" y="43700"/>
                  </a:lnTo>
                  <a:lnTo>
                    <a:pt x="95961" y="43700"/>
                  </a:lnTo>
                  <a:lnTo>
                    <a:pt x="96685" y="42976"/>
                  </a:lnTo>
                  <a:lnTo>
                    <a:pt x="96685" y="723"/>
                  </a:lnTo>
                  <a:close/>
                </a:path>
                <a:path w="225425" h="43814">
                  <a:moveTo>
                    <a:pt x="108369" y="723"/>
                  </a:moveTo>
                  <a:lnTo>
                    <a:pt x="107645" y="0"/>
                  </a:lnTo>
                  <a:lnTo>
                    <a:pt x="106756" y="0"/>
                  </a:lnTo>
                  <a:lnTo>
                    <a:pt x="105867" y="0"/>
                  </a:lnTo>
                  <a:lnTo>
                    <a:pt x="105143" y="723"/>
                  </a:lnTo>
                  <a:lnTo>
                    <a:pt x="105143" y="42976"/>
                  </a:lnTo>
                  <a:lnTo>
                    <a:pt x="105867" y="43700"/>
                  </a:lnTo>
                  <a:lnTo>
                    <a:pt x="107645" y="43700"/>
                  </a:lnTo>
                  <a:lnTo>
                    <a:pt x="108369" y="42976"/>
                  </a:lnTo>
                  <a:lnTo>
                    <a:pt x="108369" y="723"/>
                  </a:lnTo>
                  <a:close/>
                </a:path>
                <a:path w="225425" h="43814">
                  <a:moveTo>
                    <a:pt x="120053" y="558"/>
                  </a:moveTo>
                  <a:lnTo>
                    <a:pt x="119481" y="0"/>
                  </a:lnTo>
                  <a:lnTo>
                    <a:pt x="118071" y="0"/>
                  </a:lnTo>
                  <a:lnTo>
                    <a:pt x="117386" y="0"/>
                  </a:lnTo>
                  <a:lnTo>
                    <a:pt x="116827" y="558"/>
                  </a:lnTo>
                  <a:lnTo>
                    <a:pt x="116827" y="43141"/>
                  </a:lnTo>
                  <a:lnTo>
                    <a:pt x="117386" y="43700"/>
                  </a:lnTo>
                  <a:lnTo>
                    <a:pt x="119481" y="43700"/>
                  </a:lnTo>
                  <a:lnTo>
                    <a:pt x="120053" y="43141"/>
                  </a:lnTo>
                  <a:lnTo>
                    <a:pt x="120053" y="558"/>
                  </a:lnTo>
                  <a:close/>
                </a:path>
                <a:path w="225425" h="43814">
                  <a:moveTo>
                    <a:pt x="131737" y="723"/>
                  </a:moveTo>
                  <a:lnTo>
                    <a:pt x="131013" y="0"/>
                  </a:lnTo>
                  <a:lnTo>
                    <a:pt x="130124" y="0"/>
                  </a:lnTo>
                  <a:lnTo>
                    <a:pt x="129235" y="0"/>
                  </a:lnTo>
                  <a:lnTo>
                    <a:pt x="128511" y="723"/>
                  </a:lnTo>
                  <a:lnTo>
                    <a:pt x="128511" y="42976"/>
                  </a:lnTo>
                  <a:lnTo>
                    <a:pt x="129235" y="43700"/>
                  </a:lnTo>
                  <a:lnTo>
                    <a:pt x="131013" y="43700"/>
                  </a:lnTo>
                  <a:lnTo>
                    <a:pt x="131737" y="42976"/>
                  </a:lnTo>
                  <a:lnTo>
                    <a:pt x="131737" y="723"/>
                  </a:lnTo>
                  <a:close/>
                </a:path>
                <a:path w="225425" h="43814">
                  <a:moveTo>
                    <a:pt x="143408" y="723"/>
                  </a:moveTo>
                  <a:lnTo>
                    <a:pt x="142697" y="0"/>
                  </a:lnTo>
                  <a:lnTo>
                    <a:pt x="141808" y="0"/>
                  </a:lnTo>
                  <a:lnTo>
                    <a:pt x="140919" y="0"/>
                  </a:lnTo>
                  <a:lnTo>
                    <a:pt x="140208" y="723"/>
                  </a:lnTo>
                  <a:lnTo>
                    <a:pt x="140208" y="42976"/>
                  </a:lnTo>
                  <a:lnTo>
                    <a:pt x="140919" y="43700"/>
                  </a:lnTo>
                  <a:lnTo>
                    <a:pt x="142697" y="43700"/>
                  </a:lnTo>
                  <a:lnTo>
                    <a:pt x="143408" y="42976"/>
                  </a:lnTo>
                  <a:lnTo>
                    <a:pt x="143408" y="723"/>
                  </a:lnTo>
                  <a:close/>
                </a:path>
                <a:path w="225425" h="43814">
                  <a:moveTo>
                    <a:pt x="155092" y="723"/>
                  </a:moveTo>
                  <a:lnTo>
                    <a:pt x="154368" y="0"/>
                  </a:lnTo>
                  <a:lnTo>
                    <a:pt x="153492" y="0"/>
                  </a:lnTo>
                  <a:lnTo>
                    <a:pt x="152603" y="0"/>
                  </a:lnTo>
                  <a:lnTo>
                    <a:pt x="151892" y="723"/>
                  </a:lnTo>
                  <a:lnTo>
                    <a:pt x="151892" y="42976"/>
                  </a:lnTo>
                  <a:lnTo>
                    <a:pt x="152603" y="43700"/>
                  </a:lnTo>
                  <a:lnTo>
                    <a:pt x="154368" y="43700"/>
                  </a:lnTo>
                  <a:lnTo>
                    <a:pt x="155092" y="42976"/>
                  </a:lnTo>
                  <a:lnTo>
                    <a:pt x="155092" y="723"/>
                  </a:lnTo>
                  <a:close/>
                </a:path>
                <a:path w="225425" h="43814">
                  <a:moveTo>
                    <a:pt x="166776" y="723"/>
                  </a:moveTo>
                  <a:lnTo>
                    <a:pt x="166052" y="0"/>
                  </a:lnTo>
                  <a:lnTo>
                    <a:pt x="165176" y="0"/>
                  </a:lnTo>
                  <a:lnTo>
                    <a:pt x="164287" y="0"/>
                  </a:lnTo>
                  <a:lnTo>
                    <a:pt x="163563" y="723"/>
                  </a:lnTo>
                  <a:lnTo>
                    <a:pt x="163563" y="42976"/>
                  </a:lnTo>
                  <a:lnTo>
                    <a:pt x="164287" y="43700"/>
                  </a:lnTo>
                  <a:lnTo>
                    <a:pt x="166052" y="43700"/>
                  </a:lnTo>
                  <a:lnTo>
                    <a:pt x="166776" y="42976"/>
                  </a:lnTo>
                  <a:lnTo>
                    <a:pt x="166776" y="723"/>
                  </a:lnTo>
                  <a:close/>
                </a:path>
                <a:path w="225425" h="43814">
                  <a:moveTo>
                    <a:pt x="178473" y="723"/>
                  </a:moveTo>
                  <a:lnTo>
                    <a:pt x="177749" y="0"/>
                  </a:lnTo>
                  <a:lnTo>
                    <a:pt x="176860" y="0"/>
                  </a:lnTo>
                  <a:lnTo>
                    <a:pt x="175958" y="0"/>
                  </a:lnTo>
                  <a:lnTo>
                    <a:pt x="175247" y="723"/>
                  </a:lnTo>
                  <a:lnTo>
                    <a:pt x="175247" y="42976"/>
                  </a:lnTo>
                  <a:lnTo>
                    <a:pt x="175958" y="43700"/>
                  </a:lnTo>
                  <a:lnTo>
                    <a:pt x="177749" y="43700"/>
                  </a:lnTo>
                  <a:lnTo>
                    <a:pt x="178473" y="42976"/>
                  </a:lnTo>
                  <a:lnTo>
                    <a:pt x="178473" y="723"/>
                  </a:lnTo>
                  <a:close/>
                </a:path>
                <a:path w="225425" h="43814">
                  <a:moveTo>
                    <a:pt x="190144" y="723"/>
                  </a:moveTo>
                  <a:lnTo>
                    <a:pt x="189433" y="0"/>
                  </a:lnTo>
                  <a:lnTo>
                    <a:pt x="188544" y="0"/>
                  </a:lnTo>
                  <a:lnTo>
                    <a:pt x="187655" y="0"/>
                  </a:lnTo>
                  <a:lnTo>
                    <a:pt x="186931" y="723"/>
                  </a:lnTo>
                  <a:lnTo>
                    <a:pt x="186931" y="42976"/>
                  </a:lnTo>
                  <a:lnTo>
                    <a:pt x="187655" y="43700"/>
                  </a:lnTo>
                  <a:lnTo>
                    <a:pt x="189433" y="43700"/>
                  </a:lnTo>
                  <a:lnTo>
                    <a:pt x="190144" y="42976"/>
                  </a:lnTo>
                  <a:lnTo>
                    <a:pt x="190144" y="723"/>
                  </a:lnTo>
                  <a:close/>
                </a:path>
                <a:path w="225425" h="43814">
                  <a:moveTo>
                    <a:pt x="201828" y="723"/>
                  </a:moveTo>
                  <a:lnTo>
                    <a:pt x="201104" y="0"/>
                  </a:lnTo>
                  <a:lnTo>
                    <a:pt x="200215" y="0"/>
                  </a:lnTo>
                  <a:lnTo>
                    <a:pt x="199339" y="0"/>
                  </a:lnTo>
                  <a:lnTo>
                    <a:pt x="198628" y="723"/>
                  </a:lnTo>
                  <a:lnTo>
                    <a:pt x="198628" y="42976"/>
                  </a:lnTo>
                  <a:lnTo>
                    <a:pt x="199339" y="43700"/>
                  </a:lnTo>
                  <a:lnTo>
                    <a:pt x="201104" y="43700"/>
                  </a:lnTo>
                  <a:lnTo>
                    <a:pt x="201828" y="42976"/>
                  </a:lnTo>
                  <a:lnTo>
                    <a:pt x="201828" y="723"/>
                  </a:lnTo>
                  <a:close/>
                </a:path>
                <a:path w="225425" h="43814">
                  <a:moveTo>
                    <a:pt x="213512" y="723"/>
                  </a:moveTo>
                  <a:lnTo>
                    <a:pt x="212788" y="0"/>
                  </a:lnTo>
                  <a:lnTo>
                    <a:pt x="211912" y="0"/>
                  </a:lnTo>
                  <a:lnTo>
                    <a:pt x="211023" y="0"/>
                  </a:lnTo>
                  <a:lnTo>
                    <a:pt x="210299" y="723"/>
                  </a:lnTo>
                  <a:lnTo>
                    <a:pt x="210299" y="42976"/>
                  </a:lnTo>
                  <a:lnTo>
                    <a:pt x="211023" y="43700"/>
                  </a:lnTo>
                  <a:lnTo>
                    <a:pt x="212788" y="43700"/>
                  </a:lnTo>
                  <a:lnTo>
                    <a:pt x="213512" y="42976"/>
                  </a:lnTo>
                  <a:lnTo>
                    <a:pt x="213512" y="723"/>
                  </a:lnTo>
                  <a:close/>
                </a:path>
                <a:path w="225425" h="43814">
                  <a:moveTo>
                    <a:pt x="225196" y="723"/>
                  </a:moveTo>
                  <a:lnTo>
                    <a:pt x="224472" y="0"/>
                  </a:lnTo>
                  <a:lnTo>
                    <a:pt x="223596" y="0"/>
                  </a:lnTo>
                  <a:lnTo>
                    <a:pt x="222694" y="0"/>
                  </a:lnTo>
                  <a:lnTo>
                    <a:pt x="221983" y="723"/>
                  </a:lnTo>
                  <a:lnTo>
                    <a:pt x="221983" y="42976"/>
                  </a:lnTo>
                  <a:lnTo>
                    <a:pt x="222694" y="43700"/>
                  </a:lnTo>
                  <a:lnTo>
                    <a:pt x="224472" y="43700"/>
                  </a:lnTo>
                  <a:lnTo>
                    <a:pt x="225196" y="42976"/>
                  </a:lnTo>
                  <a:lnTo>
                    <a:pt x="225196" y="723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4902193" y="4670925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1003" y="52805"/>
                  </a:moveTo>
                  <a:lnTo>
                    <a:pt x="4161" y="52805"/>
                  </a:lnTo>
                  <a:lnTo>
                    <a:pt x="1862" y="52805"/>
                  </a:lnTo>
                  <a:lnTo>
                    <a:pt x="0" y="50939"/>
                  </a:lnTo>
                  <a:lnTo>
                    <a:pt x="0" y="1864"/>
                  </a:lnTo>
                  <a:lnTo>
                    <a:pt x="1862" y="0"/>
                  </a:lnTo>
                  <a:lnTo>
                    <a:pt x="231003" y="0"/>
                  </a:lnTo>
                  <a:lnTo>
                    <a:pt x="232865" y="1864"/>
                  </a:lnTo>
                  <a:lnTo>
                    <a:pt x="232865" y="50939"/>
                  </a:lnTo>
                  <a:lnTo>
                    <a:pt x="231003" y="528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042197" y="4721949"/>
              <a:ext cx="92710" cy="1905"/>
            </a:xfrm>
            <a:custGeom>
              <a:avLst/>
              <a:gdLst/>
              <a:ahLst/>
              <a:cxnLst/>
              <a:rect l="l" t="t" r="r" b="b"/>
              <a:pathLst>
                <a:path w="92709" h="1904">
                  <a:moveTo>
                    <a:pt x="90540" y="1781"/>
                  </a:moveTo>
                  <a:lnTo>
                    <a:pt x="89213" y="1781"/>
                  </a:lnTo>
                  <a:lnTo>
                    <a:pt x="0" y="1781"/>
                  </a:lnTo>
                  <a:lnTo>
                    <a:pt x="90115" y="1781"/>
                  </a:lnTo>
                  <a:lnTo>
                    <a:pt x="91357" y="1081"/>
                  </a:lnTo>
                  <a:lnTo>
                    <a:pt x="92115" y="0"/>
                  </a:lnTo>
                  <a:lnTo>
                    <a:pt x="92326" y="0"/>
                  </a:lnTo>
                  <a:lnTo>
                    <a:pt x="91688" y="1064"/>
                  </a:lnTo>
                  <a:lnTo>
                    <a:pt x="90540" y="1781"/>
                  </a:lnTo>
                  <a:close/>
                </a:path>
              </a:pathLst>
            </a:custGeom>
            <a:solidFill>
              <a:srgbClr val="DFC3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5041186" y="4721949"/>
              <a:ext cx="93345" cy="1905"/>
            </a:xfrm>
            <a:custGeom>
              <a:avLst/>
              <a:gdLst/>
              <a:ahLst/>
              <a:cxnLst/>
              <a:rect l="l" t="t" r="r" b="b"/>
              <a:pathLst>
                <a:path w="93344" h="1904">
                  <a:moveTo>
                    <a:pt x="91126" y="1781"/>
                  </a:moveTo>
                  <a:lnTo>
                    <a:pt x="89712" y="1781"/>
                  </a:lnTo>
                  <a:lnTo>
                    <a:pt x="1010" y="1781"/>
                  </a:lnTo>
                  <a:lnTo>
                    <a:pt x="0" y="0"/>
                  </a:lnTo>
                  <a:lnTo>
                    <a:pt x="93126" y="0"/>
                  </a:lnTo>
                  <a:lnTo>
                    <a:pt x="92368" y="1081"/>
                  </a:lnTo>
                  <a:lnTo>
                    <a:pt x="91126" y="1781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902193" y="4675466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65" y="43725"/>
                  </a:moveTo>
                  <a:lnTo>
                    <a:pt x="0" y="43725"/>
                  </a:lnTo>
                  <a:lnTo>
                    <a:pt x="0" y="0"/>
                  </a:lnTo>
                  <a:lnTo>
                    <a:pt x="232865" y="0"/>
                  </a:lnTo>
                  <a:lnTo>
                    <a:pt x="232865" y="4372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906028" y="4675466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00" y="723"/>
                  </a:moveTo>
                  <a:lnTo>
                    <a:pt x="2489" y="0"/>
                  </a:lnTo>
                  <a:lnTo>
                    <a:pt x="1612" y="0"/>
                  </a:lnTo>
                  <a:lnTo>
                    <a:pt x="711" y="0"/>
                  </a:lnTo>
                  <a:lnTo>
                    <a:pt x="0" y="723"/>
                  </a:lnTo>
                  <a:lnTo>
                    <a:pt x="0" y="42989"/>
                  </a:lnTo>
                  <a:lnTo>
                    <a:pt x="711" y="43700"/>
                  </a:lnTo>
                  <a:lnTo>
                    <a:pt x="2489" y="43700"/>
                  </a:lnTo>
                  <a:lnTo>
                    <a:pt x="3200" y="42989"/>
                  </a:lnTo>
                  <a:lnTo>
                    <a:pt x="3200" y="723"/>
                  </a:lnTo>
                  <a:close/>
                </a:path>
                <a:path w="225425" h="43814">
                  <a:moveTo>
                    <a:pt x="14884" y="723"/>
                  </a:moveTo>
                  <a:lnTo>
                    <a:pt x="14173" y="0"/>
                  </a:lnTo>
                  <a:lnTo>
                    <a:pt x="13284" y="0"/>
                  </a:lnTo>
                  <a:lnTo>
                    <a:pt x="12395" y="0"/>
                  </a:lnTo>
                  <a:lnTo>
                    <a:pt x="11684" y="723"/>
                  </a:lnTo>
                  <a:lnTo>
                    <a:pt x="11684" y="42989"/>
                  </a:lnTo>
                  <a:lnTo>
                    <a:pt x="12395" y="43700"/>
                  </a:lnTo>
                  <a:lnTo>
                    <a:pt x="14173" y="43700"/>
                  </a:lnTo>
                  <a:lnTo>
                    <a:pt x="14884" y="42989"/>
                  </a:lnTo>
                  <a:lnTo>
                    <a:pt x="14884" y="723"/>
                  </a:lnTo>
                  <a:close/>
                </a:path>
                <a:path w="225425" h="43814">
                  <a:moveTo>
                    <a:pt x="26581" y="723"/>
                  </a:moveTo>
                  <a:lnTo>
                    <a:pt x="25857" y="0"/>
                  </a:lnTo>
                  <a:lnTo>
                    <a:pt x="24968" y="0"/>
                  </a:lnTo>
                  <a:lnTo>
                    <a:pt x="24079" y="0"/>
                  </a:lnTo>
                  <a:lnTo>
                    <a:pt x="23355" y="723"/>
                  </a:lnTo>
                  <a:lnTo>
                    <a:pt x="23355" y="42989"/>
                  </a:lnTo>
                  <a:lnTo>
                    <a:pt x="24079" y="43700"/>
                  </a:lnTo>
                  <a:lnTo>
                    <a:pt x="25857" y="43700"/>
                  </a:lnTo>
                  <a:lnTo>
                    <a:pt x="26581" y="42989"/>
                  </a:lnTo>
                  <a:lnTo>
                    <a:pt x="26581" y="723"/>
                  </a:lnTo>
                  <a:close/>
                </a:path>
                <a:path w="225425" h="43814">
                  <a:moveTo>
                    <a:pt x="38252" y="723"/>
                  </a:moveTo>
                  <a:lnTo>
                    <a:pt x="37541" y="0"/>
                  </a:lnTo>
                  <a:lnTo>
                    <a:pt x="36652" y="0"/>
                  </a:lnTo>
                  <a:lnTo>
                    <a:pt x="35763" y="0"/>
                  </a:lnTo>
                  <a:lnTo>
                    <a:pt x="35039" y="723"/>
                  </a:lnTo>
                  <a:lnTo>
                    <a:pt x="35039" y="42989"/>
                  </a:lnTo>
                  <a:lnTo>
                    <a:pt x="35763" y="43700"/>
                  </a:lnTo>
                  <a:lnTo>
                    <a:pt x="37541" y="43700"/>
                  </a:lnTo>
                  <a:lnTo>
                    <a:pt x="38252" y="42989"/>
                  </a:lnTo>
                  <a:lnTo>
                    <a:pt x="38252" y="723"/>
                  </a:lnTo>
                  <a:close/>
                </a:path>
                <a:path w="225425" h="43814">
                  <a:moveTo>
                    <a:pt x="49936" y="723"/>
                  </a:moveTo>
                  <a:lnTo>
                    <a:pt x="49225" y="0"/>
                  </a:lnTo>
                  <a:lnTo>
                    <a:pt x="48336" y="0"/>
                  </a:lnTo>
                  <a:lnTo>
                    <a:pt x="47447" y="0"/>
                  </a:lnTo>
                  <a:lnTo>
                    <a:pt x="46736" y="723"/>
                  </a:lnTo>
                  <a:lnTo>
                    <a:pt x="46736" y="42989"/>
                  </a:lnTo>
                  <a:lnTo>
                    <a:pt x="47447" y="43700"/>
                  </a:lnTo>
                  <a:lnTo>
                    <a:pt x="49225" y="43700"/>
                  </a:lnTo>
                  <a:lnTo>
                    <a:pt x="49936" y="42989"/>
                  </a:lnTo>
                  <a:lnTo>
                    <a:pt x="49936" y="723"/>
                  </a:lnTo>
                  <a:close/>
                </a:path>
                <a:path w="225425" h="43814">
                  <a:moveTo>
                    <a:pt x="61620" y="723"/>
                  </a:moveTo>
                  <a:lnTo>
                    <a:pt x="60896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20" y="723"/>
                  </a:lnTo>
                  <a:lnTo>
                    <a:pt x="58420" y="42989"/>
                  </a:lnTo>
                  <a:lnTo>
                    <a:pt x="59131" y="43700"/>
                  </a:lnTo>
                  <a:lnTo>
                    <a:pt x="60896" y="43700"/>
                  </a:lnTo>
                  <a:lnTo>
                    <a:pt x="61620" y="42989"/>
                  </a:lnTo>
                  <a:lnTo>
                    <a:pt x="61620" y="723"/>
                  </a:lnTo>
                  <a:close/>
                </a:path>
                <a:path w="225425" h="43814">
                  <a:moveTo>
                    <a:pt x="73317" y="723"/>
                  </a:moveTo>
                  <a:lnTo>
                    <a:pt x="72593" y="0"/>
                  </a:lnTo>
                  <a:lnTo>
                    <a:pt x="71704" y="0"/>
                  </a:lnTo>
                  <a:lnTo>
                    <a:pt x="70815" y="0"/>
                  </a:lnTo>
                  <a:lnTo>
                    <a:pt x="70091" y="723"/>
                  </a:lnTo>
                  <a:lnTo>
                    <a:pt x="70091" y="42989"/>
                  </a:lnTo>
                  <a:lnTo>
                    <a:pt x="70815" y="43700"/>
                  </a:lnTo>
                  <a:lnTo>
                    <a:pt x="72593" y="43700"/>
                  </a:lnTo>
                  <a:lnTo>
                    <a:pt x="73317" y="42989"/>
                  </a:lnTo>
                  <a:lnTo>
                    <a:pt x="73317" y="723"/>
                  </a:lnTo>
                  <a:close/>
                </a:path>
                <a:path w="225425" h="43814">
                  <a:moveTo>
                    <a:pt x="84988" y="723"/>
                  </a:moveTo>
                  <a:lnTo>
                    <a:pt x="84277" y="0"/>
                  </a:lnTo>
                  <a:lnTo>
                    <a:pt x="83388" y="0"/>
                  </a:lnTo>
                  <a:lnTo>
                    <a:pt x="82499" y="0"/>
                  </a:lnTo>
                  <a:lnTo>
                    <a:pt x="81775" y="723"/>
                  </a:lnTo>
                  <a:lnTo>
                    <a:pt x="81775" y="42989"/>
                  </a:lnTo>
                  <a:lnTo>
                    <a:pt x="82499" y="43700"/>
                  </a:lnTo>
                  <a:lnTo>
                    <a:pt x="84277" y="43700"/>
                  </a:lnTo>
                  <a:lnTo>
                    <a:pt x="84988" y="42989"/>
                  </a:lnTo>
                  <a:lnTo>
                    <a:pt x="84988" y="723"/>
                  </a:lnTo>
                  <a:close/>
                </a:path>
                <a:path w="225425" h="43814">
                  <a:moveTo>
                    <a:pt x="96672" y="723"/>
                  </a:moveTo>
                  <a:lnTo>
                    <a:pt x="95948" y="0"/>
                  </a:lnTo>
                  <a:lnTo>
                    <a:pt x="95059" y="0"/>
                  </a:lnTo>
                  <a:lnTo>
                    <a:pt x="94183" y="0"/>
                  </a:lnTo>
                  <a:lnTo>
                    <a:pt x="93459" y="723"/>
                  </a:lnTo>
                  <a:lnTo>
                    <a:pt x="93459" y="42989"/>
                  </a:lnTo>
                  <a:lnTo>
                    <a:pt x="94183" y="43700"/>
                  </a:lnTo>
                  <a:lnTo>
                    <a:pt x="95948" y="43700"/>
                  </a:lnTo>
                  <a:lnTo>
                    <a:pt x="96672" y="42989"/>
                  </a:lnTo>
                  <a:lnTo>
                    <a:pt x="96672" y="723"/>
                  </a:lnTo>
                  <a:close/>
                </a:path>
                <a:path w="225425" h="43814">
                  <a:moveTo>
                    <a:pt x="108356" y="723"/>
                  </a:moveTo>
                  <a:lnTo>
                    <a:pt x="107632" y="0"/>
                  </a:lnTo>
                  <a:lnTo>
                    <a:pt x="106743" y="0"/>
                  </a:lnTo>
                  <a:lnTo>
                    <a:pt x="105867" y="0"/>
                  </a:lnTo>
                  <a:lnTo>
                    <a:pt x="105143" y="723"/>
                  </a:lnTo>
                  <a:lnTo>
                    <a:pt x="105143" y="42989"/>
                  </a:lnTo>
                  <a:lnTo>
                    <a:pt x="105867" y="43700"/>
                  </a:lnTo>
                  <a:lnTo>
                    <a:pt x="107632" y="43700"/>
                  </a:lnTo>
                  <a:lnTo>
                    <a:pt x="108356" y="42989"/>
                  </a:lnTo>
                  <a:lnTo>
                    <a:pt x="108356" y="723"/>
                  </a:lnTo>
                  <a:close/>
                </a:path>
                <a:path w="225425" h="43814">
                  <a:moveTo>
                    <a:pt x="120040" y="558"/>
                  </a:moveTo>
                  <a:lnTo>
                    <a:pt x="119481" y="0"/>
                  </a:lnTo>
                  <a:lnTo>
                    <a:pt x="118071" y="0"/>
                  </a:lnTo>
                  <a:lnTo>
                    <a:pt x="117373" y="0"/>
                  </a:lnTo>
                  <a:lnTo>
                    <a:pt x="116827" y="558"/>
                  </a:lnTo>
                  <a:lnTo>
                    <a:pt x="116827" y="43154"/>
                  </a:lnTo>
                  <a:lnTo>
                    <a:pt x="117373" y="43700"/>
                  </a:lnTo>
                  <a:lnTo>
                    <a:pt x="119481" y="43700"/>
                  </a:lnTo>
                  <a:lnTo>
                    <a:pt x="120040" y="43154"/>
                  </a:lnTo>
                  <a:lnTo>
                    <a:pt x="120040" y="558"/>
                  </a:lnTo>
                  <a:close/>
                </a:path>
                <a:path w="225425" h="43814">
                  <a:moveTo>
                    <a:pt x="131724" y="723"/>
                  </a:moveTo>
                  <a:lnTo>
                    <a:pt x="131000" y="0"/>
                  </a:lnTo>
                  <a:lnTo>
                    <a:pt x="130111" y="0"/>
                  </a:lnTo>
                  <a:lnTo>
                    <a:pt x="129222" y="0"/>
                  </a:lnTo>
                  <a:lnTo>
                    <a:pt x="128511" y="723"/>
                  </a:lnTo>
                  <a:lnTo>
                    <a:pt x="128511" y="42989"/>
                  </a:lnTo>
                  <a:lnTo>
                    <a:pt x="129222" y="43700"/>
                  </a:lnTo>
                  <a:lnTo>
                    <a:pt x="131000" y="43700"/>
                  </a:lnTo>
                  <a:lnTo>
                    <a:pt x="131724" y="42989"/>
                  </a:lnTo>
                  <a:lnTo>
                    <a:pt x="131724" y="723"/>
                  </a:lnTo>
                  <a:close/>
                </a:path>
                <a:path w="225425" h="43814">
                  <a:moveTo>
                    <a:pt x="143408" y="723"/>
                  </a:moveTo>
                  <a:lnTo>
                    <a:pt x="142684" y="0"/>
                  </a:lnTo>
                  <a:lnTo>
                    <a:pt x="141795" y="0"/>
                  </a:lnTo>
                  <a:lnTo>
                    <a:pt x="140906" y="0"/>
                  </a:lnTo>
                  <a:lnTo>
                    <a:pt x="140195" y="723"/>
                  </a:lnTo>
                  <a:lnTo>
                    <a:pt x="140195" y="42989"/>
                  </a:lnTo>
                  <a:lnTo>
                    <a:pt x="140906" y="43700"/>
                  </a:lnTo>
                  <a:lnTo>
                    <a:pt x="142684" y="43700"/>
                  </a:lnTo>
                  <a:lnTo>
                    <a:pt x="143408" y="42989"/>
                  </a:lnTo>
                  <a:lnTo>
                    <a:pt x="143408" y="723"/>
                  </a:lnTo>
                  <a:close/>
                </a:path>
                <a:path w="225425" h="43814">
                  <a:moveTo>
                    <a:pt x="155092" y="723"/>
                  </a:moveTo>
                  <a:lnTo>
                    <a:pt x="154368" y="0"/>
                  </a:lnTo>
                  <a:lnTo>
                    <a:pt x="153479" y="0"/>
                  </a:lnTo>
                  <a:lnTo>
                    <a:pt x="152603" y="0"/>
                  </a:lnTo>
                  <a:lnTo>
                    <a:pt x="151879" y="723"/>
                  </a:lnTo>
                  <a:lnTo>
                    <a:pt x="151879" y="42989"/>
                  </a:lnTo>
                  <a:lnTo>
                    <a:pt x="152603" y="43700"/>
                  </a:lnTo>
                  <a:lnTo>
                    <a:pt x="154368" y="43700"/>
                  </a:lnTo>
                  <a:lnTo>
                    <a:pt x="155092" y="42989"/>
                  </a:lnTo>
                  <a:lnTo>
                    <a:pt x="155092" y="723"/>
                  </a:lnTo>
                  <a:close/>
                </a:path>
                <a:path w="225425" h="43814">
                  <a:moveTo>
                    <a:pt x="166763" y="723"/>
                  </a:moveTo>
                  <a:lnTo>
                    <a:pt x="166052" y="0"/>
                  </a:lnTo>
                  <a:lnTo>
                    <a:pt x="165163" y="0"/>
                  </a:lnTo>
                  <a:lnTo>
                    <a:pt x="164287" y="0"/>
                  </a:lnTo>
                  <a:lnTo>
                    <a:pt x="163563" y="723"/>
                  </a:lnTo>
                  <a:lnTo>
                    <a:pt x="163563" y="42989"/>
                  </a:lnTo>
                  <a:lnTo>
                    <a:pt x="164287" y="43700"/>
                  </a:lnTo>
                  <a:lnTo>
                    <a:pt x="166052" y="43700"/>
                  </a:lnTo>
                  <a:lnTo>
                    <a:pt x="166763" y="42989"/>
                  </a:lnTo>
                  <a:lnTo>
                    <a:pt x="166763" y="723"/>
                  </a:lnTo>
                  <a:close/>
                </a:path>
                <a:path w="225425" h="43814">
                  <a:moveTo>
                    <a:pt x="178460" y="723"/>
                  </a:moveTo>
                  <a:lnTo>
                    <a:pt x="177736" y="0"/>
                  </a:lnTo>
                  <a:lnTo>
                    <a:pt x="176847" y="0"/>
                  </a:lnTo>
                  <a:lnTo>
                    <a:pt x="175958" y="0"/>
                  </a:lnTo>
                  <a:lnTo>
                    <a:pt x="175247" y="723"/>
                  </a:lnTo>
                  <a:lnTo>
                    <a:pt x="175247" y="42989"/>
                  </a:lnTo>
                  <a:lnTo>
                    <a:pt x="175958" y="43700"/>
                  </a:lnTo>
                  <a:lnTo>
                    <a:pt x="177736" y="43700"/>
                  </a:lnTo>
                  <a:lnTo>
                    <a:pt x="178460" y="42989"/>
                  </a:lnTo>
                  <a:lnTo>
                    <a:pt x="178460" y="723"/>
                  </a:lnTo>
                  <a:close/>
                </a:path>
                <a:path w="225425" h="43814">
                  <a:moveTo>
                    <a:pt x="190144" y="723"/>
                  </a:moveTo>
                  <a:lnTo>
                    <a:pt x="189420" y="0"/>
                  </a:lnTo>
                  <a:lnTo>
                    <a:pt x="188531" y="0"/>
                  </a:lnTo>
                  <a:lnTo>
                    <a:pt x="187642" y="0"/>
                  </a:lnTo>
                  <a:lnTo>
                    <a:pt x="186918" y="723"/>
                  </a:lnTo>
                  <a:lnTo>
                    <a:pt x="186918" y="42989"/>
                  </a:lnTo>
                  <a:lnTo>
                    <a:pt x="187642" y="43700"/>
                  </a:lnTo>
                  <a:lnTo>
                    <a:pt x="189420" y="43700"/>
                  </a:lnTo>
                  <a:lnTo>
                    <a:pt x="190144" y="42989"/>
                  </a:lnTo>
                  <a:lnTo>
                    <a:pt x="190144" y="723"/>
                  </a:lnTo>
                  <a:close/>
                </a:path>
                <a:path w="225425" h="43814">
                  <a:moveTo>
                    <a:pt x="201828" y="723"/>
                  </a:moveTo>
                  <a:lnTo>
                    <a:pt x="201104" y="0"/>
                  </a:lnTo>
                  <a:lnTo>
                    <a:pt x="200215" y="0"/>
                  </a:lnTo>
                  <a:lnTo>
                    <a:pt x="199326" y="0"/>
                  </a:lnTo>
                  <a:lnTo>
                    <a:pt x="198615" y="723"/>
                  </a:lnTo>
                  <a:lnTo>
                    <a:pt x="198615" y="42989"/>
                  </a:lnTo>
                  <a:lnTo>
                    <a:pt x="199326" y="43700"/>
                  </a:lnTo>
                  <a:lnTo>
                    <a:pt x="201104" y="43700"/>
                  </a:lnTo>
                  <a:lnTo>
                    <a:pt x="201828" y="42989"/>
                  </a:lnTo>
                  <a:lnTo>
                    <a:pt x="201828" y="723"/>
                  </a:lnTo>
                  <a:close/>
                </a:path>
                <a:path w="225425" h="43814">
                  <a:moveTo>
                    <a:pt x="213499" y="723"/>
                  </a:moveTo>
                  <a:lnTo>
                    <a:pt x="212788" y="0"/>
                  </a:lnTo>
                  <a:lnTo>
                    <a:pt x="211899" y="0"/>
                  </a:lnTo>
                  <a:lnTo>
                    <a:pt x="211023" y="0"/>
                  </a:lnTo>
                  <a:lnTo>
                    <a:pt x="210299" y="723"/>
                  </a:lnTo>
                  <a:lnTo>
                    <a:pt x="210299" y="42989"/>
                  </a:lnTo>
                  <a:lnTo>
                    <a:pt x="211023" y="43700"/>
                  </a:lnTo>
                  <a:lnTo>
                    <a:pt x="212788" y="43700"/>
                  </a:lnTo>
                  <a:lnTo>
                    <a:pt x="213499" y="42989"/>
                  </a:lnTo>
                  <a:lnTo>
                    <a:pt x="213499" y="723"/>
                  </a:lnTo>
                  <a:close/>
                </a:path>
                <a:path w="225425" h="43814">
                  <a:moveTo>
                    <a:pt x="225183" y="723"/>
                  </a:moveTo>
                  <a:lnTo>
                    <a:pt x="224472" y="0"/>
                  </a:lnTo>
                  <a:lnTo>
                    <a:pt x="223583" y="0"/>
                  </a:lnTo>
                  <a:lnTo>
                    <a:pt x="222694" y="0"/>
                  </a:lnTo>
                  <a:lnTo>
                    <a:pt x="221983" y="723"/>
                  </a:lnTo>
                  <a:lnTo>
                    <a:pt x="221983" y="42989"/>
                  </a:lnTo>
                  <a:lnTo>
                    <a:pt x="222694" y="43700"/>
                  </a:lnTo>
                  <a:lnTo>
                    <a:pt x="224472" y="43700"/>
                  </a:lnTo>
                  <a:lnTo>
                    <a:pt x="225183" y="42989"/>
                  </a:lnTo>
                  <a:lnTo>
                    <a:pt x="225183" y="723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4924822" y="4618179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1005" y="52805"/>
                  </a:moveTo>
                  <a:lnTo>
                    <a:pt x="4161" y="52805"/>
                  </a:lnTo>
                  <a:lnTo>
                    <a:pt x="1865" y="52805"/>
                  </a:lnTo>
                  <a:lnTo>
                    <a:pt x="0" y="50941"/>
                  </a:lnTo>
                  <a:lnTo>
                    <a:pt x="0" y="1866"/>
                  </a:lnTo>
                  <a:lnTo>
                    <a:pt x="1865" y="0"/>
                  </a:lnTo>
                  <a:lnTo>
                    <a:pt x="231005" y="0"/>
                  </a:lnTo>
                  <a:lnTo>
                    <a:pt x="232868" y="1866"/>
                  </a:lnTo>
                  <a:lnTo>
                    <a:pt x="232868" y="50941"/>
                  </a:lnTo>
                  <a:lnTo>
                    <a:pt x="231005" y="528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5131606" y="4669205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4">
                  <a:moveTo>
                    <a:pt x="23770" y="1779"/>
                  </a:moveTo>
                  <a:lnTo>
                    <a:pt x="22441" y="1779"/>
                  </a:lnTo>
                  <a:lnTo>
                    <a:pt x="0" y="1779"/>
                  </a:lnTo>
                  <a:lnTo>
                    <a:pt x="23334" y="1779"/>
                  </a:lnTo>
                  <a:lnTo>
                    <a:pt x="24587" y="1072"/>
                  </a:lnTo>
                  <a:lnTo>
                    <a:pt x="25335" y="0"/>
                  </a:lnTo>
                  <a:lnTo>
                    <a:pt x="25557" y="0"/>
                  </a:lnTo>
                  <a:lnTo>
                    <a:pt x="24918" y="1064"/>
                  </a:lnTo>
                  <a:lnTo>
                    <a:pt x="23770" y="1779"/>
                  </a:lnTo>
                  <a:close/>
                </a:path>
              </a:pathLst>
            </a:custGeom>
            <a:solidFill>
              <a:srgbClr val="3C33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5011527" y="4669014"/>
              <a:ext cx="145415" cy="2540"/>
            </a:xfrm>
            <a:custGeom>
              <a:avLst/>
              <a:gdLst/>
              <a:ahLst/>
              <a:cxnLst/>
              <a:rect l="l" t="t" r="r" b="b"/>
              <a:pathLst>
                <a:path w="145415" h="2539">
                  <a:moveTo>
                    <a:pt x="14511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23" y="1270"/>
                  </a:lnTo>
                  <a:lnTo>
                    <a:pt x="723" y="2540"/>
                  </a:lnTo>
                  <a:lnTo>
                    <a:pt x="143535" y="2540"/>
                  </a:lnTo>
                  <a:lnTo>
                    <a:pt x="143535" y="1270"/>
                  </a:lnTo>
                  <a:lnTo>
                    <a:pt x="145110" y="1270"/>
                  </a:lnTo>
                  <a:lnTo>
                    <a:pt x="145110" y="0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4924822" y="4622710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68" y="43734"/>
                  </a:moveTo>
                  <a:lnTo>
                    <a:pt x="0" y="43734"/>
                  </a:lnTo>
                  <a:lnTo>
                    <a:pt x="0" y="0"/>
                  </a:lnTo>
                  <a:lnTo>
                    <a:pt x="232868" y="0"/>
                  </a:lnTo>
                  <a:lnTo>
                    <a:pt x="232868" y="4373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4928660" y="4622710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13" y="723"/>
                  </a:moveTo>
                  <a:lnTo>
                    <a:pt x="2489" y="0"/>
                  </a:lnTo>
                  <a:lnTo>
                    <a:pt x="1600" y="0"/>
                  </a:lnTo>
                  <a:lnTo>
                    <a:pt x="711" y="0"/>
                  </a:lnTo>
                  <a:lnTo>
                    <a:pt x="0" y="723"/>
                  </a:lnTo>
                  <a:lnTo>
                    <a:pt x="0" y="42989"/>
                  </a:lnTo>
                  <a:lnTo>
                    <a:pt x="711" y="43700"/>
                  </a:lnTo>
                  <a:lnTo>
                    <a:pt x="2489" y="43700"/>
                  </a:lnTo>
                  <a:lnTo>
                    <a:pt x="3213" y="42989"/>
                  </a:lnTo>
                  <a:lnTo>
                    <a:pt x="3213" y="723"/>
                  </a:lnTo>
                  <a:close/>
                </a:path>
                <a:path w="225425" h="43814">
                  <a:moveTo>
                    <a:pt x="14884" y="723"/>
                  </a:moveTo>
                  <a:lnTo>
                    <a:pt x="14173" y="0"/>
                  </a:lnTo>
                  <a:lnTo>
                    <a:pt x="13296" y="0"/>
                  </a:lnTo>
                  <a:lnTo>
                    <a:pt x="12395" y="0"/>
                  </a:lnTo>
                  <a:lnTo>
                    <a:pt x="11684" y="723"/>
                  </a:lnTo>
                  <a:lnTo>
                    <a:pt x="11684" y="42989"/>
                  </a:lnTo>
                  <a:lnTo>
                    <a:pt x="12395" y="43700"/>
                  </a:lnTo>
                  <a:lnTo>
                    <a:pt x="14173" y="43700"/>
                  </a:lnTo>
                  <a:lnTo>
                    <a:pt x="14884" y="42989"/>
                  </a:lnTo>
                  <a:lnTo>
                    <a:pt x="14884" y="723"/>
                  </a:lnTo>
                  <a:close/>
                </a:path>
                <a:path w="225425" h="43814">
                  <a:moveTo>
                    <a:pt x="26581" y="723"/>
                  </a:moveTo>
                  <a:lnTo>
                    <a:pt x="25857" y="0"/>
                  </a:lnTo>
                  <a:lnTo>
                    <a:pt x="24968" y="0"/>
                  </a:lnTo>
                  <a:lnTo>
                    <a:pt x="24079" y="0"/>
                  </a:lnTo>
                  <a:lnTo>
                    <a:pt x="23368" y="723"/>
                  </a:lnTo>
                  <a:lnTo>
                    <a:pt x="23368" y="42989"/>
                  </a:lnTo>
                  <a:lnTo>
                    <a:pt x="24079" y="43700"/>
                  </a:lnTo>
                  <a:lnTo>
                    <a:pt x="25857" y="43700"/>
                  </a:lnTo>
                  <a:lnTo>
                    <a:pt x="26581" y="42989"/>
                  </a:lnTo>
                  <a:lnTo>
                    <a:pt x="26581" y="723"/>
                  </a:lnTo>
                  <a:close/>
                </a:path>
                <a:path w="225425" h="43814">
                  <a:moveTo>
                    <a:pt x="38265" y="723"/>
                  </a:moveTo>
                  <a:lnTo>
                    <a:pt x="37541" y="0"/>
                  </a:lnTo>
                  <a:lnTo>
                    <a:pt x="36652" y="0"/>
                  </a:lnTo>
                  <a:lnTo>
                    <a:pt x="35763" y="0"/>
                  </a:lnTo>
                  <a:lnTo>
                    <a:pt x="35039" y="723"/>
                  </a:lnTo>
                  <a:lnTo>
                    <a:pt x="35039" y="42989"/>
                  </a:lnTo>
                  <a:lnTo>
                    <a:pt x="35763" y="43700"/>
                  </a:lnTo>
                  <a:lnTo>
                    <a:pt x="37541" y="43700"/>
                  </a:lnTo>
                  <a:lnTo>
                    <a:pt x="38265" y="42989"/>
                  </a:lnTo>
                  <a:lnTo>
                    <a:pt x="38265" y="723"/>
                  </a:lnTo>
                  <a:close/>
                </a:path>
                <a:path w="225425" h="43814">
                  <a:moveTo>
                    <a:pt x="49949" y="723"/>
                  </a:moveTo>
                  <a:lnTo>
                    <a:pt x="49225" y="0"/>
                  </a:lnTo>
                  <a:lnTo>
                    <a:pt x="48336" y="0"/>
                  </a:lnTo>
                  <a:lnTo>
                    <a:pt x="47447" y="0"/>
                  </a:lnTo>
                  <a:lnTo>
                    <a:pt x="46723" y="723"/>
                  </a:lnTo>
                  <a:lnTo>
                    <a:pt x="46723" y="42989"/>
                  </a:lnTo>
                  <a:lnTo>
                    <a:pt x="47447" y="43700"/>
                  </a:lnTo>
                  <a:lnTo>
                    <a:pt x="49225" y="43700"/>
                  </a:lnTo>
                  <a:lnTo>
                    <a:pt x="49949" y="42989"/>
                  </a:lnTo>
                  <a:lnTo>
                    <a:pt x="49949" y="723"/>
                  </a:lnTo>
                  <a:close/>
                </a:path>
                <a:path w="225425" h="43814">
                  <a:moveTo>
                    <a:pt x="61620" y="723"/>
                  </a:moveTo>
                  <a:lnTo>
                    <a:pt x="60909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20" y="723"/>
                  </a:lnTo>
                  <a:lnTo>
                    <a:pt x="58420" y="42989"/>
                  </a:lnTo>
                  <a:lnTo>
                    <a:pt x="59131" y="43700"/>
                  </a:lnTo>
                  <a:lnTo>
                    <a:pt x="60909" y="43700"/>
                  </a:lnTo>
                  <a:lnTo>
                    <a:pt x="61620" y="42989"/>
                  </a:lnTo>
                  <a:lnTo>
                    <a:pt x="61620" y="723"/>
                  </a:lnTo>
                  <a:close/>
                </a:path>
                <a:path w="225425" h="43814">
                  <a:moveTo>
                    <a:pt x="73304" y="723"/>
                  </a:moveTo>
                  <a:lnTo>
                    <a:pt x="72580" y="0"/>
                  </a:lnTo>
                  <a:lnTo>
                    <a:pt x="71704" y="0"/>
                  </a:lnTo>
                  <a:lnTo>
                    <a:pt x="70815" y="0"/>
                  </a:lnTo>
                  <a:lnTo>
                    <a:pt x="70104" y="723"/>
                  </a:lnTo>
                  <a:lnTo>
                    <a:pt x="70104" y="42989"/>
                  </a:lnTo>
                  <a:lnTo>
                    <a:pt x="70815" y="43700"/>
                  </a:lnTo>
                  <a:lnTo>
                    <a:pt x="72580" y="43700"/>
                  </a:lnTo>
                  <a:lnTo>
                    <a:pt x="73304" y="42989"/>
                  </a:lnTo>
                  <a:lnTo>
                    <a:pt x="73304" y="723"/>
                  </a:lnTo>
                  <a:close/>
                </a:path>
                <a:path w="225425" h="43814">
                  <a:moveTo>
                    <a:pt x="85001" y="723"/>
                  </a:moveTo>
                  <a:lnTo>
                    <a:pt x="84277" y="0"/>
                  </a:lnTo>
                  <a:lnTo>
                    <a:pt x="83388" y="0"/>
                  </a:lnTo>
                  <a:lnTo>
                    <a:pt x="82499" y="0"/>
                  </a:lnTo>
                  <a:lnTo>
                    <a:pt x="81775" y="723"/>
                  </a:lnTo>
                  <a:lnTo>
                    <a:pt x="81775" y="42989"/>
                  </a:lnTo>
                  <a:lnTo>
                    <a:pt x="82499" y="43700"/>
                  </a:lnTo>
                  <a:lnTo>
                    <a:pt x="84277" y="43700"/>
                  </a:lnTo>
                  <a:lnTo>
                    <a:pt x="85001" y="42989"/>
                  </a:lnTo>
                  <a:lnTo>
                    <a:pt x="85001" y="723"/>
                  </a:lnTo>
                  <a:close/>
                </a:path>
                <a:path w="225425" h="43814">
                  <a:moveTo>
                    <a:pt x="96672" y="723"/>
                  </a:moveTo>
                  <a:lnTo>
                    <a:pt x="95961" y="0"/>
                  </a:lnTo>
                  <a:lnTo>
                    <a:pt x="95072" y="0"/>
                  </a:lnTo>
                  <a:lnTo>
                    <a:pt x="94183" y="0"/>
                  </a:lnTo>
                  <a:lnTo>
                    <a:pt x="93459" y="723"/>
                  </a:lnTo>
                  <a:lnTo>
                    <a:pt x="93459" y="42989"/>
                  </a:lnTo>
                  <a:lnTo>
                    <a:pt x="94183" y="43700"/>
                  </a:lnTo>
                  <a:lnTo>
                    <a:pt x="95961" y="43700"/>
                  </a:lnTo>
                  <a:lnTo>
                    <a:pt x="96672" y="42989"/>
                  </a:lnTo>
                  <a:lnTo>
                    <a:pt x="96672" y="723"/>
                  </a:lnTo>
                  <a:close/>
                </a:path>
                <a:path w="225425" h="43814">
                  <a:moveTo>
                    <a:pt x="108356" y="723"/>
                  </a:moveTo>
                  <a:lnTo>
                    <a:pt x="107632" y="0"/>
                  </a:lnTo>
                  <a:lnTo>
                    <a:pt x="106743" y="0"/>
                  </a:lnTo>
                  <a:lnTo>
                    <a:pt x="105867" y="0"/>
                  </a:lnTo>
                  <a:lnTo>
                    <a:pt x="105143" y="723"/>
                  </a:lnTo>
                  <a:lnTo>
                    <a:pt x="105143" y="42989"/>
                  </a:lnTo>
                  <a:lnTo>
                    <a:pt x="105867" y="43700"/>
                  </a:lnTo>
                  <a:lnTo>
                    <a:pt x="107632" y="43700"/>
                  </a:lnTo>
                  <a:lnTo>
                    <a:pt x="108356" y="42989"/>
                  </a:lnTo>
                  <a:lnTo>
                    <a:pt x="108356" y="723"/>
                  </a:lnTo>
                  <a:close/>
                </a:path>
                <a:path w="225425" h="43814">
                  <a:moveTo>
                    <a:pt x="120040" y="571"/>
                  </a:moveTo>
                  <a:lnTo>
                    <a:pt x="119494" y="0"/>
                  </a:lnTo>
                  <a:lnTo>
                    <a:pt x="118071" y="0"/>
                  </a:lnTo>
                  <a:lnTo>
                    <a:pt x="117386" y="0"/>
                  </a:lnTo>
                  <a:lnTo>
                    <a:pt x="116827" y="571"/>
                  </a:lnTo>
                  <a:lnTo>
                    <a:pt x="116827" y="43154"/>
                  </a:lnTo>
                  <a:lnTo>
                    <a:pt x="117386" y="43700"/>
                  </a:lnTo>
                  <a:lnTo>
                    <a:pt x="119494" y="43700"/>
                  </a:lnTo>
                  <a:lnTo>
                    <a:pt x="120040" y="43154"/>
                  </a:lnTo>
                  <a:lnTo>
                    <a:pt x="120040" y="571"/>
                  </a:lnTo>
                  <a:close/>
                </a:path>
                <a:path w="225425" h="43814">
                  <a:moveTo>
                    <a:pt x="131724" y="723"/>
                  </a:moveTo>
                  <a:lnTo>
                    <a:pt x="131000" y="0"/>
                  </a:lnTo>
                  <a:lnTo>
                    <a:pt x="130124" y="0"/>
                  </a:lnTo>
                  <a:lnTo>
                    <a:pt x="129222" y="0"/>
                  </a:lnTo>
                  <a:lnTo>
                    <a:pt x="128511" y="723"/>
                  </a:lnTo>
                  <a:lnTo>
                    <a:pt x="128511" y="42989"/>
                  </a:lnTo>
                  <a:lnTo>
                    <a:pt x="129222" y="43700"/>
                  </a:lnTo>
                  <a:lnTo>
                    <a:pt x="131000" y="43700"/>
                  </a:lnTo>
                  <a:lnTo>
                    <a:pt x="131724" y="42989"/>
                  </a:lnTo>
                  <a:lnTo>
                    <a:pt x="131724" y="723"/>
                  </a:lnTo>
                  <a:close/>
                </a:path>
                <a:path w="225425" h="43814">
                  <a:moveTo>
                    <a:pt x="143408" y="723"/>
                  </a:moveTo>
                  <a:lnTo>
                    <a:pt x="142684" y="0"/>
                  </a:lnTo>
                  <a:lnTo>
                    <a:pt x="141795" y="0"/>
                  </a:lnTo>
                  <a:lnTo>
                    <a:pt x="140906" y="0"/>
                  </a:lnTo>
                  <a:lnTo>
                    <a:pt x="140195" y="723"/>
                  </a:lnTo>
                  <a:lnTo>
                    <a:pt x="140195" y="42989"/>
                  </a:lnTo>
                  <a:lnTo>
                    <a:pt x="140906" y="43700"/>
                  </a:lnTo>
                  <a:lnTo>
                    <a:pt x="142684" y="43700"/>
                  </a:lnTo>
                  <a:lnTo>
                    <a:pt x="143408" y="42989"/>
                  </a:lnTo>
                  <a:lnTo>
                    <a:pt x="143408" y="723"/>
                  </a:lnTo>
                  <a:close/>
                </a:path>
                <a:path w="225425" h="43814">
                  <a:moveTo>
                    <a:pt x="155092" y="723"/>
                  </a:moveTo>
                  <a:lnTo>
                    <a:pt x="154381" y="0"/>
                  </a:lnTo>
                  <a:lnTo>
                    <a:pt x="153479" y="0"/>
                  </a:lnTo>
                  <a:lnTo>
                    <a:pt x="152603" y="0"/>
                  </a:lnTo>
                  <a:lnTo>
                    <a:pt x="151879" y="723"/>
                  </a:lnTo>
                  <a:lnTo>
                    <a:pt x="151879" y="42989"/>
                  </a:lnTo>
                  <a:lnTo>
                    <a:pt x="152603" y="43700"/>
                  </a:lnTo>
                  <a:lnTo>
                    <a:pt x="154381" y="43700"/>
                  </a:lnTo>
                  <a:lnTo>
                    <a:pt x="155092" y="42989"/>
                  </a:lnTo>
                  <a:lnTo>
                    <a:pt x="155092" y="723"/>
                  </a:lnTo>
                  <a:close/>
                </a:path>
                <a:path w="225425" h="43814">
                  <a:moveTo>
                    <a:pt x="166776" y="723"/>
                  </a:moveTo>
                  <a:lnTo>
                    <a:pt x="166052" y="0"/>
                  </a:lnTo>
                  <a:lnTo>
                    <a:pt x="165163" y="0"/>
                  </a:lnTo>
                  <a:lnTo>
                    <a:pt x="164287" y="0"/>
                  </a:lnTo>
                  <a:lnTo>
                    <a:pt x="163563" y="723"/>
                  </a:lnTo>
                  <a:lnTo>
                    <a:pt x="163563" y="42989"/>
                  </a:lnTo>
                  <a:lnTo>
                    <a:pt x="164287" y="43700"/>
                  </a:lnTo>
                  <a:lnTo>
                    <a:pt x="166052" y="43700"/>
                  </a:lnTo>
                  <a:lnTo>
                    <a:pt x="166776" y="42989"/>
                  </a:lnTo>
                  <a:lnTo>
                    <a:pt x="166776" y="723"/>
                  </a:lnTo>
                  <a:close/>
                </a:path>
                <a:path w="225425" h="43814">
                  <a:moveTo>
                    <a:pt x="178447" y="723"/>
                  </a:moveTo>
                  <a:lnTo>
                    <a:pt x="177736" y="0"/>
                  </a:lnTo>
                  <a:lnTo>
                    <a:pt x="176860" y="0"/>
                  </a:lnTo>
                  <a:lnTo>
                    <a:pt x="175971" y="0"/>
                  </a:lnTo>
                  <a:lnTo>
                    <a:pt x="175247" y="723"/>
                  </a:lnTo>
                  <a:lnTo>
                    <a:pt x="175247" y="42989"/>
                  </a:lnTo>
                  <a:lnTo>
                    <a:pt x="175971" y="43700"/>
                  </a:lnTo>
                  <a:lnTo>
                    <a:pt x="177736" y="43700"/>
                  </a:lnTo>
                  <a:lnTo>
                    <a:pt x="178447" y="42989"/>
                  </a:lnTo>
                  <a:lnTo>
                    <a:pt x="178447" y="723"/>
                  </a:lnTo>
                  <a:close/>
                </a:path>
                <a:path w="225425" h="43814">
                  <a:moveTo>
                    <a:pt x="190144" y="723"/>
                  </a:moveTo>
                  <a:lnTo>
                    <a:pt x="189420" y="0"/>
                  </a:lnTo>
                  <a:lnTo>
                    <a:pt x="188531" y="0"/>
                  </a:lnTo>
                  <a:lnTo>
                    <a:pt x="187642" y="0"/>
                  </a:lnTo>
                  <a:lnTo>
                    <a:pt x="186931" y="723"/>
                  </a:lnTo>
                  <a:lnTo>
                    <a:pt x="186931" y="42989"/>
                  </a:lnTo>
                  <a:lnTo>
                    <a:pt x="187642" y="43700"/>
                  </a:lnTo>
                  <a:lnTo>
                    <a:pt x="189420" y="43700"/>
                  </a:lnTo>
                  <a:lnTo>
                    <a:pt x="190144" y="42989"/>
                  </a:lnTo>
                  <a:lnTo>
                    <a:pt x="190144" y="723"/>
                  </a:lnTo>
                  <a:close/>
                </a:path>
                <a:path w="225425" h="43814">
                  <a:moveTo>
                    <a:pt x="201828" y="723"/>
                  </a:moveTo>
                  <a:lnTo>
                    <a:pt x="201104" y="0"/>
                  </a:lnTo>
                  <a:lnTo>
                    <a:pt x="200215" y="0"/>
                  </a:lnTo>
                  <a:lnTo>
                    <a:pt x="199326" y="0"/>
                  </a:lnTo>
                  <a:lnTo>
                    <a:pt x="198602" y="723"/>
                  </a:lnTo>
                  <a:lnTo>
                    <a:pt x="198602" y="42989"/>
                  </a:lnTo>
                  <a:lnTo>
                    <a:pt x="199326" y="43700"/>
                  </a:lnTo>
                  <a:lnTo>
                    <a:pt x="201104" y="43700"/>
                  </a:lnTo>
                  <a:lnTo>
                    <a:pt x="201828" y="42989"/>
                  </a:lnTo>
                  <a:lnTo>
                    <a:pt x="201828" y="723"/>
                  </a:lnTo>
                  <a:close/>
                </a:path>
                <a:path w="225425" h="43814">
                  <a:moveTo>
                    <a:pt x="213512" y="723"/>
                  </a:moveTo>
                  <a:lnTo>
                    <a:pt x="212788" y="0"/>
                  </a:lnTo>
                  <a:lnTo>
                    <a:pt x="211899" y="0"/>
                  </a:lnTo>
                  <a:lnTo>
                    <a:pt x="211023" y="0"/>
                  </a:lnTo>
                  <a:lnTo>
                    <a:pt x="210299" y="723"/>
                  </a:lnTo>
                  <a:lnTo>
                    <a:pt x="210299" y="42989"/>
                  </a:lnTo>
                  <a:lnTo>
                    <a:pt x="211023" y="43700"/>
                  </a:lnTo>
                  <a:lnTo>
                    <a:pt x="212788" y="43700"/>
                  </a:lnTo>
                  <a:lnTo>
                    <a:pt x="213512" y="42989"/>
                  </a:lnTo>
                  <a:lnTo>
                    <a:pt x="213512" y="723"/>
                  </a:lnTo>
                  <a:close/>
                </a:path>
                <a:path w="225425" h="43814">
                  <a:moveTo>
                    <a:pt x="225183" y="723"/>
                  </a:moveTo>
                  <a:lnTo>
                    <a:pt x="224472" y="0"/>
                  </a:lnTo>
                  <a:lnTo>
                    <a:pt x="223583" y="0"/>
                  </a:lnTo>
                  <a:lnTo>
                    <a:pt x="222707" y="0"/>
                  </a:lnTo>
                  <a:lnTo>
                    <a:pt x="221983" y="723"/>
                  </a:lnTo>
                  <a:lnTo>
                    <a:pt x="221983" y="42989"/>
                  </a:lnTo>
                  <a:lnTo>
                    <a:pt x="222707" y="43700"/>
                  </a:lnTo>
                  <a:lnTo>
                    <a:pt x="224472" y="43700"/>
                  </a:lnTo>
                  <a:lnTo>
                    <a:pt x="225183" y="42989"/>
                  </a:lnTo>
                  <a:lnTo>
                    <a:pt x="225183" y="723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4989267" y="4772106"/>
              <a:ext cx="81915" cy="3175"/>
            </a:xfrm>
            <a:custGeom>
              <a:avLst/>
              <a:gdLst/>
              <a:ahLst/>
              <a:cxnLst/>
              <a:rect l="l" t="t" r="r" b="b"/>
              <a:pathLst>
                <a:path w="81915" h="3175">
                  <a:moveTo>
                    <a:pt x="81877" y="2693"/>
                  </a:moveTo>
                  <a:lnTo>
                    <a:pt x="0" y="2693"/>
                  </a:lnTo>
                  <a:lnTo>
                    <a:pt x="366" y="2069"/>
                  </a:lnTo>
                  <a:lnTo>
                    <a:pt x="579" y="1336"/>
                  </a:lnTo>
                  <a:lnTo>
                    <a:pt x="579" y="0"/>
                  </a:lnTo>
                  <a:lnTo>
                    <a:pt x="80352" y="0"/>
                  </a:lnTo>
                  <a:lnTo>
                    <a:pt x="81877" y="2693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4987345" y="4774799"/>
              <a:ext cx="85090" cy="1905"/>
            </a:xfrm>
            <a:custGeom>
              <a:avLst/>
              <a:gdLst/>
              <a:ahLst/>
              <a:cxnLst/>
              <a:rect l="l" t="t" r="r" b="b"/>
              <a:pathLst>
                <a:path w="85090" h="1904">
                  <a:moveTo>
                    <a:pt x="84844" y="1847"/>
                  </a:moveTo>
                  <a:lnTo>
                    <a:pt x="0" y="1847"/>
                  </a:lnTo>
                  <a:lnTo>
                    <a:pt x="825" y="1574"/>
                  </a:lnTo>
                  <a:lnTo>
                    <a:pt x="1522" y="1011"/>
                  </a:lnTo>
                  <a:lnTo>
                    <a:pt x="1965" y="279"/>
                  </a:lnTo>
                  <a:lnTo>
                    <a:pt x="1743" y="279"/>
                  </a:lnTo>
                  <a:lnTo>
                    <a:pt x="1921" y="0"/>
                  </a:lnTo>
                  <a:lnTo>
                    <a:pt x="83798" y="0"/>
                  </a:lnTo>
                  <a:lnTo>
                    <a:pt x="84844" y="1847"/>
                  </a:lnTo>
                  <a:close/>
                </a:path>
              </a:pathLst>
            </a:custGeom>
            <a:solidFill>
              <a:srgbClr val="D5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959673" y="4723840"/>
              <a:ext cx="110489" cy="48260"/>
            </a:xfrm>
            <a:custGeom>
              <a:avLst/>
              <a:gdLst/>
              <a:ahLst/>
              <a:cxnLst/>
              <a:rect l="l" t="t" r="r" b="b"/>
              <a:pathLst>
                <a:path w="110490" h="48260">
                  <a:moveTo>
                    <a:pt x="85267" y="4737"/>
                  </a:moveTo>
                  <a:lnTo>
                    <a:pt x="85153" y="4546"/>
                  </a:lnTo>
                  <a:lnTo>
                    <a:pt x="82575" y="0"/>
                  </a:lnTo>
                  <a:lnTo>
                    <a:pt x="32981" y="0"/>
                  </a:lnTo>
                  <a:lnTo>
                    <a:pt x="32499" y="88"/>
                  </a:lnTo>
                  <a:lnTo>
                    <a:pt x="431" y="88"/>
                  </a:lnTo>
                  <a:lnTo>
                    <a:pt x="0" y="190"/>
                  </a:lnTo>
                  <a:lnTo>
                    <a:pt x="28308" y="190"/>
                  </a:lnTo>
                  <a:lnTo>
                    <a:pt x="30162" y="2057"/>
                  </a:lnTo>
                  <a:lnTo>
                    <a:pt x="30162" y="4546"/>
                  </a:lnTo>
                  <a:lnTo>
                    <a:pt x="30162" y="48247"/>
                  </a:lnTo>
                  <a:lnTo>
                    <a:pt x="36664" y="48247"/>
                  </a:lnTo>
                  <a:lnTo>
                    <a:pt x="35941" y="47523"/>
                  </a:lnTo>
                  <a:lnTo>
                    <a:pt x="35941" y="5270"/>
                  </a:lnTo>
                  <a:lnTo>
                    <a:pt x="36664" y="4546"/>
                  </a:lnTo>
                  <a:lnTo>
                    <a:pt x="38430" y="4546"/>
                  </a:lnTo>
                  <a:lnTo>
                    <a:pt x="39154" y="5270"/>
                  </a:lnTo>
                  <a:lnTo>
                    <a:pt x="39154" y="47523"/>
                  </a:lnTo>
                  <a:lnTo>
                    <a:pt x="38430" y="48247"/>
                  </a:lnTo>
                  <a:lnTo>
                    <a:pt x="48348" y="48247"/>
                  </a:lnTo>
                  <a:lnTo>
                    <a:pt x="47625" y="47523"/>
                  </a:lnTo>
                  <a:lnTo>
                    <a:pt x="47625" y="5270"/>
                  </a:lnTo>
                  <a:lnTo>
                    <a:pt x="48348" y="4546"/>
                  </a:lnTo>
                  <a:lnTo>
                    <a:pt x="50114" y="4546"/>
                  </a:lnTo>
                  <a:lnTo>
                    <a:pt x="50825" y="5270"/>
                  </a:lnTo>
                  <a:lnTo>
                    <a:pt x="50825" y="47523"/>
                  </a:lnTo>
                  <a:lnTo>
                    <a:pt x="50114" y="48247"/>
                  </a:lnTo>
                  <a:lnTo>
                    <a:pt x="60020" y="48247"/>
                  </a:lnTo>
                  <a:lnTo>
                    <a:pt x="59309" y="47523"/>
                  </a:lnTo>
                  <a:lnTo>
                    <a:pt x="59309" y="5270"/>
                  </a:lnTo>
                  <a:lnTo>
                    <a:pt x="60020" y="4546"/>
                  </a:lnTo>
                  <a:lnTo>
                    <a:pt x="61798" y="4546"/>
                  </a:lnTo>
                  <a:lnTo>
                    <a:pt x="62522" y="5270"/>
                  </a:lnTo>
                  <a:lnTo>
                    <a:pt x="62522" y="47523"/>
                  </a:lnTo>
                  <a:lnTo>
                    <a:pt x="61798" y="48247"/>
                  </a:lnTo>
                  <a:lnTo>
                    <a:pt x="71704" y="48247"/>
                  </a:lnTo>
                  <a:lnTo>
                    <a:pt x="70980" y="47523"/>
                  </a:lnTo>
                  <a:lnTo>
                    <a:pt x="70980" y="5270"/>
                  </a:lnTo>
                  <a:lnTo>
                    <a:pt x="71704" y="4546"/>
                  </a:lnTo>
                  <a:lnTo>
                    <a:pt x="73494" y="4546"/>
                  </a:lnTo>
                  <a:lnTo>
                    <a:pt x="74206" y="5270"/>
                  </a:lnTo>
                  <a:lnTo>
                    <a:pt x="74206" y="47523"/>
                  </a:lnTo>
                  <a:lnTo>
                    <a:pt x="73494" y="48247"/>
                  </a:lnTo>
                  <a:lnTo>
                    <a:pt x="83400" y="48247"/>
                  </a:lnTo>
                  <a:lnTo>
                    <a:pt x="82677" y="47523"/>
                  </a:lnTo>
                  <a:lnTo>
                    <a:pt x="82677" y="5270"/>
                  </a:lnTo>
                  <a:lnTo>
                    <a:pt x="83400" y="4546"/>
                  </a:lnTo>
                  <a:lnTo>
                    <a:pt x="84734" y="4546"/>
                  </a:lnTo>
                  <a:lnTo>
                    <a:pt x="85267" y="4737"/>
                  </a:lnTo>
                  <a:close/>
                </a:path>
                <a:path w="110490" h="48260">
                  <a:moveTo>
                    <a:pt x="95072" y="48247"/>
                  </a:moveTo>
                  <a:lnTo>
                    <a:pt x="94361" y="47523"/>
                  </a:lnTo>
                  <a:lnTo>
                    <a:pt x="94361" y="20789"/>
                  </a:lnTo>
                  <a:lnTo>
                    <a:pt x="85839" y="5753"/>
                  </a:lnTo>
                  <a:lnTo>
                    <a:pt x="85890" y="47523"/>
                  </a:lnTo>
                  <a:lnTo>
                    <a:pt x="85166" y="48247"/>
                  </a:lnTo>
                  <a:lnTo>
                    <a:pt x="95072" y="48247"/>
                  </a:lnTo>
                  <a:close/>
                </a:path>
                <a:path w="110490" h="48260">
                  <a:moveTo>
                    <a:pt x="106756" y="48247"/>
                  </a:moveTo>
                  <a:lnTo>
                    <a:pt x="106032" y="47523"/>
                  </a:lnTo>
                  <a:lnTo>
                    <a:pt x="106032" y="41402"/>
                  </a:lnTo>
                  <a:lnTo>
                    <a:pt x="97574" y="26454"/>
                  </a:lnTo>
                  <a:lnTo>
                    <a:pt x="97574" y="47523"/>
                  </a:lnTo>
                  <a:lnTo>
                    <a:pt x="96850" y="48247"/>
                  </a:lnTo>
                  <a:lnTo>
                    <a:pt x="106756" y="48247"/>
                  </a:lnTo>
                  <a:close/>
                </a:path>
                <a:path w="110490" h="48260">
                  <a:moveTo>
                    <a:pt x="109931" y="48247"/>
                  </a:moveTo>
                  <a:lnTo>
                    <a:pt x="109207" y="46990"/>
                  </a:lnTo>
                  <a:lnTo>
                    <a:pt x="109093" y="47523"/>
                  </a:lnTo>
                  <a:lnTo>
                    <a:pt x="109042" y="47713"/>
                  </a:lnTo>
                  <a:lnTo>
                    <a:pt x="108407" y="48247"/>
                  </a:lnTo>
                  <a:lnTo>
                    <a:pt x="109931" y="48247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4995614" y="4728387"/>
              <a:ext cx="73660" cy="43815"/>
            </a:xfrm>
            <a:custGeom>
              <a:avLst/>
              <a:gdLst/>
              <a:ahLst/>
              <a:cxnLst/>
              <a:rect l="l" t="t" r="r" b="b"/>
              <a:pathLst>
                <a:path w="73659" h="43814">
                  <a:moveTo>
                    <a:pt x="3213" y="723"/>
                  </a:moveTo>
                  <a:lnTo>
                    <a:pt x="2489" y="0"/>
                  </a:lnTo>
                  <a:lnTo>
                    <a:pt x="723" y="0"/>
                  </a:lnTo>
                  <a:lnTo>
                    <a:pt x="0" y="723"/>
                  </a:lnTo>
                  <a:lnTo>
                    <a:pt x="0" y="42976"/>
                  </a:lnTo>
                  <a:lnTo>
                    <a:pt x="723" y="43700"/>
                  </a:lnTo>
                  <a:lnTo>
                    <a:pt x="1612" y="43700"/>
                  </a:lnTo>
                  <a:lnTo>
                    <a:pt x="2489" y="43700"/>
                  </a:lnTo>
                  <a:lnTo>
                    <a:pt x="3213" y="42976"/>
                  </a:lnTo>
                  <a:lnTo>
                    <a:pt x="3213" y="723"/>
                  </a:lnTo>
                  <a:close/>
                </a:path>
                <a:path w="73659" h="43814">
                  <a:moveTo>
                    <a:pt x="14884" y="723"/>
                  </a:moveTo>
                  <a:lnTo>
                    <a:pt x="14173" y="0"/>
                  </a:lnTo>
                  <a:lnTo>
                    <a:pt x="12407" y="0"/>
                  </a:lnTo>
                  <a:lnTo>
                    <a:pt x="11684" y="723"/>
                  </a:lnTo>
                  <a:lnTo>
                    <a:pt x="11684" y="42976"/>
                  </a:lnTo>
                  <a:lnTo>
                    <a:pt x="12407" y="43700"/>
                  </a:lnTo>
                  <a:lnTo>
                    <a:pt x="13296" y="43700"/>
                  </a:lnTo>
                  <a:lnTo>
                    <a:pt x="14173" y="43700"/>
                  </a:lnTo>
                  <a:lnTo>
                    <a:pt x="14884" y="42976"/>
                  </a:lnTo>
                  <a:lnTo>
                    <a:pt x="14884" y="723"/>
                  </a:lnTo>
                  <a:close/>
                </a:path>
                <a:path w="73659" h="43814">
                  <a:moveTo>
                    <a:pt x="26581" y="723"/>
                  </a:moveTo>
                  <a:lnTo>
                    <a:pt x="25857" y="0"/>
                  </a:lnTo>
                  <a:lnTo>
                    <a:pt x="24079" y="0"/>
                  </a:lnTo>
                  <a:lnTo>
                    <a:pt x="23368" y="723"/>
                  </a:lnTo>
                  <a:lnTo>
                    <a:pt x="23368" y="42976"/>
                  </a:lnTo>
                  <a:lnTo>
                    <a:pt x="24079" y="43700"/>
                  </a:lnTo>
                  <a:lnTo>
                    <a:pt x="24968" y="43700"/>
                  </a:lnTo>
                  <a:lnTo>
                    <a:pt x="25857" y="43700"/>
                  </a:lnTo>
                  <a:lnTo>
                    <a:pt x="26581" y="42976"/>
                  </a:lnTo>
                  <a:lnTo>
                    <a:pt x="26581" y="723"/>
                  </a:lnTo>
                  <a:close/>
                </a:path>
                <a:path w="73659" h="43814">
                  <a:moveTo>
                    <a:pt x="38265" y="723"/>
                  </a:moveTo>
                  <a:lnTo>
                    <a:pt x="37553" y="0"/>
                  </a:lnTo>
                  <a:lnTo>
                    <a:pt x="35763" y="0"/>
                  </a:lnTo>
                  <a:lnTo>
                    <a:pt x="35039" y="723"/>
                  </a:lnTo>
                  <a:lnTo>
                    <a:pt x="35039" y="42976"/>
                  </a:lnTo>
                  <a:lnTo>
                    <a:pt x="35763" y="43700"/>
                  </a:lnTo>
                  <a:lnTo>
                    <a:pt x="36652" y="43700"/>
                  </a:lnTo>
                  <a:lnTo>
                    <a:pt x="37553" y="43700"/>
                  </a:lnTo>
                  <a:lnTo>
                    <a:pt x="38265" y="42976"/>
                  </a:lnTo>
                  <a:lnTo>
                    <a:pt x="38265" y="723"/>
                  </a:lnTo>
                  <a:close/>
                </a:path>
                <a:path w="73659" h="43814">
                  <a:moveTo>
                    <a:pt x="49949" y="1612"/>
                  </a:moveTo>
                  <a:lnTo>
                    <a:pt x="49898" y="1206"/>
                  </a:lnTo>
                  <a:lnTo>
                    <a:pt x="49491" y="482"/>
                  </a:lnTo>
                  <a:lnTo>
                    <a:pt x="49199" y="190"/>
                  </a:lnTo>
                  <a:lnTo>
                    <a:pt x="48793" y="0"/>
                  </a:lnTo>
                  <a:lnTo>
                    <a:pt x="47459" y="0"/>
                  </a:lnTo>
                  <a:lnTo>
                    <a:pt x="46736" y="723"/>
                  </a:lnTo>
                  <a:lnTo>
                    <a:pt x="46736" y="42976"/>
                  </a:lnTo>
                  <a:lnTo>
                    <a:pt x="47459" y="43700"/>
                  </a:lnTo>
                  <a:lnTo>
                    <a:pt x="48336" y="43700"/>
                  </a:lnTo>
                  <a:lnTo>
                    <a:pt x="49225" y="43700"/>
                  </a:lnTo>
                  <a:lnTo>
                    <a:pt x="49949" y="42976"/>
                  </a:lnTo>
                  <a:lnTo>
                    <a:pt x="49949" y="1612"/>
                  </a:lnTo>
                  <a:close/>
                </a:path>
                <a:path w="73659" h="43814">
                  <a:moveTo>
                    <a:pt x="61633" y="21907"/>
                  </a:moveTo>
                  <a:lnTo>
                    <a:pt x="58420" y="16243"/>
                  </a:lnTo>
                  <a:lnTo>
                    <a:pt x="58420" y="42976"/>
                  </a:lnTo>
                  <a:lnTo>
                    <a:pt x="59131" y="43700"/>
                  </a:lnTo>
                  <a:lnTo>
                    <a:pt x="60020" y="43700"/>
                  </a:lnTo>
                  <a:lnTo>
                    <a:pt x="60909" y="43700"/>
                  </a:lnTo>
                  <a:lnTo>
                    <a:pt x="61633" y="42976"/>
                  </a:lnTo>
                  <a:lnTo>
                    <a:pt x="61633" y="21907"/>
                  </a:lnTo>
                  <a:close/>
                </a:path>
                <a:path w="73659" h="43814">
                  <a:moveTo>
                    <a:pt x="73266" y="42443"/>
                  </a:moveTo>
                  <a:lnTo>
                    <a:pt x="70091" y="36855"/>
                  </a:lnTo>
                  <a:lnTo>
                    <a:pt x="70091" y="42976"/>
                  </a:lnTo>
                  <a:lnTo>
                    <a:pt x="70815" y="43700"/>
                  </a:lnTo>
                  <a:lnTo>
                    <a:pt x="71704" y="43700"/>
                  </a:lnTo>
                  <a:lnTo>
                    <a:pt x="72466" y="43700"/>
                  </a:lnTo>
                  <a:lnTo>
                    <a:pt x="73101" y="43167"/>
                  </a:lnTo>
                  <a:lnTo>
                    <a:pt x="73266" y="42443"/>
                  </a:lnTo>
                  <a:close/>
                </a:path>
              </a:pathLst>
            </a:custGeom>
            <a:solidFill>
              <a:srgbClr val="F4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4993636" y="4670977"/>
              <a:ext cx="47625" cy="51435"/>
            </a:xfrm>
            <a:custGeom>
              <a:avLst/>
              <a:gdLst/>
              <a:ahLst/>
              <a:cxnLst/>
              <a:rect l="l" t="t" r="r" b="b"/>
              <a:pathLst>
                <a:path w="47625" h="51435">
                  <a:moveTo>
                    <a:pt x="47549" y="50972"/>
                  </a:moveTo>
                  <a:lnTo>
                    <a:pt x="1317" y="50972"/>
                  </a:lnTo>
                  <a:lnTo>
                    <a:pt x="1707" y="50333"/>
                  </a:lnTo>
                  <a:lnTo>
                    <a:pt x="1938" y="49583"/>
                  </a:lnTo>
                  <a:lnTo>
                    <a:pt x="1938" y="48213"/>
                  </a:lnTo>
                  <a:lnTo>
                    <a:pt x="45992" y="48213"/>
                  </a:lnTo>
                  <a:lnTo>
                    <a:pt x="47549" y="50972"/>
                  </a:lnTo>
                  <a:close/>
                </a:path>
                <a:path w="47625" h="51435">
                  <a:moveTo>
                    <a:pt x="21199" y="4488"/>
                  </a:moveTo>
                  <a:lnTo>
                    <a:pt x="1938" y="4488"/>
                  </a:lnTo>
                  <a:lnTo>
                    <a:pt x="1938" y="1991"/>
                  </a:lnTo>
                  <a:lnTo>
                    <a:pt x="0" y="0"/>
                  </a:lnTo>
                  <a:lnTo>
                    <a:pt x="18659" y="0"/>
                  </a:lnTo>
                  <a:lnTo>
                    <a:pt x="21199" y="4488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4993073" y="4721949"/>
              <a:ext cx="49530" cy="1905"/>
            </a:xfrm>
            <a:custGeom>
              <a:avLst/>
              <a:gdLst/>
              <a:ahLst/>
              <a:cxnLst/>
              <a:rect l="l" t="t" r="r" b="b"/>
              <a:pathLst>
                <a:path w="49530" h="1904">
                  <a:moveTo>
                    <a:pt x="49123" y="1781"/>
                  </a:moveTo>
                  <a:lnTo>
                    <a:pt x="0" y="1781"/>
                  </a:lnTo>
                  <a:lnTo>
                    <a:pt x="799" y="1517"/>
                  </a:lnTo>
                  <a:lnTo>
                    <a:pt x="1470" y="979"/>
                  </a:lnTo>
                  <a:lnTo>
                    <a:pt x="1921" y="281"/>
                  </a:lnTo>
                  <a:lnTo>
                    <a:pt x="1684" y="281"/>
                  </a:lnTo>
                  <a:lnTo>
                    <a:pt x="1880" y="0"/>
                  </a:lnTo>
                  <a:lnTo>
                    <a:pt x="48112" y="0"/>
                  </a:lnTo>
                  <a:lnTo>
                    <a:pt x="49123" y="1781"/>
                  </a:lnTo>
                  <a:close/>
                </a:path>
              </a:pathLst>
            </a:custGeom>
            <a:solidFill>
              <a:srgbClr val="D5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4995575" y="4675466"/>
              <a:ext cx="44450" cy="43815"/>
            </a:xfrm>
            <a:custGeom>
              <a:avLst/>
              <a:gdLst/>
              <a:ahLst/>
              <a:cxnLst/>
              <a:rect l="l" t="t" r="r" b="b"/>
              <a:pathLst>
                <a:path w="44450" h="43814">
                  <a:moveTo>
                    <a:pt x="4638" y="43699"/>
                  </a:moveTo>
                  <a:lnTo>
                    <a:pt x="0" y="43699"/>
                  </a:lnTo>
                  <a:lnTo>
                    <a:pt x="0" y="0"/>
                  </a:lnTo>
                  <a:lnTo>
                    <a:pt x="4638" y="0"/>
                  </a:lnTo>
                  <a:lnTo>
                    <a:pt x="3924" y="723"/>
                  </a:lnTo>
                  <a:lnTo>
                    <a:pt x="3924" y="42983"/>
                  </a:lnTo>
                  <a:lnTo>
                    <a:pt x="4638" y="43699"/>
                  </a:lnTo>
                  <a:close/>
                </a:path>
                <a:path w="44450" h="43814">
                  <a:moveTo>
                    <a:pt x="16323" y="43699"/>
                  </a:moveTo>
                  <a:lnTo>
                    <a:pt x="6407" y="43699"/>
                  </a:lnTo>
                  <a:lnTo>
                    <a:pt x="7131" y="42983"/>
                  </a:lnTo>
                  <a:lnTo>
                    <a:pt x="7131" y="723"/>
                  </a:lnTo>
                  <a:lnTo>
                    <a:pt x="6407" y="0"/>
                  </a:lnTo>
                  <a:lnTo>
                    <a:pt x="16323" y="0"/>
                  </a:lnTo>
                  <a:lnTo>
                    <a:pt x="15600" y="723"/>
                  </a:lnTo>
                  <a:lnTo>
                    <a:pt x="15600" y="42983"/>
                  </a:lnTo>
                  <a:lnTo>
                    <a:pt x="16323" y="43699"/>
                  </a:lnTo>
                  <a:close/>
                </a:path>
                <a:path w="44450" h="43814">
                  <a:moveTo>
                    <a:pt x="27838" y="43699"/>
                  </a:moveTo>
                  <a:lnTo>
                    <a:pt x="18094" y="43699"/>
                  </a:lnTo>
                  <a:lnTo>
                    <a:pt x="18818" y="42983"/>
                  </a:lnTo>
                  <a:lnTo>
                    <a:pt x="18818" y="723"/>
                  </a:lnTo>
                  <a:lnTo>
                    <a:pt x="18094" y="0"/>
                  </a:lnTo>
                  <a:lnTo>
                    <a:pt x="19260" y="0"/>
                  </a:lnTo>
                  <a:lnTo>
                    <a:pt x="27285" y="14148"/>
                  </a:lnTo>
                  <a:lnTo>
                    <a:pt x="27285" y="43145"/>
                  </a:lnTo>
                  <a:lnTo>
                    <a:pt x="27838" y="43699"/>
                  </a:lnTo>
                  <a:close/>
                </a:path>
                <a:path w="44450" h="43814">
                  <a:moveTo>
                    <a:pt x="39686" y="43699"/>
                  </a:moveTo>
                  <a:lnTo>
                    <a:pt x="29941" y="43699"/>
                  </a:lnTo>
                  <a:lnTo>
                    <a:pt x="30494" y="43145"/>
                  </a:lnTo>
                  <a:lnTo>
                    <a:pt x="30494" y="19822"/>
                  </a:lnTo>
                  <a:lnTo>
                    <a:pt x="38972" y="34762"/>
                  </a:lnTo>
                  <a:lnTo>
                    <a:pt x="38972" y="42983"/>
                  </a:lnTo>
                  <a:lnTo>
                    <a:pt x="39686" y="43699"/>
                  </a:lnTo>
                  <a:close/>
                </a:path>
                <a:path w="44450" h="43814">
                  <a:moveTo>
                    <a:pt x="44038" y="43699"/>
                  </a:moveTo>
                  <a:lnTo>
                    <a:pt x="41464" y="43699"/>
                  </a:lnTo>
                  <a:lnTo>
                    <a:pt x="42179" y="42983"/>
                  </a:lnTo>
                  <a:lnTo>
                    <a:pt x="42179" y="40436"/>
                  </a:lnTo>
                  <a:lnTo>
                    <a:pt x="44038" y="43699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4999488" y="4675466"/>
              <a:ext cx="38735" cy="43815"/>
            </a:xfrm>
            <a:custGeom>
              <a:avLst/>
              <a:gdLst/>
              <a:ahLst/>
              <a:cxnLst/>
              <a:rect l="l" t="t" r="r" b="b"/>
              <a:pathLst>
                <a:path w="38734" h="43814">
                  <a:moveTo>
                    <a:pt x="3213" y="723"/>
                  </a:moveTo>
                  <a:lnTo>
                    <a:pt x="2489" y="0"/>
                  </a:lnTo>
                  <a:lnTo>
                    <a:pt x="723" y="0"/>
                  </a:lnTo>
                  <a:lnTo>
                    <a:pt x="0" y="723"/>
                  </a:lnTo>
                  <a:lnTo>
                    <a:pt x="0" y="42989"/>
                  </a:lnTo>
                  <a:lnTo>
                    <a:pt x="723" y="43700"/>
                  </a:lnTo>
                  <a:lnTo>
                    <a:pt x="1600" y="43700"/>
                  </a:lnTo>
                  <a:lnTo>
                    <a:pt x="2489" y="43700"/>
                  </a:lnTo>
                  <a:lnTo>
                    <a:pt x="3213" y="42989"/>
                  </a:lnTo>
                  <a:lnTo>
                    <a:pt x="3213" y="723"/>
                  </a:lnTo>
                  <a:close/>
                </a:path>
                <a:path w="38734" h="43814">
                  <a:moveTo>
                    <a:pt x="14897" y="723"/>
                  </a:moveTo>
                  <a:lnTo>
                    <a:pt x="14173" y="0"/>
                  </a:lnTo>
                  <a:lnTo>
                    <a:pt x="12407" y="0"/>
                  </a:lnTo>
                  <a:lnTo>
                    <a:pt x="11684" y="723"/>
                  </a:lnTo>
                  <a:lnTo>
                    <a:pt x="11684" y="42989"/>
                  </a:lnTo>
                  <a:lnTo>
                    <a:pt x="12407" y="43700"/>
                  </a:lnTo>
                  <a:lnTo>
                    <a:pt x="13284" y="43700"/>
                  </a:lnTo>
                  <a:lnTo>
                    <a:pt x="14173" y="43700"/>
                  </a:lnTo>
                  <a:lnTo>
                    <a:pt x="14897" y="42989"/>
                  </a:lnTo>
                  <a:lnTo>
                    <a:pt x="14897" y="723"/>
                  </a:lnTo>
                  <a:close/>
                </a:path>
                <a:path w="38734" h="43814">
                  <a:moveTo>
                    <a:pt x="26581" y="19824"/>
                  </a:moveTo>
                  <a:lnTo>
                    <a:pt x="23368" y="14160"/>
                  </a:lnTo>
                  <a:lnTo>
                    <a:pt x="23368" y="43154"/>
                  </a:lnTo>
                  <a:lnTo>
                    <a:pt x="23914" y="43700"/>
                  </a:lnTo>
                  <a:lnTo>
                    <a:pt x="25336" y="43700"/>
                  </a:lnTo>
                  <a:lnTo>
                    <a:pt x="26022" y="43700"/>
                  </a:lnTo>
                  <a:lnTo>
                    <a:pt x="26581" y="43154"/>
                  </a:lnTo>
                  <a:lnTo>
                    <a:pt x="26581" y="19824"/>
                  </a:lnTo>
                  <a:close/>
                </a:path>
                <a:path w="38734" h="43814">
                  <a:moveTo>
                    <a:pt x="38265" y="40436"/>
                  </a:moveTo>
                  <a:lnTo>
                    <a:pt x="35052" y="34772"/>
                  </a:lnTo>
                  <a:lnTo>
                    <a:pt x="35052" y="42989"/>
                  </a:lnTo>
                  <a:lnTo>
                    <a:pt x="35763" y="43700"/>
                  </a:lnTo>
                  <a:lnTo>
                    <a:pt x="36652" y="43700"/>
                  </a:lnTo>
                  <a:lnTo>
                    <a:pt x="37541" y="43700"/>
                  </a:lnTo>
                  <a:lnTo>
                    <a:pt x="38265" y="42989"/>
                  </a:lnTo>
                  <a:lnTo>
                    <a:pt x="38265" y="40436"/>
                  </a:lnTo>
                  <a:close/>
                </a:path>
              </a:pathLst>
            </a:custGeom>
            <a:solidFill>
              <a:srgbClr val="F4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4983480" y="4666444"/>
              <a:ext cx="27940" cy="3175"/>
            </a:xfrm>
            <a:custGeom>
              <a:avLst/>
              <a:gdLst/>
              <a:ahLst/>
              <a:cxnLst/>
              <a:rect l="l" t="t" r="r" b="b"/>
              <a:pathLst>
                <a:path w="27940" h="3175">
                  <a:moveTo>
                    <a:pt x="27805" y="2760"/>
                  </a:moveTo>
                  <a:lnTo>
                    <a:pt x="119" y="2760"/>
                  </a:lnTo>
                  <a:lnTo>
                    <a:pt x="196" y="2623"/>
                  </a:lnTo>
                  <a:lnTo>
                    <a:pt x="0" y="2623"/>
                  </a:lnTo>
                  <a:lnTo>
                    <a:pt x="409" y="1975"/>
                  </a:lnTo>
                  <a:lnTo>
                    <a:pt x="647" y="1210"/>
                  </a:lnTo>
                  <a:lnTo>
                    <a:pt x="647" y="0"/>
                  </a:lnTo>
                  <a:lnTo>
                    <a:pt x="26248" y="0"/>
                  </a:lnTo>
                  <a:lnTo>
                    <a:pt x="27728" y="2623"/>
                  </a:lnTo>
                  <a:lnTo>
                    <a:pt x="27805" y="2760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4980818" y="4669205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4">
                  <a:moveTo>
                    <a:pt x="31481" y="1779"/>
                  </a:moveTo>
                  <a:lnTo>
                    <a:pt x="0" y="1779"/>
                  </a:lnTo>
                  <a:lnTo>
                    <a:pt x="1189" y="1668"/>
                  </a:lnTo>
                  <a:lnTo>
                    <a:pt x="2202" y="979"/>
                  </a:lnTo>
                  <a:lnTo>
                    <a:pt x="2782" y="0"/>
                  </a:lnTo>
                  <a:lnTo>
                    <a:pt x="30468" y="0"/>
                  </a:lnTo>
                  <a:lnTo>
                    <a:pt x="31481" y="1779"/>
                  </a:lnTo>
                  <a:close/>
                </a:path>
              </a:pathLst>
            </a:custGeom>
            <a:solidFill>
              <a:srgbClr val="D5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4984127" y="4622710"/>
              <a:ext cx="26034" cy="43815"/>
            </a:xfrm>
            <a:custGeom>
              <a:avLst/>
              <a:gdLst/>
              <a:ahLst/>
              <a:cxnLst/>
              <a:rect l="l" t="t" r="r" b="b"/>
              <a:pathLst>
                <a:path w="26034" h="43814">
                  <a:moveTo>
                    <a:pt x="25600" y="43734"/>
                  </a:moveTo>
                  <a:lnTo>
                    <a:pt x="0" y="43734"/>
                  </a:lnTo>
                  <a:lnTo>
                    <a:pt x="0" y="0"/>
                  </a:lnTo>
                  <a:lnTo>
                    <a:pt x="808" y="0"/>
                  </a:lnTo>
                  <a:lnTo>
                    <a:pt x="2954" y="3783"/>
                  </a:lnTo>
                  <a:lnTo>
                    <a:pt x="2954" y="42983"/>
                  </a:lnTo>
                  <a:lnTo>
                    <a:pt x="3669" y="43699"/>
                  </a:lnTo>
                  <a:lnTo>
                    <a:pt x="5447" y="43699"/>
                  </a:lnTo>
                  <a:lnTo>
                    <a:pt x="6161" y="42983"/>
                  </a:lnTo>
                  <a:lnTo>
                    <a:pt x="6161" y="9446"/>
                  </a:lnTo>
                  <a:lnTo>
                    <a:pt x="14639" y="24397"/>
                  </a:lnTo>
                  <a:lnTo>
                    <a:pt x="14639" y="42983"/>
                  </a:lnTo>
                  <a:lnTo>
                    <a:pt x="15354" y="43699"/>
                  </a:lnTo>
                  <a:lnTo>
                    <a:pt x="17123" y="43699"/>
                  </a:lnTo>
                  <a:lnTo>
                    <a:pt x="17846" y="42983"/>
                  </a:lnTo>
                  <a:lnTo>
                    <a:pt x="17846" y="30063"/>
                  </a:lnTo>
                  <a:lnTo>
                    <a:pt x="25600" y="43734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4987080" y="4626495"/>
              <a:ext cx="15240" cy="40005"/>
            </a:xfrm>
            <a:custGeom>
              <a:avLst/>
              <a:gdLst/>
              <a:ahLst/>
              <a:cxnLst/>
              <a:rect l="l" t="t" r="r" b="b"/>
              <a:pathLst>
                <a:path w="15240" h="40004">
                  <a:moveTo>
                    <a:pt x="3200" y="5664"/>
                  </a:moveTo>
                  <a:lnTo>
                    <a:pt x="0" y="0"/>
                  </a:lnTo>
                  <a:lnTo>
                    <a:pt x="0" y="39204"/>
                  </a:lnTo>
                  <a:lnTo>
                    <a:pt x="711" y="39916"/>
                  </a:lnTo>
                  <a:lnTo>
                    <a:pt x="1600" y="39916"/>
                  </a:lnTo>
                  <a:lnTo>
                    <a:pt x="2489" y="39916"/>
                  </a:lnTo>
                  <a:lnTo>
                    <a:pt x="3200" y="39204"/>
                  </a:lnTo>
                  <a:lnTo>
                    <a:pt x="3200" y="5664"/>
                  </a:lnTo>
                  <a:close/>
                </a:path>
                <a:path w="15240" h="40004">
                  <a:moveTo>
                    <a:pt x="14884" y="26289"/>
                  </a:moveTo>
                  <a:lnTo>
                    <a:pt x="11684" y="20624"/>
                  </a:lnTo>
                  <a:lnTo>
                    <a:pt x="11684" y="39204"/>
                  </a:lnTo>
                  <a:lnTo>
                    <a:pt x="12395" y="39916"/>
                  </a:lnTo>
                  <a:lnTo>
                    <a:pt x="13284" y="39916"/>
                  </a:lnTo>
                  <a:lnTo>
                    <a:pt x="14160" y="39916"/>
                  </a:lnTo>
                  <a:lnTo>
                    <a:pt x="14884" y="39204"/>
                  </a:lnTo>
                  <a:lnTo>
                    <a:pt x="14884" y="26289"/>
                  </a:lnTo>
                  <a:close/>
                </a:path>
              </a:pathLst>
            </a:custGeom>
            <a:solidFill>
              <a:srgbClr val="F4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4756987" y="4724028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1003" y="52805"/>
                  </a:moveTo>
                  <a:lnTo>
                    <a:pt x="4161" y="52805"/>
                  </a:lnTo>
                  <a:lnTo>
                    <a:pt x="1865" y="52805"/>
                  </a:lnTo>
                  <a:lnTo>
                    <a:pt x="0" y="50941"/>
                  </a:lnTo>
                  <a:lnTo>
                    <a:pt x="0" y="1866"/>
                  </a:lnTo>
                  <a:lnTo>
                    <a:pt x="1865" y="0"/>
                  </a:lnTo>
                  <a:lnTo>
                    <a:pt x="231003" y="0"/>
                  </a:lnTo>
                  <a:lnTo>
                    <a:pt x="232859" y="1866"/>
                  </a:lnTo>
                  <a:lnTo>
                    <a:pt x="232859" y="50941"/>
                  </a:lnTo>
                  <a:lnTo>
                    <a:pt x="231003" y="528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986910" y="477507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435" y="1567"/>
                  </a:moveTo>
                  <a:lnTo>
                    <a:pt x="0" y="1567"/>
                  </a:lnTo>
                  <a:lnTo>
                    <a:pt x="886" y="1295"/>
                  </a:lnTo>
                  <a:lnTo>
                    <a:pt x="1651" y="741"/>
                  </a:lnTo>
                  <a:lnTo>
                    <a:pt x="2178" y="0"/>
                  </a:lnTo>
                  <a:lnTo>
                    <a:pt x="2401" y="0"/>
                  </a:lnTo>
                  <a:lnTo>
                    <a:pt x="1958" y="732"/>
                  </a:lnTo>
                  <a:lnTo>
                    <a:pt x="1261" y="1295"/>
                  </a:lnTo>
                  <a:lnTo>
                    <a:pt x="435" y="1567"/>
                  </a:lnTo>
                  <a:close/>
                </a:path>
              </a:pathLst>
            </a:custGeom>
            <a:solidFill>
              <a:srgbClr val="BC6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949615" y="4775078"/>
              <a:ext cx="40005" cy="1905"/>
            </a:xfrm>
            <a:custGeom>
              <a:avLst/>
              <a:gdLst/>
              <a:ahLst/>
              <a:cxnLst/>
              <a:rect l="l" t="t" r="r" b="b"/>
              <a:pathLst>
                <a:path w="40005" h="1904">
                  <a:moveTo>
                    <a:pt x="36494" y="1755"/>
                  </a:moveTo>
                  <a:lnTo>
                    <a:pt x="36078" y="1755"/>
                  </a:lnTo>
                  <a:lnTo>
                    <a:pt x="995" y="1755"/>
                  </a:lnTo>
                  <a:lnTo>
                    <a:pt x="0" y="0"/>
                  </a:lnTo>
                  <a:lnTo>
                    <a:pt x="39473" y="0"/>
                  </a:lnTo>
                  <a:lnTo>
                    <a:pt x="38946" y="741"/>
                  </a:lnTo>
                  <a:lnTo>
                    <a:pt x="38181" y="1295"/>
                  </a:lnTo>
                  <a:lnTo>
                    <a:pt x="36913" y="1696"/>
                  </a:lnTo>
                  <a:lnTo>
                    <a:pt x="36494" y="1755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756987" y="4728568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59" y="43725"/>
                  </a:moveTo>
                  <a:lnTo>
                    <a:pt x="0" y="43725"/>
                  </a:lnTo>
                  <a:lnTo>
                    <a:pt x="0" y="0"/>
                  </a:lnTo>
                  <a:lnTo>
                    <a:pt x="232859" y="0"/>
                  </a:lnTo>
                  <a:lnTo>
                    <a:pt x="232859" y="4372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760816" y="4728577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13" y="711"/>
                  </a:moveTo>
                  <a:lnTo>
                    <a:pt x="2501" y="0"/>
                  </a:lnTo>
                  <a:lnTo>
                    <a:pt x="1600" y="0"/>
                  </a:lnTo>
                  <a:lnTo>
                    <a:pt x="723" y="0"/>
                  </a:lnTo>
                  <a:lnTo>
                    <a:pt x="0" y="711"/>
                  </a:lnTo>
                  <a:lnTo>
                    <a:pt x="0" y="42976"/>
                  </a:lnTo>
                  <a:lnTo>
                    <a:pt x="723" y="43700"/>
                  </a:lnTo>
                  <a:lnTo>
                    <a:pt x="2501" y="43700"/>
                  </a:lnTo>
                  <a:lnTo>
                    <a:pt x="3213" y="42976"/>
                  </a:lnTo>
                  <a:lnTo>
                    <a:pt x="3213" y="711"/>
                  </a:lnTo>
                  <a:close/>
                </a:path>
                <a:path w="225425" h="43814">
                  <a:moveTo>
                    <a:pt x="14897" y="711"/>
                  </a:moveTo>
                  <a:lnTo>
                    <a:pt x="14173" y="0"/>
                  </a:lnTo>
                  <a:lnTo>
                    <a:pt x="13284" y="0"/>
                  </a:lnTo>
                  <a:lnTo>
                    <a:pt x="12407" y="0"/>
                  </a:lnTo>
                  <a:lnTo>
                    <a:pt x="11684" y="711"/>
                  </a:lnTo>
                  <a:lnTo>
                    <a:pt x="11684" y="42976"/>
                  </a:lnTo>
                  <a:lnTo>
                    <a:pt x="12407" y="43700"/>
                  </a:lnTo>
                  <a:lnTo>
                    <a:pt x="14173" y="43700"/>
                  </a:lnTo>
                  <a:lnTo>
                    <a:pt x="14897" y="42976"/>
                  </a:lnTo>
                  <a:lnTo>
                    <a:pt x="14897" y="711"/>
                  </a:lnTo>
                  <a:close/>
                </a:path>
                <a:path w="225425" h="43814">
                  <a:moveTo>
                    <a:pt x="26568" y="711"/>
                  </a:moveTo>
                  <a:lnTo>
                    <a:pt x="25857" y="0"/>
                  </a:lnTo>
                  <a:lnTo>
                    <a:pt x="24980" y="0"/>
                  </a:lnTo>
                  <a:lnTo>
                    <a:pt x="24091" y="0"/>
                  </a:lnTo>
                  <a:lnTo>
                    <a:pt x="23368" y="711"/>
                  </a:lnTo>
                  <a:lnTo>
                    <a:pt x="23368" y="42976"/>
                  </a:lnTo>
                  <a:lnTo>
                    <a:pt x="24091" y="43700"/>
                  </a:lnTo>
                  <a:lnTo>
                    <a:pt x="25857" y="43700"/>
                  </a:lnTo>
                  <a:lnTo>
                    <a:pt x="26568" y="42976"/>
                  </a:lnTo>
                  <a:lnTo>
                    <a:pt x="26568" y="711"/>
                  </a:lnTo>
                  <a:close/>
                </a:path>
                <a:path w="225425" h="43814">
                  <a:moveTo>
                    <a:pt x="38265" y="711"/>
                  </a:moveTo>
                  <a:lnTo>
                    <a:pt x="37541" y="0"/>
                  </a:lnTo>
                  <a:lnTo>
                    <a:pt x="36652" y="0"/>
                  </a:lnTo>
                  <a:lnTo>
                    <a:pt x="35763" y="0"/>
                  </a:lnTo>
                  <a:lnTo>
                    <a:pt x="35052" y="711"/>
                  </a:lnTo>
                  <a:lnTo>
                    <a:pt x="35052" y="42976"/>
                  </a:lnTo>
                  <a:lnTo>
                    <a:pt x="35763" y="43700"/>
                  </a:lnTo>
                  <a:lnTo>
                    <a:pt x="37541" y="43700"/>
                  </a:lnTo>
                  <a:lnTo>
                    <a:pt x="38265" y="42976"/>
                  </a:lnTo>
                  <a:lnTo>
                    <a:pt x="38265" y="711"/>
                  </a:lnTo>
                  <a:close/>
                </a:path>
                <a:path w="225425" h="43814">
                  <a:moveTo>
                    <a:pt x="49949" y="711"/>
                  </a:moveTo>
                  <a:lnTo>
                    <a:pt x="49237" y="0"/>
                  </a:lnTo>
                  <a:lnTo>
                    <a:pt x="48336" y="0"/>
                  </a:lnTo>
                  <a:lnTo>
                    <a:pt x="47447" y="0"/>
                  </a:lnTo>
                  <a:lnTo>
                    <a:pt x="46736" y="711"/>
                  </a:lnTo>
                  <a:lnTo>
                    <a:pt x="46736" y="42976"/>
                  </a:lnTo>
                  <a:lnTo>
                    <a:pt x="47447" y="43700"/>
                  </a:lnTo>
                  <a:lnTo>
                    <a:pt x="49237" y="43700"/>
                  </a:lnTo>
                  <a:lnTo>
                    <a:pt x="49949" y="42976"/>
                  </a:lnTo>
                  <a:lnTo>
                    <a:pt x="49949" y="711"/>
                  </a:lnTo>
                  <a:close/>
                </a:path>
                <a:path w="225425" h="43814">
                  <a:moveTo>
                    <a:pt x="61633" y="711"/>
                  </a:moveTo>
                  <a:lnTo>
                    <a:pt x="60909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07" y="711"/>
                  </a:lnTo>
                  <a:lnTo>
                    <a:pt x="58407" y="42976"/>
                  </a:lnTo>
                  <a:lnTo>
                    <a:pt x="59131" y="43700"/>
                  </a:lnTo>
                  <a:lnTo>
                    <a:pt x="60909" y="43700"/>
                  </a:lnTo>
                  <a:lnTo>
                    <a:pt x="61633" y="42976"/>
                  </a:lnTo>
                  <a:lnTo>
                    <a:pt x="61633" y="711"/>
                  </a:lnTo>
                  <a:close/>
                </a:path>
                <a:path w="225425" h="43814">
                  <a:moveTo>
                    <a:pt x="73317" y="711"/>
                  </a:moveTo>
                  <a:lnTo>
                    <a:pt x="72593" y="0"/>
                  </a:lnTo>
                  <a:lnTo>
                    <a:pt x="71704" y="0"/>
                  </a:lnTo>
                  <a:lnTo>
                    <a:pt x="70827" y="0"/>
                  </a:lnTo>
                  <a:lnTo>
                    <a:pt x="70104" y="711"/>
                  </a:lnTo>
                  <a:lnTo>
                    <a:pt x="70104" y="42976"/>
                  </a:lnTo>
                  <a:lnTo>
                    <a:pt x="70827" y="43700"/>
                  </a:lnTo>
                  <a:lnTo>
                    <a:pt x="72593" y="43700"/>
                  </a:lnTo>
                  <a:lnTo>
                    <a:pt x="73317" y="42976"/>
                  </a:lnTo>
                  <a:lnTo>
                    <a:pt x="73317" y="711"/>
                  </a:lnTo>
                  <a:close/>
                </a:path>
                <a:path w="225425" h="43814">
                  <a:moveTo>
                    <a:pt x="85001" y="711"/>
                  </a:moveTo>
                  <a:lnTo>
                    <a:pt x="84277" y="0"/>
                  </a:lnTo>
                  <a:lnTo>
                    <a:pt x="83388" y="0"/>
                  </a:lnTo>
                  <a:lnTo>
                    <a:pt x="82499" y="0"/>
                  </a:lnTo>
                  <a:lnTo>
                    <a:pt x="81788" y="711"/>
                  </a:lnTo>
                  <a:lnTo>
                    <a:pt x="81788" y="42976"/>
                  </a:lnTo>
                  <a:lnTo>
                    <a:pt x="82499" y="43700"/>
                  </a:lnTo>
                  <a:lnTo>
                    <a:pt x="84277" y="43700"/>
                  </a:lnTo>
                  <a:lnTo>
                    <a:pt x="85001" y="42976"/>
                  </a:lnTo>
                  <a:lnTo>
                    <a:pt x="85001" y="711"/>
                  </a:lnTo>
                  <a:close/>
                </a:path>
                <a:path w="225425" h="43814">
                  <a:moveTo>
                    <a:pt x="96685" y="711"/>
                  </a:moveTo>
                  <a:lnTo>
                    <a:pt x="95961" y="0"/>
                  </a:lnTo>
                  <a:lnTo>
                    <a:pt x="95072" y="0"/>
                  </a:lnTo>
                  <a:lnTo>
                    <a:pt x="94183" y="0"/>
                  </a:lnTo>
                  <a:lnTo>
                    <a:pt x="93459" y="711"/>
                  </a:lnTo>
                  <a:lnTo>
                    <a:pt x="93459" y="42976"/>
                  </a:lnTo>
                  <a:lnTo>
                    <a:pt x="94183" y="43700"/>
                  </a:lnTo>
                  <a:lnTo>
                    <a:pt x="95961" y="43700"/>
                  </a:lnTo>
                  <a:lnTo>
                    <a:pt x="96685" y="42976"/>
                  </a:lnTo>
                  <a:lnTo>
                    <a:pt x="96685" y="711"/>
                  </a:lnTo>
                  <a:close/>
                </a:path>
                <a:path w="225425" h="43814">
                  <a:moveTo>
                    <a:pt x="108369" y="711"/>
                  </a:moveTo>
                  <a:lnTo>
                    <a:pt x="107645" y="0"/>
                  </a:lnTo>
                  <a:lnTo>
                    <a:pt x="106756" y="0"/>
                  </a:lnTo>
                  <a:lnTo>
                    <a:pt x="105867" y="0"/>
                  </a:lnTo>
                  <a:lnTo>
                    <a:pt x="105143" y="711"/>
                  </a:lnTo>
                  <a:lnTo>
                    <a:pt x="105143" y="42976"/>
                  </a:lnTo>
                  <a:lnTo>
                    <a:pt x="105867" y="43700"/>
                  </a:lnTo>
                  <a:lnTo>
                    <a:pt x="107645" y="43700"/>
                  </a:lnTo>
                  <a:lnTo>
                    <a:pt x="108369" y="42976"/>
                  </a:lnTo>
                  <a:lnTo>
                    <a:pt x="108369" y="711"/>
                  </a:lnTo>
                  <a:close/>
                </a:path>
                <a:path w="225425" h="43814">
                  <a:moveTo>
                    <a:pt x="120040" y="546"/>
                  </a:moveTo>
                  <a:lnTo>
                    <a:pt x="119494" y="0"/>
                  </a:lnTo>
                  <a:lnTo>
                    <a:pt x="118071" y="0"/>
                  </a:lnTo>
                  <a:lnTo>
                    <a:pt x="117386" y="0"/>
                  </a:lnTo>
                  <a:lnTo>
                    <a:pt x="116840" y="546"/>
                  </a:lnTo>
                  <a:lnTo>
                    <a:pt x="116840" y="43141"/>
                  </a:lnTo>
                  <a:lnTo>
                    <a:pt x="117386" y="43700"/>
                  </a:lnTo>
                  <a:lnTo>
                    <a:pt x="119494" y="43700"/>
                  </a:lnTo>
                  <a:lnTo>
                    <a:pt x="120040" y="43141"/>
                  </a:lnTo>
                  <a:lnTo>
                    <a:pt x="120040" y="546"/>
                  </a:lnTo>
                  <a:close/>
                </a:path>
                <a:path w="225425" h="43814">
                  <a:moveTo>
                    <a:pt x="131724" y="711"/>
                  </a:moveTo>
                  <a:lnTo>
                    <a:pt x="131013" y="0"/>
                  </a:lnTo>
                  <a:lnTo>
                    <a:pt x="130124" y="0"/>
                  </a:lnTo>
                  <a:lnTo>
                    <a:pt x="129235" y="0"/>
                  </a:lnTo>
                  <a:lnTo>
                    <a:pt x="128524" y="711"/>
                  </a:lnTo>
                  <a:lnTo>
                    <a:pt x="128524" y="42976"/>
                  </a:lnTo>
                  <a:lnTo>
                    <a:pt x="129235" y="43700"/>
                  </a:lnTo>
                  <a:lnTo>
                    <a:pt x="131013" y="43700"/>
                  </a:lnTo>
                  <a:lnTo>
                    <a:pt x="131724" y="42976"/>
                  </a:lnTo>
                  <a:lnTo>
                    <a:pt x="131724" y="711"/>
                  </a:lnTo>
                  <a:close/>
                </a:path>
                <a:path w="225425" h="43814">
                  <a:moveTo>
                    <a:pt x="143408" y="711"/>
                  </a:moveTo>
                  <a:lnTo>
                    <a:pt x="142684" y="0"/>
                  </a:lnTo>
                  <a:lnTo>
                    <a:pt x="141808" y="0"/>
                  </a:lnTo>
                  <a:lnTo>
                    <a:pt x="140919" y="0"/>
                  </a:lnTo>
                  <a:lnTo>
                    <a:pt x="140195" y="711"/>
                  </a:lnTo>
                  <a:lnTo>
                    <a:pt x="140195" y="42976"/>
                  </a:lnTo>
                  <a:lnTo>
                    <a:pt x="140919" y="43700"/>
                  </a:lnTo>
                  <a:lnTo>
                    <a:pt x="142684" y="43700"/>
                  </a:lnTo>
                  <a:lnTo>
                    <a:pt x="143408" y="42976"/>
                  </a:lnTo>
                  <a:lnTo>
                    <a:pt x="143408" y="711"/>
                  </a:lnTo>
                  <a:close/>
                </a:path>
                <a:path w="225425" h="43814">
                  <a:moveTo>
                    <a:pt x="155092" y="711"/>
                  </a:moveTo>
                  <a:lnTo>
                    <a:pt x="154368" y="0"/>
                  </a:lnTo>
                  <a:lnTo>
                    <a:pt x="153492" y="0"/>
                  </a:lnTo>
                  <a:lnTo>
                    <a:pt x="152603" y="0"/>
                  </a:lnTo>
                  <a:lnTo>
                    <a:pt x="151879" y="711"/>
                  </a:lnTo>
                  <a:lnTo>
                    <a:pt x="151879" y="42976"/>
                  </a:lnTo>
                  <a:lnTo>
                    <a:pt x="152603" y="43700"/>
                  </a:lnTo>
                  <a:lnTo>
                    <a:pt x="154368" y="43700"/>
                  </a:lnTo>
                  <a:lnTo>
                    <a:pt x="155092" y="42976"/>
                  </a:lnTo>
                  <a:lnTo>
                    <a:pt x="155092" y="711"/>
                  </a:lnTo>
                  <a:close/>
                </a:path>
                <a:path w="225425" h="43814">
                  <a:moveTo>
                    <a:pt x="166776" y="711"/>
                  </a:moveTo>
                  <a:lnTo>
                    <a:pt x="166065" y="0"/>
                  </a:lnTo>
                  <a:lnTo>
                    <a:pt x="165176" y="0"/>
                  </a:lnTo>
                  <a:lnTo>
                    <a:pt x="164287" y="0"/>
                  </a:lnTo>
                  <a:lnTo>
                    <a:pt x="163563" y="711"/>
                  </a:lnTo>
                  <a:lnTo>
                    <a:pt x="163563" y="42976"/>
                  </a:lnTo>
                  <a:lnTo>
                    <a:pt x="164287" y="43700"/>
                  </a:lnTo>
                  <a:lnTo>
                    <a:pt x="166065" y="43700"/>
                  </a:lnTo>
                  <a:lnTo>
                    <a:pt x="166776" y="42976"/>
                  </a:lnTo>
                  <a:lnTo>
                    <a:pt x="166776" y="711"/>
                  </a:lnTo>
                  <a:close/>
                </a:path>
                <a:path w="225425" h="43814">
                  <a:moveTo>
                    <a:pt x="178460" y="711"/>
                  </a:moveTo>
                  <a:lnTo>
                    <a:pt x="177749" y="0"/>
                  </a:lnTo>
                  <a:lnTo>
                    <a:pt x="176847" y="0"/>
                  </a:lnTo>
                  <a:lnTo>
                    <a:pt x="175971" y="0"/>
                  </a:lnTo>
                  <a:lnTo>
                    <a:pt x="175247" y="711"/>
                  </a:lnTo>
                  <a:lnTo>
                    <a:pt x="175247" y="42976"/>
                  </a:lnTo>
                  <a:lnTo>
                    <a:pt x="175971" y="43700"/>
                  </a:lnTo>
                  <a:lnTo>
                    <a:pt x="177749" y="43700"/>
                  </a:lnTo>
                  <a:lnTo>
                    <a:pt x="178460" y="42976"/>
                  </a:lnTo>
                  <a:lnTo>
                    <a:pt x="178460" y="711"/>
                  </a:lnTo>
                  <a:close/>
                </a:path>
                <a:path w="225425" h="43814">
                  <a:moveTo>
                    <a:pt x="190144" y="711"/>
                  </a:moveTo>
                  <a:lnTo>
                    <a:pt x="189420" y="0"/>
                  </a:lnTo>
                  <a:lnTo>
                    <a:pt x="188544" y="0"/>
                  </a:lnTo>
                  <a:lnTo>
                    <a:pt x="187655" y="0"/>
                  </a:lnTo>
                  <a:lnTo>
                    <a:pt x="186931" y="711"/>
                  </a:lnTo>
                  <a:lnTo>
                    <a:pt x="186931" y="42976"/>
                  </a:lnTo>
                  <a:lnTo>
                    <a:pt x="187655" y="43700"/>
                  </a:lnTo>
                  <a:lnTo>
                    <a:pt x="189420" y="43700"/>
                  </a:lnTo>
                  <a:lnTo>
                    <a:pt x="190144" y="42976"/>
                  </a:lnTo>
                  <a:lnTo>
                    <a:pt x="190144" y="711"/>
                  </a:lnTo>
                  <a:close/>
                </a:path>
                <a:path w="225425" h="43814">
                  <a:moveTo>
                    <a:pt x="201828" y="711"/>
                  </a:moveTo>
                  <a:lnTo>
                    <a:pt x="201104" y="0"/>
                  </a:lnTo>
                  <a:lnTo>
                    <a:pt x="200228" y="0"/>
                  </a:lnTo>
                  <a:lnTo>
                    <a:pt x="199326" y="0"/>
                  </a:lnTo>
                  <a:lnTo>
                    <a:pt x="198615" y="711"/>
                  </a:lnTo>
                  <a:lnTo>
                    <a:pt x="198615" y="42976"/>
                  </a:lnTo>
                  <a:lnTo>
                    <a:pt x="199326" y="43700"/>
                  </a:lnTo>
                  <a:lnTo>
                    <a:pt x="201104" y="43700"/>
                  </a:lnTo>
                  <a:lnTo>
                    <a:pt x="201828" y="42976"/>
                  </a:lnTo>
                  <a:lnTo>
                    <a:pt x="201828" y="711"/>
                  </a:lnTo>
                  <a:close/>
                </a:path>
                <a:path w="225425" h="43814">
                  <a:moveTo>
                    <a:pt x="213512" y="711"/>
                  </a:moveTo>
                  <a:lnTo>
                    <a:pt x="212788" y="0"/>
                  </a:lnTo>
                  <a:lnTo>
                    <a:pt x="211912" y="0"/>
                  </a:lnTo>
                  <a:lnTo>
                    <a:pt x="211010" y="0"/>
                  </a:lnTo>
                  <a:lnTo>
                    <a:pt x="210299" y="711"/>
                  </a:lnTo>
                  <a:lnTo>
                    <a:pt x="210299" y="42976"/>
                  </a:lnTo>
                  <a:lnTo>
                    <a:pt x="211010" y="43700"/>
                  </a:lnTo>
                  <a:lnTo>
                    <a:pt x="212788" y="43700"/>
                  </a:lnTo>
                  <a:lnTo>
                    <a:pt x="213512" y="42976"/>
                  </a:lnTo>
                  <a:lnTo>
                    <a:pt x="213512" y="711"/>
                  </a:lnTo>
                  <a:close/>
                </a:path>
                <a:path w="225425" h="43814">
                  <a:moveTo>
                    <a:pt x="225196" y="711"/>
                  </a:moveTo>
                  <a:lnTo>
                    <a:pt x="224472" y="0"/>
                  </a:lnTo>
                  <a:lnTo>
                    <a:pt x="223583" y="0"/>
                  </a:lnTo>
                  <a:lnTo>
                    <a:pt x="222707" y="0"/>
                  </a:lnTo>
                  <a:lnTo>
                    <a:pt x="221983" y="711"/>
                  </a:lnTo>
                  <a:lnTo>
                    <a:pt x="221983" y="42976"/>
                  </a:lnTo>
                  <a:lnTo>
                    <a:pt x="222707" y="43700"/>
                  </a:lnTo>
                  <a:lnTo>
                    <a:pt x="224472" y="43700"/>
                  </a:lnTo>
                  <a:lnTo>
                    <a:pt x="225196" y="42976"/>
                  </a:lnTo>
                  <a:lnTo>
                    <a:pt x="225196" y="711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4762715" y="4671113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0994" y="52805"/>
                  </a:moveTo>
                  <a:lnTo>
                    <a:pt x="4161" y="52805"/>
                  </a:lnTo>
                  <a:lnTo>
                    <a:pt x="1862" y="52805"/>
                  </a:lnTo>
                  <a:lnTo>
                    <a:pt x="0" y="50939"/>
                  </a:lnTo>
                  <a:lnTo>
                    <a:pt x="0" y="1855"/>
                  </a:lnTo>
                  <a:lnTo>
                    <a:pt x="1862" y="0"/>
                  </a:lnTo>
                  <a:lnTo>
                    <a:pt x="230994" y="0"/>
                  </a:lnTo>
                  <a:lnTo>
                    <a:pt x="232859" y="1855"/>
                  </a:lnTo>
                  <a:lnTo>
                    <a:pt x="232859" y="50939"/>
                  </a:lnTo>
                  <a:lnTo>
                    <a:pt x="230994" y="528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4992195" y="472373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468" y="109"/>
                  </a:moveTo>
                  <a:lnTo>
                    <a:pt x="0" y="109"/>
                  </a:lnTo>
                  <a:lnTo>
                    <a:pt x="152" y="85"/>
                  </a:lnTo>
                  <a:lnTo>
                    <a:pt x="451" y="0"/>
                  </a:lnTo>
                  <a:lnTo>
                    <a:pt x="878" y="0"/>
                  </a:lnTo>
                  <a:lnTo>
                    <a:pt x="749" y="41"/>
                  </a:lnTo>
                  <a:lnTo>
                    <a:pt x="605" y="85"/>
                  </a:lnTo>
                  <a:lnTo>
                    <a:pt x="468" y="109"/>
                  </a:lnTo>
                  <a:close/>
                </a:path>
              </a:pathLst>
            </a:custGeom>
            <a:solidFill>
              <a:srgbClr val="D5A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4992646" y="472223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427" y="1500"/>
                  </a:moveTo>
                  <a:lnTo>
                    <a:pt x="0" y="1500"/>
                  </a:lnTo>
                  <a:lnTo>
                    <a:pt x="851" y="1236"/>
                  </a:lnTo>
                  <a:lnTo>
                    <a:pt x="1592" y="706"/>
                  </a:lnTo>
                  <a:lnTo>
                    <a:pt x="2111" y="0"/>
                  </a:lnTo>
                  <a:lnTo>
                    <a:pt x="2348" y="0"/>
                  </a:lnTo>
                  <a:lnTo>
                    <a:pt x="1897" y="697"/>
                  </a:lnTo>
                  <a:lnTo>
                    <a:pt x="1226" y="1236"/>
                  </a:lnTo>
                  <a:lnTo>
                    <a:pt x="427" y="1500"/>
                  </a:lnTo>
                  <a:close/>
                </a:path>
              </a:pathLst>
            </a:custGeom>
            <a:solidFill>
              <a:srgbClr val="BC6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4919665" y="4722231"/>
              <a:ext cx="75565" cy="1905"/>
            </a:xfrm>
            <a:custGeom>
              <a:avLst/>
              <a:gdLst/>
              <a:ahLst/>
              <a:cxnLst/>
              <a:rect l="l" t="t" r="r" b="b"/>
              <a:pathLst>
                <a:path w="75565" h="1904">
                  <a:moveTo>
                    <a:pt x="71747" y="1687"/>
                  </a:moveTo>
                  <a:lnTo>
                    <a:pt x="954" y="1687"/>
                  </a:lnTo>
                  <a:lnTo>
                    <a:pt x="0" y="0"/>
                  </a:lnTo>
                  <a:lnTo>
                    <a:pt x="75092" y="0"/>
                  </a:lnTo>
                  <a:lnTo>
                    <a:pt x="74573" y="706"/>
                  </a:lnTo>
                  <a:lnTo>
                    <a:pt x="73833" y="1236"/>
                  </a:lnTo>
                  <a:lnTo>
                    <a:pt x="72283" y="1661"/>
                  </a:lnTo>
                  <a:lnTo>
                    <a:pt x="71747" y="1687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4762715" y="4675653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59" y="43725"/>
                  </a:moveTo>
                  <a:lnTo>
                    <a:pt x="0" y="43725"/>
                  </a:lnTo>
                  <a:lnTo>
                    <a:pt x="0" y="0"/>
                  </a:lnTo>
                  <a:lnTo>
                    <a:pt x="232859" y="0"/>
                  </a:lnTo>
                  <a:lnTo>
                    <a:pt x="232859" y="4372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766544" y="4675656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13" y="723"/>
                  </a:moveTo>
                  <a:lnTo>
                    <a:pt x="2489" y="0"/>
                  </a:lnTo>
                  <a:lnTo>
                    <a:pt x="1600" y="0"/>
                  </a:lnTo>
                  <a:lnTo>
                    <a:pt x="723" y="0"/>
                  </a:lnTo>
                  <a:lnTo>
                    <a:pt x="0" y="723"/>
                  </a:lnTo>
                  <a:lnTo>
                    <a:pt x="0" y="42976"/>
                  </a:lnTo>
                  <a:lnTo>
                    <a:pt x="723" y="43700"/>
                  </a:lnTo>
                  <a:lnTo>
                    <a:pt x="2489" y="43700"/>
                  </a:lnTo>
                  <a:lnTo>
                    <a:pt x="3213" y="42976"/>
                  </a:lnTo>
                  <a:lnTo>
                    <a:pt x="3213" y="723"/>
                  </a:lnTo>
                  <a:close/>
                </a:path>
                <a:path w="225425" h="43814">
                  <a:moveTo>
                    <a:pt x="14897" y="723"/>
                  </a:moveTo>
                  <a:lnTo>
                    <a:pt x="14173" y="0"/>
                  </a:lnTo>
                  <a:lnTo>
                    <a:pt x="13284" y="0"/>
                  </a:lnTo>
                  <a:lnTo>
                    <a:pt x="12395" y="0"/>
                  </a:lnTo>
                  <a:lnTo>
                    <a:pt x="11684" y="723"/>
                  </a:lnTo>
                  <a:lnTo>
                    <a:pt x="11684" y="42976"/>
                  </a:lnTo>
                  <a:lnTo>
                    <a:pt x="12395" y="43700"/>
                  </a:lnTo>
                  <a:lnTo>
                    <a:pt x="14173" y="43700"/>
                  </a:lnTo>
                  <a:lnTo>
                    <a:pt x="14897" y="42976"/>
                  </a:lnTo>
                  <a:lnTo>
                    <a:pt x="14897" y="723"/>
                  </a:lnTo>
                  <a:close/>
                </a:path>
                <a:path w="225425" h="43814">
                  <a:moveTo>
                    <a:pt x="26581" y="723"/>
                  </a:moveTo>
                  <a:lnTo>
                    <a:pt x="25857" y="0"/>
                  </a:lnTo>
                  <a:lnTo>
                    <a:pt x="24980" y="0"/>
                  </a:lnTo>
                  <a:lnTo>
                    <a:pt x="24079" y="0"/>
                  </a:lnTo>
                  <a:lnTo>
                    <a:pt x="23368" y="723"/>
                  </a:lnTo>
                  <a:lnTo>
                    <a:pt x="23368" y="42976"/>
                  </a:lnTo>
                  <a:lnTo>
                    <a:pt x="24079" y="43700"/>
                  </a:lnTo>
                  <a:lnTo>
                    <a:pt x="25857" y="43700"/>
                  </a:lnTo>
                  <a:lnTo>
                    <a:pt x="26581" y="42976"/>
                  </a:lnTo>
                  <a:lnTo>
                    <a:pt x="26581" y="723"/>
                  </a:lnTo>
                  <a:close/>
                </a:path>
                <a:path w="225425" h="43814">
                  <a:moveTo>
                    <a:pt x="38265" y="723"/>
                  </a:moveTo>
                  <a:lnTo>
                    <a:pt x="37541" y="0"/>
                  </a:lnTo>
                  <a:lnTo>
                    <a:pt x="36652" y="0"/>
                  </a:lnTo>
                  <a:lnTo>
                    <a:pt x="35763" y="0"/>
                  </a:lnTo>
                  <a:lnTo>
                    <a:pt x="35052" y="723"/>
                  </a:lnTo>
                  <a:lnTo>
                    <a:pt x="35052" y="42976"/>
                  </a:lnTo>
                  <a:lnTo>
                    <a:pt x="35763" y="43700"/>
                  </a:lnTo>
                  <a:lnTo>
                    <a:pt x="37541" y="43700"/>
                  </a:lnTo>
                  <a:lnTo>
                    <a:pt x="38265" y="42976"/>
                  </a:lnTo>
                  <a:lnTo>
                    <a:pt x="38265" y="723"/>
                  </a:lnTo>
                  <a:close/>
                </a:path>
                <a:path w="225425" h="43814">
                  <a:moveTo>
                    <a:pt x="49949" y="723"/>
                  </a:moveTo>
                  <a:lnTo>
                    <a:pt x="49225" y="0"/>
                  </a:lnTo>
                  <a:lnTo>
                    <a:pt x="48336" y="0"/>
                  </a:lnTo>
                  <a:lnTo>
                    <a:pt x="47447" y="0"/>
                  </a:lnTo>
                  <a:lnTo>
                    <a:pt x="46723" y="723"/>
                  </a:lnTo>
                  <a:lnTo>
                    <a:pt x="46723" y="42976"/>
                  </a:lnTo>
                  <a:lnTo>
                    <a:pt x="47447" y="43700"/>
                  </a:lnTo>
                  <a:lnTo>
                    <a:pt x="49225" y="43700"/>
                  </a:lnTo>
                  <a:lnTo>
                    <a:pt x="49949" y="42976"/>
                  </a:lnTo>
                  <a:lnTo>
                    <a:pt x="49949" y="723"/>
                  </a:lnTo>
                  <a:close/>
                </a:path>
                <a:path w="225425" h="43814">
                  <a:moveTo>
                    <a:pt x="61633" y="723"/>
                  </a:moveTo>
                  <a:lnTo>
                    <a:pt x="60909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20" y="723"/>
                  </a:lnTo>
                  <a:lnTo>
                    <a:pt x="58420" y="42976"/>
                  </a:lnTo>
                  <a:lnTo>
                    <a:pt x="59131" y="43700"/>
                  </a:lnTo>
                  <a:lnTo>
                    <a:pt x="60909" y="43700"/>
                  </a:lnTo>
                  <a:lnTo>
                    <a:pt x="61633" y="42976"/>
                  </a:lnTo>
                  <a:lnTo>
                    <a:pt x="61633" y="723"/>
                  </a:lnTo>
                  <a:close/>
                </a:path>
                <a:path w="225425" h="43814">
                  <a:moveTo>
                    <a:pt x="73304" y="723"/>
                  </a:moveTo>
                  <a:lnTo>
                    <a:pt x="72593" y="0"/>
                  </a:lnTo>
                  <a:lnTo>
                    <a:pt x="71704" y="0"/>
                  </a:lnTo>
                  <a:lnTo>
                    <a:pt x="70815" y="0"/>
                  </a:lnTo>
                  <a:lnTo>
                    <a:pt x="70104" y="723"/>
                  </a:lnTo>
                  <a:lnTo>
                    <a:pt x="70104" y="42976"/>
                  </a:lnTo>
                  <a:lnTo>
                    <a:pt x="70815" y="43700"/>
                  </a:lnTo>
                  <a:lnTo>
                    <a:pt x="72593" y="43700"/>
                  </a:lnTo>
                  <a:lnTo>
                    <a:pt x="73304" y="42976"/>
                  </a:lnTo>
                  <a:lnTo>
                    <a:pt x="73304" y="723"/>
                  </a:lnTo>
                  <a:close/>
                </a:path>
                <a:path w="225425" h="43814">
                  <a:moveTo>
                    <a:pt x="84988" y="723"/>
                  </a:moveTo>
                  <a:lnTo>
                    <a:pt x="84264" y="0"/>
                  </a:lnTo>
                  <a:lnTo>
                    <a:pt x="83388" y="0"/>
                  </a:lnTo>
                  <a:lnTo>
                    <a:pt x="82499" y="0"/>
                  </a:lnTo>
                  <a:lnTo>
                    <a:pt x="81775" y="723"/>
                  </a:lnTo>
                  <a:lnTo>
                    <a:pt x="81775" y="42976"/>
                  </a:lnTo>
                  <a:lnTo>
                    <a:pt x="82499" y="43700"/>
                  </a:lnTo>
                  <a:lnTo>
                    <a:pt x="84264" y="43700"/>
                  </a:lnTo>
                  <a:lnTo>
                    <a:pt x="84988" y="42976"/>
                  </a:lnTo>
                  <a:lnTo>
                    <a:pt x="84988" y="723"/>
                  </a:lnTo>
                  <a:close/>
                </a:path>
                <a:path w="225425" h="43814">
                  <a:moveTo>
                    <a:pt x="96685" y="723"/>
                  </a:moveTo>
                  <a:lnTo>
                    <a:pt x="95961" y="0"/>
                  </a:lnTo>
                  <a:lnTo>
                    <a:pt x="95072" y="0"/>
                  </a:lnTo>
                  <a:lnTo>
                    <a:pt x="94183" y="0"/>
                  </a:lnTo>
                  <a:lnTo>
                    <a:pt x="93459" y="723"/>
                  </a:lnTo>
                  <a:lnTo>
                    <a:pt x="93459" y="42976"/>
                  </a:lnTo>
                  <a:lnTo>
                    <a:pt x="94183" y="43700"/>
                  </a:lnTo>
                  <a:lnTo>
                    <a:pt x="95961" y="43700"/>
                  </a:lnTo>
                  <a:lnTo>
                    <a:pt x="96685" y="42976"/>
                  </a:lnTo>
                  <a:lnTo>
                    <a:pt x="96685" y="723"/>
                  </a:lnTo>
                  <a:close/>
                </a:path>
                <a:path w="225425" h="43814">
                  <a:moveTo>
                    <a:pt x="108356" y="723"/>
                  </a:moveTo>
                  <a:lnTo>
                    <a:pt x="107645" y="0"/>
                  </a:lnTo>
                  <a:lnTo>
                    <a:pt x="106756" y="0"/>
                  </a:lnTo>
                  <a:lnTo>
                    <a:pt x="105867" y="0"/>
                  </a:lnTo>
                  <a:lnTo>
                    <a:pt x="105143" y="723"/>
                  </a:lnTo>
                  <a:lnTo>
                    <a:pt x="105143" y="42976"/>
                  </a:lnTo>
                  <a:lnTo>
                    <a:pt x="105867" y="43700"/>
                  </a:lnTo>
                  <a:lnTo>
                    <a:pt x="107645" y="43700"/>
                  </a:lnTo>
                  <a:lnTo>
                    <a:pt x="108356" y="42976"/>
                  </a:lnTo>
                  <a:lnTo>
                    <a:pt x="108356" y="723"/>
                  </a:lnTo>
                  <a:close/>
                </a:path>
                <a:path w="225425" h="43814">
                  <a:moveTo>
                    <a:pt x="120040" y="558"/>
                  </a:moveTo>
                  <a:lnTo>
                    <a:pt x="119494" y="0"/>
                  </a:lnTo>
                  <a:lnTo>
                    <a:pt x="118071" y="0"/>
                  </a:lnTo>
                  <a:lnTo>
                    <a:pt x="117386" y="0"/>
                  </a:lnTo>
                  <a:lnTo>
                    <a:pt x="116840" y="558"/>
                  </a:lnTo>
                  <a:lnTo>
                    <a:pt x="116840" y="43141"/>
                  </a:lnTo>
                  <a:lnTo>
                    <a:pt x="117386" y="43700"/>
                  </a:lnTo>
                  <a:lnTo>
                    <a:pt x="119494" y="43700"/>
                  </a:lnTo>
                  <a:lnTo>
                    <a:pt x="120040" y="43141"/>
                  </a:lnTo>
                  <a:lnTo>
                    <a:pt x="120040" y="558"/>
                  </a:lnTo>
                  <a:close/>
                </a:path>
                <a:path w="225425" h="43814">
                  <a:moveTo>
                    <a:pt x="131724" y="723"/>
                  </a:moveTo>
                  <a:lnTo>
                    <a:pt x="131000" y="0"/>
                  </a:lnTo>
                  <a:lnTo>
                    <a:pt x="130124" y="0"/>
                  </a:lnTo>
                  <a:lnTo>
                    <a:pt x="129235" y="0"/>
                  </a:lnTo>
                  <a:lnTo>
                    <a:pt x="128511" y="723"/>
                  </a:lnTo>
                  <a:lnTo>
                    <a:pt x="128511" y="42976"/>
                  </a:lnTo>
                  <a:lnTo>
                    <a:pt x="129235" y="43700"/>
                  </a:lnTo>
                  <a:lnTo>
                    <a:pt x="131000" y="43700"/>
                  </a:lnTo>
                  <a:lnTo>
                    <a:pt x="131724" y="42976"/>
                  </a:lnTo>
                  <a:lnTo>
                    <a:pt x="131724" y="723"/>
                  </a:lnTo>
                  <a:close/>
                </a:path>
                <a:path w="225425" h="43814">
                  <a:moveTo>
                    <a:pt x="143408" y="723"/>
                  </a:moveTo>
                  <a:lnTo>
                    <a:pt x="142684" y="0"/>
                  </a:lnTo>
                  <a:lnTo>
                    <a:pt x="141808" y="0"/>
                  </a:lnTo>
                  <a:lnTo>
                    <a:pt x="140919" y="0"/>
                  </a:lnTo>
                  <a:lnTo>
                    <a:pt x="140195" y="723"/>
                  </a:lnTo>
                  <a:lnTo>
                    <a:pt x="140195" y="42976"/>
                  </a:lnTo>
                  <a:lnTo>
                    <a:pt x="140919" y="43700"/>
                  </a:lnTo>
                  <a:lnTo>
                    <a:pt x="142684" y="43700"/>
                  </a:lnTo>
                  <a:lnTo>
                    <a:pt x="143408" y="42976"/>
                  </a:lnTo>
                  <a:lnTo>
                    <a:pt x="143408" y="723"/>
                  </a:lnTo>
                  <a:close/>
                </a:path>
                <a:path w="225425" h="43814">
                  <a:moveTo>
                    <a:pt x="155092" y="723"/>
                  </a:moveTo>
                  <a:lnTo>
                    <a:pt x="154368" y="0"/>
                  </a:lnTo>
                  <a:lnTo>
                    <a:pt x="153492" y="0"/>
                  </a:lnTo>
                  <a:lnTo>
                    <a:pt x="152603" y="0"/>
                  </a:lnTo>
                  <a:lnTo>
                    <a:pt x="151879" y="723"/>
                  </a:lnTo>
                  <a:lnTo>
                    <a:pt x="151879" y="42976"/>
                  </a:lnTo>
                  <a:lnTo>
                    <a:pt x="152603" y="43700"/>
                  </a:lnTo>
                  <a:lnTo>
                    <a:pt x="154368" y="43700"/>
                  </a:lnTo>
                  <a:lnTo>
                    <a:pt x="155092" y="42976"/>
                  </a:lnTo>
                  <a:lnTo>
                    <a:pt x="155092" y="723"/>
                  </a:lnTo>
                  <a:close/>
                </a:path>
                <a:path w="225425" h="43814">
                  <a:moveTo>
                    <a:pt x="166776" y="723"/>
                  </a:moveTo>
                  <a:lnTo>
                    <a:pt x="166065" y="0"/>
                  </a:lnTo>
                  <a:lnTo>
                    <a:pt x="165163" y="0"/>
                  </a:lnTo>
                  <a:lnTo>
                    <a:pt x="164287" y="0"/>
                  </a:lnTo>
                  <a:lnTo>
                    <a:pt x="163563" y="723"/>
                  </a:lnTo>
                  <a:lnTo>
                    <a:pt x="163563" y="42976"/>
                  </a:lnTo>
                  <a:lnTo>
                    <a:pt x="164287" y="43700"/>
                  </a:lnTo>
                  <a:lnTo>
                    <a:pt x="166065" y="43700"/>
                  </a:lnTo>
                  <a:lnTo>
                    <a:pt x="166776" y="42976"/>
                  </a:lnTo>
                  <a:lnTo>
                    <a:pt x="166776" y="723"/>
                  </a:lnTo>
                  <a:close/>
                </a:path>
                <a:path w="225425" h="43814">
                  <a:moveTo>
                    <a:pt x="178460" y="723"/>
                  </a:moveTo>
                  <a:lnTo>
                    <a:pt x="177736" y="0"/>
                  </a:lnTo>
                  <a:lnTo>
                    <a:pt x="176847" y="0"/>
                  </a:lnTo>
                  <a:lnTo>
                    <a:pt x="175971" y="0"/>
                  </a:lnTo>
                  <a:lnTo>
                    <a:pt x="175247" y="723"/>
                  </a:lnTo>
                  <a:lnTo>
                    <a:pt x="175247" y="42976"/>
                  </a:lnTo>
                  <a:lnTo>
                    <a:pt x="175971" y="43700"/>
                  </a:lnTo>
                  <a:lnTo>
                    <a:pt x="177736" y="43700"/>
                  </a:lnTo>
                  <a:lnTo>
                    <a:pt x="178460" y="42976"/>
                  </a:lnTo>
                  <a:lnTo>
                    <a:pt x="178460" y="723"/>
                  </a:lnTo>
                  <a:close/>
                </a:path>
                <a:path w="225425" h="43814">
                  <a:moveTo>
                    <a:pt x="190131" y="723"/>
                  </a:moveTo>
                  <a:lnTo>
                    <a:pt x="189420" y="0"/>
                  </a:lnTo>
                  <a:lnTo>
                    <a:pt x="188544" y="0"/>
                  </a:lnTo>
                  <a:lnTo>
                    <a:pt x="187655" y="0"/>
                  </a:lnTo>
                  <a:lnTo>
                    <a:pt x="186931" y="723"/>
                  </a:lnTo>
                  <a:lnTo>
                    <a:pt x="186931" y="42976"/>
                  </a:lnTo>
                  <a:lnTo>
                    <a:pt x="187655" y="43700"/>
                  </a:lnTo>
                  <a:lnTo>
                    <a:pt x="189420" y="43700"/>
                  </a:lnTo>
                  <a:lnTo>
                    <a:pt x="190131" y="42976"/>
                  </a:lnTo>
                  <a:lnTo>
                    <a:pt x="190131" y="723"/>
                  </a:lnTo>
                  <a:close/>
                </a:path>
                <a:path w="225425" h="43814">
                  <a:moveTo>
                    <a:pt x="201828" y="723"/>
                  </a:moveTo>
                  <a:lnTo>
                    <a:pt x="201104" y="0"/>
                  </a:lnTo>
                  <a:lnTo>
                    <a:pt x="200215" y="0"/>
                  </a:lnTo>
                  <a:lnTo>
                    <a:pt x="199326" y="0"/>
                  </a:lnTo>
                  <a:lnTo>
                    <a:pt x="198615" y="723"/>
                  </a:lnTo>
                  <a:lnTo>
                    <a:pt x="198615" y="42976"/>
                  </a:lnTo>
                  <a:lnTo>
                    <a:pt x="199326" y="43700"/>
                  </a:lnTo>
                  <a:lnTo>
                    <a:pt x="201104" y="43700"/>
                  </a:lnTo>
                  <a:lnTo>
                    <a:pt x="201828" y="42976"/>
                  </a:lnTo>
                  <a:lnTo>
                    <a:pt x="201828" y="723"/>
                  </a:lnTo>
                  <a:close/>
                </a:path>
                <a:path w="225425" h="43814">
                  <a:moveTo>
                    <a:pt x="213512" y="723"/>
                  </a:moveTo>
                  <a:lnTo>
                    <a:pt x="212801" y="0"/>
                  </a:lnTo>
                  <a:lnTo>
                    <a:pt x="211899" y="0"/>
                  </a:lnTo>
                  <a:lnTo>
                    <a:pt x="211010" y="0"/>
                  </a:lnTo>
                  <a:lnTo>
                    <a:pt x="210286" y="723"/>
                  </a:lnTo>
                  <a:lnTo>
                    <a:pt x="210286" y="42976"/>
                  </a:lnTo>
                  <a:lnTo>
                    <a:pt x="211010" y="43700"/>
                  </a:lnTo>
                  <a:lnTo>
                    <a:pt x="212801" y="43700"/>
                  </a:lnTo>
                  <a:lnTo>
                    <a:pt x="213512" y="42976"/>
                  </a:lnTo>
                  <a:lnTo>
                    <a:pt x="213512" y="723"/>
                  </a:lnTo>
                  <a:close/>
                </a:path>
                <a:path w="225425" h="43814">
                  <a:moveTo>
                    <a:pt x="225196" y="723"/>
                  </a:moveTo>
                  <a:lnTo>
                    <a:pt x="224472" y="0"/>
                  </a:lnTo>
                  <a:lnTo>
                    <a:pt x="223583" y="0"/>
                  </a:lnTo>
                  <a:lnTo>
                    <a:pt x="222707" y="0"/>
                  </a:lnTo>
                  <a:lnTo>
                    <a:pt x="221983" y="723"/>
                  </a:lnTo>
                  <a:lnTo>
                    <a:pt x="221983" y="42976"/>
                  </a:lnTo>
                  <a:lnTo>
                    <a:pt x="222707" y="43700"/>
                  </a:lnTo>
                  <a:lnTo>
                    <a:pt x="224472" y="43700"/>
                  </a:lnTo>
                  <a:lnTo>
                    <a:pt x="225196" y="42976"/>
                  </a:lnTo>
                  <a:lnTo>
                    <a:pt x="225196" y="723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751259" y="4618187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1005" y="52814"/>
                  </a:moveTo>
                  <a:lnTo>
                    <a:pt x="4161" y="52814"/>
                  </a:lnTo>
                  <a:lnTo>
                    <a:pt x="1865" y="52814"/>
                  </a:lnTo>
                  <a:lnTo>
                    <a:pt x="0" y="50947"/>
                  </a:lnTo>
                  <a:lnTo>
                    <a:pt x="0" y="1875"/>
                  </a:lnTo>
                  <a:lnTo>
                    <a:pt x="1865" y="0"/>
                  </a:lnTo>
                  <a:lnTo>
                    <a:pt x="231005" y="0"/>
                  </a:lnTo>
                  <a:lnTo>
                    <a:pt x="232868" y="1875"/>
                  </a:lnTo>
                  <a:lnTo>
                    <a:pt x="232868" y="50947"/>
                  </a:lnTo>
                  <a:lnTo>
                    <a:pt x="231005" y="5281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983386" y="4669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3" y="137"/>
                  </a:moveTo>
                  <a:lnTo>
                    <a:pt x="0" y="137"/>
                  </a:lnTo>
                  <a:lnTo>
                    <a:pt x="93" y="0"/>
                  </a:lnTo>
                  <a:lnTo>
                    <a:pt x="289" y="0"/>
                  </a:lnTo>
                  <a:lnTo>
                    <a:pt x="213" y="137"/>
                  </a:lnTo>
                  <a:close/>
                </a:path>
              </a:pathLst>
            </a:custGeom>
            <a:solidFill>
              <a:srgbClr val="D5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4980323" y="466920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494" y="1779"/>
                  </a:moveTo>
                  <a:lnTo>
                    <a:pt x="0" y="1779"/>
                  </a:lnTo>
                  <a:lnTo>
                    <a:pt x="1268" y="1668"/>
                  </a:lnTo>
                  <a:lnTo>
                    <a:pt x="2374" y="996"/>
                  </a:lnTo>
                  <a:lnTo>
                    <a:pt x="3063" y="0"/>
                  </a:lnTo>
                  <a:lnTo>
                    <a:pt x="3276" y="0"/>
                  </a:lnTo>
                  <a:lnTo>
                    <a:pt x="2697" y="979"/>
                  </a:lnTo>
                  <a:lnTo>
                    <a:pt x="1684" y="1668"/>
                  </a:lnTo>
                  <a:lnTo>
                    <a:pt x="494" y="1779"/>
                  </a:lnTo>
                  <a:close/>
                </a:path>
              </a:pathLst>
            </a:custGeom>
            <a:solidFill>
              <a:srgbClr val="BC6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4889848" y="4669014"/>
              <a:ext cx="93345" cy="2540"/>
            </a:xfrm>
            <a:custGeom>
              <a:avLst/>
              <a:gdLst/>
              <a:ahLst/>
              <a:cxnLst/>
              <a:rect l="l" t="t" r="r" b="b"/>
              <a:pathLst>
                <a:path w="93344" h="2539">
                  <a:moveTo>
                    <a:pt x="932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11" y="1270"/>
                  </a:lnTo>
                  <a:lnTo>
                    <a:pt x="711" y="2540"/>
                  </a:lnTo>
                  <a:lnTo>
                    <a:pt x="91262" y="2540"/>
                  </a:lnTo>
                  <a:lnTo>
                    <a:pt x="91262" y="1270"/>
                  </a:lnTo>
                  <a:lnTo>
                    <a:pt x="93230" y="1270"/>
                  </a:lnTo>
                  <a:lnTo>
                    <a:pt x="93230" y="0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4751259" y="4622728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68" y="43734"/>
                  </a:moveTo>
                  <a:lnTo>
                    <a:pt x="0" y="43734"/>
                  </a:lnTo>
                  <a:lnTo>
                    <a:pt x="0" y="0"/>
                  </a:lnTo>
                  <a:lnTo>
                    <a:pt x="232868" y="0"/>
                  </a:lnTo>
                  <a:lnTo>
                    <a:pt x="232868" y="4373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4755089" y="4622735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13" y="723"/>
                  </a:moveTo>
                  <a:lnTo>
                    <a:pt x="2501" y="0"/>
                  </a:lnTo>
                  <a:lnTo>
                    <a:pt x="1612" y="0"/>
                  </a:lnTo>
                  <a:lnTo>
                    <a:pt x="723" y="0"/>
                  </a:lnTo>
                  <a:lnTo>
                    <a:pt x="0" y="723"/>
                  </a:lnTo>
                  <a:lnTo>
                    <a:pt x="0" y="42976"/>
                  </a:lnTo>
                  <a:lnTo>
                    <a:pt x="723" y="43700"/>
                  </a:lnTo>
                  <a:lnTo>
                    <a:pt x="2501" y="43700"/>
                  </a:lnTo>
                  <a:lnTo>
                    <a:pt x="3213" y="42976"/>
                  </a:lnTo>
                  <a:lnTo>
                    <a:pt x="3213" y="723"/>
                  </a:lnTo>
                  <a:close/>
                </a:path>
                <a:path w="225425" h="43814">
                  <a:moveTo>
                    <a:pt x="14897" y="723"/>
                  </a:moveTo>
                  <a:lnTo>
                    <a:pt x="14185" y="0"/>
                  </a:lnTo>
                  <a:lnTo>
                    <a:pt x="13284" y="0"/>
                  </a:lnTo>
                  <a:lnTo>
                    <a:pt x="12407" y="0"/>
                  </a:lnTo>
                  <a:lnTo>
                    <a:pt x="11684" y="723"/>
                  </a:lnTo>
                  <a:lnTo>
                    <a:pt x="11684" y="42976"/>
                  </a:lnTo>
                  <a:lnTo>
                    <a:pt x="12407" y="43700"/>
                  </a:lnTo>
                  <a:lnTo>
                    <a:pt x="14185" y="43700"/>
                  </a:lnTo>
                  <a:lnTo>
                    <a:pt x="14897" y="42976"/>
                  </a:lnTo>
                  <a:lnTo>
                    <a:pt x="14897" y="723"/>
                  </a:lnTo>
                  <a:close/>
                </a:path>
                <a:path w="225425" h="43814">
                  <a:moveTo>
                    <a:pt x="26581" y="723"/>
                  </a:moveTo>
                  <a:lnTo>
                    <a:pt x="25857" y="0"/>
                  </a:lnTo>
                  <a:lnTo>
                    <a:pt x="24980" y="0"/>
                  </a:lnTo>
                  <a:lnTo>
                    <a:pt x="24091" y="0"/>
                  </a:lnTo>
                  <a:lnTo>
                    <a:pt x="23368" y="723"/>
                  </a:lnTo>
                  <a:lnTo>
                    <a:pt x="23368" y="42976"/>
                  </a:lnTo>
                  <a:lnTo>
                    <a:pt x="24091" y="43700"/>
                  </a:lnTo>
                  <a:lnTo>
                    <a:pt x="25857" y="43700"/>
                  </a:lnTo>
                  <a:lnTo>
                    <a:pt x="26581" y="42976"/>
                  </a:lnTo>
                  <a:lnTo>
                    <a:pt x="26581" y="723"/>
                  </a:lnTo>
                  <a:close/>
                </a:path>
                <a:path w="225425" h="43814">
                  <a:moveTo>
                    <a:pt x="38265" y="723"/>
                  </a:moveTo>
                  <a:lnTo>
                    <a:pt x="37541" y="0"/>
                  </a:lnTo>
                  <a:lnTo>
                    <a:pt x="36664" y="0"/>
                  </a:lnTo>
                  <a:lnTo>
                    <a:pt x="35775" y="0"/>
                  </a:lnTo>
                  <a:lnTo>
                    <a:pt x="35052" y="723"/>
                  </a:lnTo>
                  <a:lnTo>
                    <a:pt x="35052" y="42976"/>
                  </a:lnTo>
                  <a:lnTo>
                    <a:pt x="35775" y="43700"/>
                  </a:lnTo>
                  <a:lnTo>
                    <a:pt x="37541" y="43700"/>
                  </a:lnTo>
                  <a:lnTo>
                    <a:pt x="38265" y="42976"/>
                  </a:lnTo>
                  <a:lnTo>
                    <a:pt x="38265" y="723"/>
                  </a:lnTo>
                  <a:close/>
                </a:path>
                <a:path w="225425" h="43814">
                  <a:moveTo>
                    <a:pt x="49949" y="723"/>
                  </a:moveTo>
                  <a:lnTo>
                    <a:pt x="49237" y="0"/>
                  </a:lnTo>
                  <a:lnTo>
                    <a:pt x="48348" y="0"/>
                  </a:lnTo>
                  <a:lnTo>
                    <a:pt x="47447" y="0"/>
                  </a:lnTo>
                  <a:lnTo>
                    <a:pt x="46736" y="723"/>
                  </a:lnTo>
                  <a:lnTo>
                    <a:pt x="46736" y="42976"/>
                  </a:lnTo>
                  <a:lnTo>
                    <a:pt x="47447" y="43700"/>
                  </a:lnTo>
                  <a:lnTo>
                    <a:pt x="49237" y="43700"/>
                  </a:lnTo>
                  <a:lnTo>
                    <a:pt x="49949" y="42976"/>
                  </a:lnTo>
                  <a:lnTo>
                    <a:pt x="49949" y="723"/>
                  </a:lnTo>
                  <a:close/>
                </a:path>
                <a:path w="225425" h="43814">
                  <a:moveTo>
                    <a:pt x="61633" y="723"/>
                  </a:moveTo>
                  <a:lnTo>
                    <a:pt x="60921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20" y="723"/>
                  </a:lnTo>
                  <a:lnTo>
                    <a:pt x="58420" y="42976"/>
                  </a:lnTo>
                  <a:lnTo>
                    <a:pt x="59131" y="43700"/>
                  </a:lnTo>
                  <a:lnTo>
                    <a:pt x="60921" y="43700"/>
                  </a:lnTo>
                  <a:lnTo>
                    <a:pt x="61633" y="42976"/>
                  </a:lnTo>
                  <a:lnTo>
                    <a:pt x="61633" y="723"/>
                  </a:lnTo>
                  <a:close/>
                </a:path>
                <a:path w="225425" h="43814">
                  <a:moveTo>
                    <a:pt x="73317" y="723"/>
                  </a:moveTo>
                  <a:lnTo>
                    <a:pt x="72593" y="0"/>
                  </a:lnTo>
                  <a:lnTo>
                    <a:pt x="71704" y="0"/>
                  </a:lnTo>
                  <a:lnTo>
                    <a:pt x="70827" y="0"/>
                  </a:lnTo>
                  <a:lnTo>
                    <a:pt x="70104" y="723"/>
                  </a:lnTo>
                  <a:lnTo>
                    <a:pt x="70104" y="42976"/>
                  </a:lnTo>
                  <a:lnTo>
                    <a:pt x="70827" y="43700"/>
                  </a:lnTo>
                  <a:lnTo>
                    <a:pt x="72593" y="43700"/>
                  </a:lnTo>
                  <a:lnTo>
                    <a:pt x="73317" y="42976"/>
                  </a:lnTo>
                  <a:lnTo>
                    <a:pt x="73317" y="723"/>
                  </a:lnTo>
                  <a:close/>
                </a:path>
                <a:path w="225425" h="43814">
                  <a:moveTo>
                    <a:pt x="85001" y="723"/>
                  </a:moveTo>
                  <a:lnTo>
                    <a:pt x="84277" y="0"/>
                  </a:lnTo>
                  <a:lnTo>
                    <a:pt x="83388" y="0"/>
                  </a:lnTo>
                  <a:lnTo>
                    <a:pt x="82499" y="0"/>
                  </a:lnTo>
                  <a:lnTo>
                    <a:pt x="81788" y="723"/>
                  </a:lnTo>
                  <a:lnTo>
                    <a:pt x="81788" y="42976"/>
                  </a:lnTo>
                  <a:lnTo>
                    <a:pt x="82499" y="43700"/>
                  </a:lnTo>
                  <a:lnTo>
                    <a:pt x="84277" y="43700"/>
                  </a:lnTo>
                  <a:lnTo>
                    <a:pt x="85001" y="42976"/>
                  </a:lnTo>
                  <a:lnTo>
                    <a:pt x="85001" y="723"/>
                  </a:lnTo>
                  <a:close/>
                </a:path>
                <a:path w="225425" h="43814">
                  <a:moveTo>
                    <a:pt x="96685" y="723"/>
                  </a:moveTo>
                  <a:lnTo>
                    <a:pt x="95961" y="0"/>
                  </a:lnTo>
                  <a:lnTo>
                    <a:pt x="95084" y="0"/>
                  </a:lnTo>
                  <a:lnTo>
                    <a:pt x="94183" y="0"/>
                  </a:lnTo>
                  <a:lnTo>
                    <a:pt x="93472" y="723"/>
                  </a:lnTo>
                  <a:lnTo>
                    <a:pt x="93472" y="42976"/>
                  </a:lnTo>
                  <a:lnTo>
                    <a:pt x="94183" y="43700"/>
                  </a:lnTo>
                  <a:lnTo>
                    <a:pt x="95961" y="43700"/>
                  </a:lnTo>
                  <a:lnTo>
                    <a:pt x="96685" y="42976"/>
                  </a:lnTo>
                  <a:lnTo>
                    <a:pt x="96685" y="723"/>
                  </a:lnTo>
                  <a:close/>
                </a:path>
                <a:path w="225425" h="43814">
                  <a:moveTo>
                    <a:pt x="108369" y="723"/>
                  </a:moveTo>
                  <a:lnTo>
                    <a:pt x="107645" y="0"/>
                  </a:lnTo>
                  <a:lnTo>
                    <a:pt x="106756" y="0"/>
                  </a:lnTo>
                  <a:lnTo>
                    <a:pt x="105867" y="0"/>
                  </a:lnTo>
                  <a:lnTo>
                    <a:pt x="105156" y="723"/>
                  </a:lnTo>
                  <a:lnTo>
                    <a:pt x="105156" y="42976"/>
                  </a:lnTo>
                  <a:lnTo>
                    <a:pt x="105867" y="43700"/>
                  </a:lnTo>
                  <a:lnTo>
                    <a:pt x="107645" y="43700"/>
                  </a:lnTo>
                  <a:lnTo>
                    <a:pt x="108369" y="42976"/>
                  </a:lnTo>
                  <a:lnTo>
                    <a:pt x="108369" y="723"/>
                  </a:lnTo>
                  <a:close/>
                </a:path>
                <a:path w="225425" h="43814">
                  <a:moveTo>
                    <a:pt x="120053" y="546"/>
                  </a:moveTo>
                  <a:lnTo>
                    <a:pt x="119494" y="0"/>
                  </a:lnTo>
                  <a:lnTo>
                    <a:pt x="118071" y="0"/>
                  </a:lnTo>
                  <a:lnTo>
                    <a:pt x="117398" y="0"/>
                  </a:lnTo>
                  <a:lnTo>
                    <a:pt x="116827" y="546"/>
                  </a:lnTo>
                  <a:lnTo>
                    <a:pt x="116827" y="43141"/>
                  </a:lnTo>
                  <a:lnTo>
                    <a:pt x="117398" y="43700"/>
                  </a:lnTo>
                  <a:lnTo>
                    <a:pt x="119494" y="43700"/>
                  </a:lnTo>
                  <a:lnTo>
                    <a:pt x="120053" y="43141"/>
                  </a:lnTo>
                  <a:lnTo>
                    <a:pt x="120053" y="546"/>
                  </a:lnTo>
                  <a:close/>
                </a:path>
                <a:path w="225425" h="43814">
                  <a:moveTo>
                    <a:pt x="131737" y="723"/>
                  </a:moveTo>
                  <a:lnTo>
                    <a:pt x="131013" y="0"/>
                  </a:lnTo>
                  <a:lnTo>
                    <a:pt x="130124" y="0"/>
                  </a:lnTo>
                  <a:lnTo>
                    <a:pt x="129235" y="0"/>
                  </a:lnTo>
                  <a:lnTo>
                    <a:pt x="128524" y="723"/>
                  </a:lnTo>
                  <a:lnTo>
                    <a:pt x="128524" y="42976"/>
                  </a:lnTo>
                  <a:lnTo>
                    <a:pt x="129235" y="43700"/>
                  </a:lnTo>
                  <a:lnTo>
                    <a:pt x="131013" y="43700"/>
                  </a:lnTo>
                  <a:lnTo>
                    <a:pt x="131737" y="42976"/>
                  </a:lnTo>
                  <a:lnTo>
                    <a:pt x="131737" y="723"/>
                  </a:lnTo>
                  <a:close/>
                </a:path>
                <a:path w="225425" h="43814">
                  <a:moveTo>
                    <a:pt x="143408" y="723"/>
                  </a:moveTo>
                  <a:lnTo>
                    <a:pt x="142697" y="0"/>
                  </a:lnTo>
                  <a:lnTo>
                    <a:pt x="141808" y="0"/>
                  </a:lnTo>
                  <a:lnTo>
                    <a:pt x="140919" y="0"/>
                  </a:lnTo>
                  <a:lnTo>
                    <a:pt x="140208" y="723"/>
                  </a:lnTo>
                  <a:lnTo>
                    <a:pt x="140208" y="42976"/>
                  </a:lnTo>
                  <a:lnTo>
                    <a:pt x="140919" y="43700"/>
                  </a:lnTo>
                  <a:lnTo>
                    <a:pt x="142697" y="43700"/>
                  </a:lnTo>
                  <a:lnTo>
                    <a:pt x="143408" y="42976"/>
                  </a:lnTo>
                  <a:lnTo>
                    <a:pt x="143408" y="723"/>
                  </a:lnTo>
                  <a:close/>
                </a:path>
                <a:path w="225425" h="43814">
                  <a:moveTo>
                    <a:pt x="155092" y="723"/>
                  </a:moveTo>
                  <a:lnTo>
                    <a:pt x="154368" y="0"/>
                  </a:lnTo>
                  <a:lnTo>
                    <a:pt x="153492" y="0"/>
                  </a:lnTo>
                  <a:lnTo>
                    <a:pt x="152603" y="0"/>
                  </a:lnTo>
                  <a:lnTo>
                    <a:pt x="151892" y="723"/>
                  </a:lnTo>
                  <a:lnTo>
                    <a:pt x="151892" y="42976"/>
                  </a:lnTo>
                  <a:lnTo>
                    <a:pt x="152603" y="43700"/>
                  </a:lnTo>
                  <a:lnTo>
                    <a:pt x="154368" y="43700"/>
                  </a:lnTo>
                  <a:lnTo>
                    <a:pt x="155092" y="42976"/>
                  </a:lnTo>
                  <a:lnTo>
                    <a:pt x="155092" y="723"/>
                  </a:lnTo>
                  <a:close/>
                </a:path>
                <a:path w="225425" h="43814">
                  <a:moveTo>
                    <a:pt x="166789" y="723"/>
                  </a:moveTo>
                  <a:lnTo>
                    <a:pt x="166065" y="0"/>
                  </a:lnTo>
                  <a:lnTo>
                    <a:pt x="165176" y="0"/>
                  </a:lnTo>
                  <a:lnTo>
                    <a:pt x="164287" y="0"/>
                  </a:lnTo>
                  <a:lnTo>
                    <a:pt x="163563" y="723"/>
                  </a:lnTo>
                  <a:lnTo>
                    <a:pt x="163563" y="42976"/>
                  </a:lnTo>
                  <a:lnTo>
                    <a:pt x="164287" y="43700"/>
                  </a:lnTo>
                  <a:lnTo>
                    <a:pt x="166065" y="43700"/>
                  </a:lnTo>
                  <a:lnTo>
                    <a:pt x="166789" y="42976"/>
                  </a:lnTo>
                  <a:lnTo>
                    <a:pt x="166789" y="723"/>
                  </a:lnTo>
                  <a:close/>
                </a:path>
                <a:path w="225425" h="43814">
                  <a:moveTo>
                    <a:pt x="178460" y="723"/>
                  </a:moveTo>
                  <a:lnTo>
                    <a:pt x="177749" y="0"/>
                  </a:lnTo>
                  <a:lnTo>
                    <a:pt x="176860" y="0"/>
                  </a:lnTo>
                  <a:lnTo>
                    <a:pt x="175971" y="0"/>
                  </a:lnTo>
                  <a:lnTo>
                    <a:pt x="175247" y="723"/>
                  </a:lnTo>
                  <a:lnTo>
                    <a:pt x="175247" y="42976"/>
                  </a:lnTo>
                  <a:lnTo>
                    <a:pt x="175971" y="43700"/>
                  </a:lnTo>
                  <a:lnTo>
                    <a:pt x="177749" y="43700"/>
                  </a:lnTo>
                  <a:lnTo>
                    <a:pt x="178460" y="42976"/>
                  </a:lnTo>
                  <a:lnTo>
                    <a:pt x="178460" y="723"/>
                  </a:lnTo>
                  <a:close/>
                </a:path>
                <a:path w="225425" h="43814">
                  <a:moveTo>
                    <a:pt x="190144" y="723"/>
                  </a:moveTo>
                  <a:lnTo>
                    <a:pt x="189433" y="0"/>
                  </a:lnTo>
                  <a:lnTo>
                    <a:pt x="188531" y="0"/>
                  </a:lnTo>
                  <a:lnTo>
                    <a:pt x="187655" y="0"/>
                  </a:lnTo>
                  <a:lnTo>
                    <a:pt x="186944" y="723"/>
                  </a:lnTo>
                  <a:lnTo>
                    <a:pt x="186944" y="42976"/>
                  </a:lnTo>
                  <a:lnTo>
                    <a:pt x="187655" y="43700"/>
                  </a:lnTo>
                  <a:lnTo>
                    <a:pt x="189433" y="43700"/>
                  </a:lnTo>
                  <a:lnTo>
                    <a:pt x="190144" y="42976"/>
                  </a:lnTo>
                  <a:lnTo>
                    <a:pt x="190144" y="723"/>
                  </a:lnTo>
                  <a:close/>
                </a:path>
                <a:path w="225425" h="43814">
                  <a:moveTo>
                    <a:pt x="201828" y="723"/>
                  </a:moveTo>
                  <a:lnTo>
                    <a:pt x="201104" y="0"/>
                  </a:lnTo>
                  <a:lnTo>
                    <a:pt x="200228" y="0"/>
                  </a:lnTo>
                  <a:lnTo>
                    <a:pt x="199339" y="0"/>
                  </a:lnTo>
                  <a:lnTo>
                    <a:pt x="198615" y="723"/>
                  </a:lnTo>
                  <a:lnTo>
                    <a:pt x="198615" y="42976"/>
                  </a:lnTo>
                  <a:lnTo>
                    <a:pt x="199339" y="43700"/>
                  </a:lnTo>
                  <a:lnTo>
                    <a:pt x="201104" y="43700"/>
                  </a:lnTo>
                  <a:lnTo>
                    <a:pt x="201828" y="42976"/>
                  </a:lnTo>
                  <a:lnTo>
                    <a:pt x="201828" y="723"/>
                  </a:lnTo>
                  <a:close/>
                </a:path>
                <a:path w="225425" h="43814">
                  <a:moveTo>
                    <a:pt x="213512" y="723"/>
                  </a:moveTo>
                  <a:lnTo>
                    <a:pt x="212788" y="0"/>
                  </a:lnTo>
                  <a:lnTo>
                    <a:pt x="211912" y="0"/>
                  </a:lnTo>
                  <a:lnTo>
                    <a:pt x="211023" y="0"/>
                  </a:lnTo>
                  <a:lnTo>
                    <a:pt x="210299" y="723"/>
                  </a:lnTo>
                  <a:lnTo>
                    <a:pt x="210299" y="42976"/>
                  </a:lnTo>
                  <a:lnTo>
                    <a:pt x="211023" y="43700"/>
                  </a:lnTo>
                  <a:lnTo>
                    <a:pt x="212788" y="43700"/>
                  </a:lnTo>
                  <a:lnTo>
                    <a:pt x="213512" y="42976"/>
                  </a:lnTo>
                  <a:lnTo>
                    <a:pt x="213512" y="723"/>
                  </a:lnTo>
                  <a:close/>
                </a:path>
                <a:path w="225425" h="43814">
                  <a:moveTo>
                    <a:pt x="225196" y="723"/>
                  </a:moveTo>
                  <a:lnTo>
                    <a:pt x="224485" y="0"/>
                  </a:lnTo>
                  <a:lnTo>
                    <a:pt x="223596" y="0"/>
                  </a:lnTo>
                  <a:lnTo>
                    <a:pt x="222707" y="0"/>
                  </a:lnTo>
                  <a:lnTo>
                    <a:pt x="221983" y="723"/>
                  </a:lnTo>
                  <a:lnTo>
                    <a:pt x="221983" y="42976"/>
                  </a:lnTo>
                  <a:lnTo>
                    <a:pt x="222707" y="43700"/>
                  </a:lnTo>
                  <a:lnTo>
                    <a:pt x="224485" y="43700"/>
                  </a:lnTo>
                  <a:lnTo>
                    <a:pt x="225196" y="42976"/>
                  </a:lnTo>
                  <a:lnTo>
                    <a:pt x="225196" y="723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4741718" y="4565272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1005" y="52803"/>
                  </a:moveTo>
                  <a:lnTo>
                    <a:pt x="4161" y="52803"/>
                  </a:lnTo>
                  <a:lnTo>
                    <a:pt x="1865" y="52803"/>
                  </a:lnTo>
                  <a:lnTo>
                    <a:pt x="0" y="50947"/>
                  </a:lnTo>
                  <a:lnTo>
                    <a:pt x="0" y="1864"/>
                  </a:lnTo>
                  <a:lnTo>
                    <a:pt x="1865" y="0"/>
                  </a:lnTo>
                  <a:lnTo>
                    <a:pt x="231005" y="0"/>
                  </a:lnTo>
                  <a:lnTo>
                    <a:pt x="232868" y="1864"/>
                  </a:lnTo>
                  <a:lnTo>
                    <a:pt x="232868" y="50947"/>
                  </a:lnTo>
                  <a:lnTo>
                    <a:pt x="231005" y="5280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4897359" y="4616229"/>
              <a:ext cx="76835" cy="1905"/>
            </a:xfrm>
            <a:custGeom>
              <a:avLst/>
              <a:gdLst/>
              <a:ahLst/>
              <a:cxnLst/>
              <a:rect l="l" t="t" r="r" b="b"/>
              <a:pathLst>
                <a:path w="76834" h="1904">
                  <a:moveTo>
                    <a:pt x="74937" y="1847"/>
                  </a:moveTo>
                  <a:lnTo>
                    <a:pt x="73575" y="1847"/>
                  </a:lnTo>
                  <a:lnTo>
                    <a:pt x="0" y="1847"/>
                  </a:lnTo>
                  <a:lnTo>
                    <a:pt x="74504" y="1847"/>
                  </a:lnTo>
                  <a:lnTo>
                    <a:pt x="75780" y="1114"/>
                  </a:lnTo>
                  <a:lnTo>
                    <a:pt x="76530" y="0"/>
                  </a:lnTo>
                  <a:lnTo>
                    <a:pt x="76735" y="0"/>
                  </a:lnTo>
                  <a:lnTo>
                    <a:pt x="76112" y="1099"/>
                  </a:lnTo>
                  <a:lnTo>
                    <a:pt x="74937" y="1847"/>
                  </a:lnTo>
                  <a:close/>
                </a:path>
              </a:pathLst>
            </a:custGeom>
            <a:solidFill>
              <a:srgbClr val="3C33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4861502" y="4615649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4" h="2539">
                  <a:moveTo>
                    <a:pt x="1123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20" y="1270"/>
                  </a:lnTo>
                  <a:lnTo>
                    <a:pt x="520" y="2540"/>
                  </a:lnTo>
                  <a:lnTo>
                    <a:pt x="111277" y="2540"/>
                  </a:lnTo>
                  <a:lnTo>
                    <a:pt x="111277" y="1270"/>
                  </a:lnTo>
                  <a:lnTo>
                    <a:pt x="112344" y="1270"/>
                  </a:lnTo>
                  <a:lnTo>
                    <a:pt x="112344" y="0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741718" y="4569813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68" y="43731"/>
                  </a:moveTo>
                  <a:lnTo>
                    <a:pt x="0" y="43731"/>
                  </a:lnTo>
                  <a:lnTo>
                    <a:pt x="0" y="0"/>
                  </a:lnTo>
                  <a:lnTo>
                    <a:pt x="232868" y="0"/>
                  </a:lnTo>
                  <a:lnTo>
                    <a:pt x="232868" y="4373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745551" y="4569815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13" y="723"/>
                  </a:moveTo>
                  <a:lnTo>
                    <a:pt x="2489" y="0"/>
                  </a:lnTo>
                  <a:lnTo>
                    <a:pt x="1612" y="0"/>
                  </a:lnTo>
                  <a:lnTo>
                    <a:pt x="711" y="0"/>
                  </a:lnTo>
                  <a:lnTo>
                    <a:pt x="0" y="723"/>
                  </a:lnTo>
                  <a:lnTo>
                    <a:pt x="0" y="42989"/>
                  </a:lnTo>
                  <a:lnTo>
                    <a:pt x="711" y="43700"/>
                  </a:lnTo>
                  <a:lnTo>
                    <a:pt x="2489" y="43700"/>
                  </a:lnTo>
                  <a:lnTo>
                    <a:pt x="3213" y="42989"/>
                  </a:lnTo>
                  <a:lnTo>
                    <a:pt x="3213" y="723"/>
                  </a:lnTo>
                  <a:close/>
                </a:path>
                <a:path w="225425" h="43814">
                  <a:moveTo>
                    <a:pt x="14897" y="723"/>
                  </a:moveTo>
                  <a:lnTo>
                    <a:pt x="14185" y="0"/>
                  </a:lnTo>
                  <a:lnTo>
                    <a:pt x="13284" y="0"/>
                  </a:lnTo>
                  <a:lnTo>
                    <a:pt x="12395" y="0"/>
                  </a:lnTo>
                  <a:lnTo>
                    <a:pt x="11684" y="723"/>
                  </a:lnTo>
                  <a:lnTo>
                    <a:pt x="11684" y="42989"/>
                  </a:lnTo>
                  <a:lnTo>
                    <a:pt x="12395" y="43700"/>
                  </a:lnTo>
                  <a:lnTo>
                    <a:pt x="14185" y="43700"/>
                  </a:lnTo>
                  <a:lnTo>
                    <a:pt x="14897" y="42989"/>
                  </a:lnTo>
                  <a:lnTo>
                    <a:pt x="14897" y="723"/>
                  </a:lnTo>
                  <a:close/>
                </a:path>
                <a:path w="225425" h="43814">
                  <a:moveTo>
                    <a:pt x="26581" y="723"/>
                  </a:moveTo>
                  <a:lnTo>
                    <a:pt x="25857" y="0"/>
                  </a:lnTo>
                  <a:lnTo>
                    <a:pt x="24968" y="0"/>
                  </a:lnTo>
                  <a:lnTo>
                    <a:pt x="24091" y="0"/>
                  </a:lnTo>
                  <a:lnTo>
                    <a:pt x="23368" y="723"/>
                  </a:lnTo>
                  <a:lnTo>
                    <a:pt x="23368" y="42989"/>
                  </a:lnTo>
                  <a:lnTo>
                    <a:pt x="24091" y="43700"/>
                  </a:lnTo>
                  <a:lnTo>
                    <a:pt x="25857" y="43700"/>
                  </a:lnTo>
                  <a:lnTo>
                    <a:pt x="26581" y="42989"/>
                  </a:lnTo>
                  <a:lnTo>
                    <a:pt x="26581" y="723"/>
                  </a:lnTo>
                  <a:close/>
                </a:path>
                <a:path w="225425" h="43814">
                  <a:moveTo>
                    <a:pt x="38252" y="723"/>
                  </a:moveTo>
                  <a:lnTo>
                    <a:pt x="37541" y="0"/>
                  </a:lnTo>
                  <a:lnTo>
                    <a:pt x="36652" y="0"/>
                  </a:lnTo>
                  <a:lnTo>
                    <a:pt x="35775" y="0"/>
                  </a:lnTo>
                  <a:lnTo>
                    <a:pt x="35052" y="723"/>
                  </a:lnTo>
                  <a:lnTo>
                    <a:pt x="35052" y="42989"/>
                  </a:lnTo>
                  <a:lnTo>
                    <a:pt x="35775" y="43700"/>
                  </a:lnTo>
                  <a:lnTo>
                    <a:pt x="37541" y="43700"/>
                  </a:lnTo>
                  <a:lnTo>
                    <a:pt x="38252" y="42989"/>
                  </a:lnTo>
                  <a:lnTo>
                    <a:pt x="38252" y="723"/>
                  </a:lnTo>
                  <a:close/>
                </a:path>
                <a:path w="225425" h="43814">
                  <a:moveTo>
                    <a:pt x="49949" y="723"/>
                  </a:moveTo>
                  <a:lnTo>
                    <a:pt x="49225" y="0"/>
                  </a:lnTo>
                  <a:lnTo>
                    <a:pt x="48336" y="0"/>
                  </a:lnTo>
                  <a:lnTo>
                    <a:pt x="47447" y="0"/>
                  </a:lnTo>
                  <a:lnTo>
                    <a:pt x="46736" y="723"/>
                  </a:lnTo>
                  <a:lnTo>
                    <a:pt x="46736" y="42989"/>
                  </a:lnTo>
                  <a:lnTo>
                    <a:pt x="47447" y="43700"/>
                  </a:lnTo>
                  <a:lnTo>
                    <a:pt x="49225" y="43700"/>
                  </a:lnTo>
                  <a:lnTo>
                    <a:pt x="49949" y="42989"/>
                  </a:lnTo>
                  <a:lnTo>
                    <a:pt x="49949" y="723"/>
                  </a:lnTo>
                  <a:close/>
                </a:path>
                <a:path w="225425" h="43814">
                  <a:moveTo>
                    <a:pt x="61633" y="723"/>
                  </a:moveTo>
                  <a:lnTo>
                    <a:pt x="60909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20" y="723"/>
                  </a:lnTo>
                  <a:lnTo>
                    <a:pt x="58420" y="42989"/>
                  </a:lnTo>
                  <a:lnTo>
                    <a:pt x="59131" y="43700"/>
                  </a:lnTo>
                  <a:lnTo>
                    <a:pt x="60909" y="43700"/>
                  </a:lnTo>
                  <a:lnTo>
                    <a:pt x="61633" y="42989"/>
                  </a:lnTo>
                  <a:lnTo>
                    <a:pt x="61633" y="723"/>
                  </a:lnTo>
                  <a:close/>
                </a:path>
                <a:path w="225425" h="43814">
                  <a:moveTo>
                    <a:pt x="73317" y="723"/>
                  </a:moveTo>
                  <a:lnTo>
                    <a:pt x="72593" y="0"/>
                  </a:lnTo>
                  <a:lnTo>
                    <a:pt x="71704" y="0"/>
                  </a:lnTo>
                  <a:lnTo>
                    <a:pt x="70815" y="0"/>
                  </a:lnTo>
                  <a:lnTo>
                    <a:pt x="70091" y="723"/>
                  </a:lnTo>
                  <a:lnTo>
                    <a:pt x="70091" y="42989"/>
                  </a:lnTo>
                  <a:lnTo>
                    <a:pt x="70815" y="43700"/>
                  </a:lnTo>
                  <a:lnTo>
                    <a:pt x="72593" y="43700"/>
                  </a:lnTo>
                  <a:lnTo>
                    <a:pt x="73317" y="42989"/>
                  </a:lnTo>
                  <a:lnTo>
                    <a:pt x="73317" y="723"/>
                  </a:lnTo>
                  <a:close/>
                </a:path>
                <a:path w="225425" h="43814">
                  <a:moveTo>
                    <a:pt x="85001" y="723"/>
                  </a:moveTo>
                  <a:lnTo>
                    <a:pt x="84277" y="0"/>
                  </a:lnTo>
                  <a:lnTo>
                    <a:pt x="83388" y="0"/>
                  </a:lnTo>
                  <a:lnTo>
                    <a:pt x="82499" y="0"/>
                  </a:lnTo>
                  <a:lnTo>
                    <a:pt x="81788" y="723"/>
                  </a:lnTo>
                  <a:lnTo>
                    <a:pt x="81788" y="42989"/>
                  </a:lnTo>
                  <a:lnTo>
                    <a:pt x="82499" y="43700"/>
                  </a:lnTo>
                  <a:lnTo>
                    <a:pt x="84277" y="43700"/>
                  </a:lnTo>
                  <a:lnTo>
                    <a:pt x="85001" y="42989"/>
                  </a:lnTo>
                  <a:lnTo>
                    <a:pt x="85001" y="723"/>
                  </a:lnTo>
                  <a:close/>
                </a:path>
                <a:path w="225425" h="43814">
                  <a:moveTo>
                    <a:pt x="96672" y="723"/>
                  </a:moveTo>
                  <a:lnTo>
                    <a:pt x="95961" y="0"/>
                  </a:lnTo>
                  <a:lnTo>
                    <a:pt x="95072" y="0"/>
                  </a:lnTo>
                  <a:lnTo>
                    <a:pt x="94183" y="0"/>
                  </a:lnTo>
                  <a:lnTo>
                    <a:pt x="93472" y="723"/>
                  </a:lnTo>
                  <a:lnTo>
                    <a:pt x="93472" y="42989"/>
                  </a:lnTo>
                  <a:lnTo>
                    <a:pt x="94183" y="43700"/>
                  </a:lnTo>
                  <a:lnTo>
                    <a:pt x="95961" y="43700"/>
                  </a:lnTo>
                  <a:lnTo>
                    <a:pt x="96672" y="42989"/>
                  </a:lnTo>
                  <a:lnTo>
                    <a:pt x="96672" y="723"/>
                  </a:lnTo>
                  <a:close/>
                </a:path>
                <a:path w="225425" h="43814">
                  <a:moveTo>
                    <a:pt x="108356" y="723"/>
                  </a:moveTo>
                  <a:lnTo>
                    <a:pt x="107632" y="0"/>
                  </a:lnTo>
                  <a:lnTo>
                    <a:pt x="106756" y="0"/>
                  </a:lnTo>
                  <a:lnTo>
                    <a:pt x="105867" y="0"/>
                  </a:lnTo>
                  <a:lnTo>
                    <a:pt x="105143" y="723"/>
                  </a:lnTo>
                  <a:lnTo>
                    <a:pt x="105143" y="42989"/>
                  </a:lnTo>
                  <a:lnTo>
                    <a:pt x="105867" y="43700"/>
                  </a:lnTo>
                  <a:lnTo>
                    <a:pt x="107632" y="43700"/>
                  </a:lnTo>
                  <a:lnTo>
                    <a:pt x="108356" y="42989"/>
                  </a:lnTo>
                  <a:lnTo>
                    <a:pt x="108356" y="723"/>
                  </a:lnTo>
                  <a:close/>
                </a:path>
                <a:path w="225425" h="43814">
                  <a:moveTo>
                    <a:pt x="120053" y="558"/>
                  </a:moveTo>
                  <a:lnTo>
                    <a:pt x="119494" y="0"/>
                  </a:lnTo>
                  <a:lnTo>
                    <a:pt x="118071" y="0"/>
                  </a:lnTo>
                  <a:lnTo>
                    <a:pt x="117386" y="0"/>
                  </a:lnTo>
                  <a:lnTo>
                    <a:pt x="116827" y="558"/>
                  </a:lnTo>
                  <a:lnTo>
                    <a:pt x="116827" y="43154"/>
                  </a:lnTo>
                  <a:lnTo>
                    <a:pt x="117386" y="43700"/>
                  </a:lnTo>
                  <a:lnTo>
                    <a:pt x="119494" y="43700"/>
                  </a:lnTo>
                  <a:lnTo>
                    <a:pt x="120053" y="43154"/>
                  </a:lnTo>
                  <a:lnTo>
                    <a:pt x="120053" y="558"/>
                  </a:lnTo>
                  <a:close/>
                </a:path>
                <a:path w="225425" h="43814">
                  <a:moveTo>
                    <a:pt x="131724" y="723"/>
                  </a:moveTo>
                  <a:lnTo>
                    <a:pt x="131013" y="0"/>
                  </a:lnTo>
                  <a:lnTo>
                    <a:pt x="130124" y="0"/>
                  </a:lnTo>
                  <a:lnTo>
                    <a:pt x="129235" y="0"/>
                  </a:lnTo>
                  <a:lnTo>
                    <a:pt x="128511" y="723"/>
                  </a:lnTo>
                  <a:lnTo>
                    <a:pt x="128511" y="42989"/>
                  </a:lnTo>
                  <a:lnTo>
                    <a:pt x="129235" y="43700"/>
                  </a:lnTo>
                  <a:lnTo>
                    <a:pt x="131013" y="43700"/>
                  </a:lnTo>
                  <a:lnTo>
                    <a:pt x="131724" y="42989"/>
                  </a:lnTo>
                  <a:lnTo>
                    <a:pt x="131724" y="723"/>
                  </a:lnTo>
                  <a:close/>
                </a:path>
                <a:path w="225425" h="43814">
                  <a:moveTo>
                    <a:pt x="143408" y="723"/>
                  </a:moveTo>
                  <a:lnTo>
                    <a:pt x="142697" y="0"/>
                  </a:lnTo>
                  <a:lnTo>
                    <a:pt x="141795" y="0"/>
                  </a:lnTo>
                  <a:lnTo>
                    <a:pt x="140919" y="0"/>
                  </a:lnTo>
                  <a:lnTo>
                    <a:pt x="140208" y="723"/>
                  </a:lnTo>
                  <a:lnTo>
                    <a:pt x="140208" y="42989"/>
                  </a:lnTo>
                  <a:lnTo>
                    <a:pt x="140919" y="43700"/>
                  </a:lnTo>
                  <a:lnTo>
                    <a:pt x="142697" y="43700"/>
                  </a:lnTo>
                  <a:lnTo>
                    <a:pt x="143408" y="42989"/>
                  </a:lnTo>
                  <a:lnTo>
                    <a:pt x="143408" y="723"/>
                  </a:lnTo>
                  <a:close/>
                </a:path>
                <a:path w="225425" h="43814">
                  <a:moveTo>
                    <a:pt x="155092" y="723"/>
                  </a:moveTo>
                  <a:lnTo>
                    <a:pt x="154368" y="0"/>
                  </a:lnTo>
                  <a:lnTo>
                    <a:pt x="153492" y="0"/>
                  </a:lnTo>
                  <a:lnTo>
                    <a:pt x="152603" y="0"/>
                  </a:lnTo>
                  <a:lnTo>
                    <a:pt x="151879" y="723"/>
                  </a:lnTo>
                  <a:lnTo>
                    <a:pt x="151879" y="42989"/>
                  </a:lnTo>
                  <a:lnTo>
                    <a:pt x="152603" y="43700"/>
                  </a:lnTo>
                  <a:lnTo>
                    <a:pt x="154368" y="43700"/>
                  </a:lnTo>
                  <a:lnTo>
                    <a:pt x="155092" y="42989"/>
                  </a:lnTo>
                  <a:lnTo>
                    <a:pt x="155092" y="723"/>
                  </a:lnTo>
                  <a:close/>
                </a:path>
                <a:path w="225425" h="43814">
                  <a:moveTo>
                    <a:pt x="166776" y="723"/>
                  </a:moveTo>
                  <a:lnTo>
                    <a:pt x="166052" y="0"/>
                  </a:lnTo>
                  <a:lnTo>
                    <a:pt x="165176" y="0"/>
                  </a:lnTo>
                  <a:lnTo>
                    <a:pt x="164287" y="0"/>
                  </a:lnTo>
                  <a:lnTo>
                    <a:pt x="163563" y="723"/>
                  </a:lnTo>
                  <a:lnTo>
                    <a:pt x="163563" y="42989"/>
                  </a:lnTo>
                  <a:lnTo>
                    <a:pt x="164287" y="43700"/>
                  </a:lnTo>
                  <a:lnTo>
                    <a:pt x="166052" y="43700"/>
                  </a:lnTo>
                  <a:lnTo>
                    <a:pt x="166776" y="42989"/>
                  </a:lnTo>
                  <a:lnTo>
                    <a:pt x="166776" y="723"/>
                  </a:lnTo>
                  <a:close/>
                </a:path>
                <a:path w="225425" h="43814">
                  <a:moveTo>
                    <a:pt x="178460" y="723"/>
                  </a:moveTo>
                  <a:lnTo>
                    <a:pt x="177736" y="0"/>
                  </a:lnTo>
                  <a:lnTo>
                    <a:pt x="176860" y="0"/>
                  </a:lnTo>
                  <a:lnTo>
                    <a:pt x="175971" y="0"/>
                  </a:lnTo>
                  <a:lnTo>
                    <a:pt x="175247" y="723"/>
                  </a:lnTo>
                  <a:lnTo>
                    <a:pt x="175247" y="42989"/>
                  </a:lnTo>
                  <a:lnTo>
                    <a:pt x="175971" y="43700"/>
                  </a:lnTo>
                  <a:lnTo>
                    <a:pt x="177736" y="43700"/>
                  </a:lnTo>
                  <a:lnTo>
                    <a:pt x="178460" y="42989"/>
                  </a:lnTo>
                  <a:lnTo>
                    <a:pt x="178460" y="723"/>
                  </a:lnTo>
                  <a:close/>
                </a:path>
                <a:path w="225425" h="43814">
                  <a:moveTo>
                    <a:pt x="190144" y="723"/>
                  </a:moveTo>
                  <a:lnTo>
                    <a:pt x="189420" y="0"/>
                  </a:lnTo>
                  <a:lnTo>
                    <a:pt x="188531" y="0"/>
                  </a:lnTo>
                  <a:lnTo>
                    <a:pt x="187655" y="0"/>
                  </a:lnTo>
                  <a:lnTo>
                    <a:pt x="186931" y="723"/>
                  </a:lnTo>
                  <a:lnTo>
                    <a:pt x="186931" y="42989"/>
                  </a:lnTo>
                  <a:lnTo>
                    <a:pt x="187655" y="43700"/>
                  </a:lnTo>
                  <a:lnTo>
                    <a:pt x="189420" y="43700"/>
                  </a:lnTo>
                  <a:lnTo>
                    <a:pt x="190144" y="42989"/>
                  </a:lnTo>
                  <a:lnTo>
                    <a:pt x="190144" y="723"/>
                  </a:lnTo>
                  <a:close/>
                </a:path>
                <a:path w="225425" h="43814">
                  <a:moveTo>
                    <a:pt x="201828" y="723"/>
                  </a:moveTo>
                  <a:lnTo>
                    <a:pt x="201104" y="0"/>
                  </a:lnTo>
                  <a:lnTo>
                    <a:pt x="200215" y="0"/>
                  </a:lnTo>
                  <a:lnTo>
                    <a:pt x="199339" y="0"/>
                  </a:lnTo>
                  <a:lnTo>
                    <a:pt x="198615" y="723"/>
                  </a:lnTo>
                  <a:lnTo>
                    <a:pt x="198615" y="42989"/>
                  </a:lnTo>
                  <a:lnTo>
                    <a:pt x="199339" y="43700"/>
                  </a:lnTo>
                  <a:lnTo>
                    <a:pt x="201104" y="43700"/>
                  </a:lnTo>
                  <a:lnTo>
                    <a:pt x="201828" y="42989"/>
                  </a:lnTo>
                  <a:lnTo>
                    <a:pt x="201828" y="723"/>
                  </a:lnTo>
                  <a:close/>
                </a:path>
                <a:path w="225425" h="43814">
                  <a:moveTo>
                    <a:pt x="213499" y="723"/>
                  </a:moveTo>
                  <a:lnTo>
                    <a:pt x="212788" y="0"/>
                  </a:lnTo>
                  <a:lnTo>
                    <a:pt x="211912" y="0"/>
                  </a:lnTo>
                  <a:lnTo>
                    <a:pt x="211023" y="0"/>
                  </a:lnTo>
                  <a:lnTo>
                    <a:pt x="210299" y="723"/>
                  </a:lnTo>
                  <a:lnTo>
                    <a:pt x="210299" y="42989"/>
                  </a:lnTo>
                  <a:lnTo>
                    <a:pt x="211023" y="43700"/>
                  </a:lnTo>
                  <a:lnTo>
                    <a:pt x="212788" y="43700"/>
                  </a:lnTo>
                  <a:lnTo>
                    <a:pt x="213499" y="42989"/>
                  </a:lnTo>
                  <a:lnTo>
                    <a:pt x="213499" y="723"/>
                  </a:lnTo>
                  <a:close/>
                </a:path>
                <a:path w="225425" h="43814">
                  <a:moveTo>
                    <a:pt x="225196" y="723"/>
                  </a:moveTo>
                  <a:lnTo>
                    <a:pt x="224472" y="0"/>
                  </a:lnTo>
                  <a:lnTo>
                    <a:pt x="223583" y="0"/>
                  </a:lnTo>
                  <a:lnTo>
                    <a:pt x="222694" y="0"/>
                  </a:lnTo>
                  <a:lnTo>
                    <a:pt x="221983" y="723"/>
                  </a:lnTo>
                  <a:lnTo>
                    <a:pt x="221983" y="42989"/>
                  </a:lnTo>
                  <a:lnTo>
                    <a:pt x="222694" y="43700"/>
                  </a:lnTo>
                  <a:lnTo>
                    <a:pt x="224472" y="43700"/>
                  </a:lnTo>
                  <a:lnTo>
                    <a:pt x="225196" y="42989"/>
                  </a:lnTo>
                  <a:lnTo>
                    <a:pt x="225196" y="723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4755081" y="4512356"/>
              <a:ext cx="233045" cy="53340"/>
            </a:xfrm>
            <a:custGeom>
              <a:avLst/>
              <a:gdLst/>
              <a:ahLst/>
              <a:cxnLst/>
              <a:rect l="l" t="t" r="r" b="b"/>
              <a:pathLst>
                <a:path w="233044" h="53339">
                  <a:moveTo>
                    <a:pt x="231003" y="52805"/>
                  </a:moveTo>
                  <a:lnTo>
                    <a:pt x="4161" y="52805"/>
                  </a:lnTo>
                  <a:lnTo>
                    <a:pt x="1865" y="52805"/>
                  </a:lnTo>
                  <a:lnTo>
                    <a:pt x="0" y="50939"/>
                  </a:lnTo>
                  <a:lnTo>
                    <a:pt x="0" y="1864"/>
                  </a:lnTo>
                  <a:lnTo>
                    <a:pt x="1865" y="0"/>
                  </a:lnTo>
                  <a:lnTo>
                    <a:pt x="231003" y="0"/>
                  </a:lnTo>
                  <a:lnTo>
                    <a:pt x="232859" y="1864"/>
                  </a:lnTo>
                  <a:lnTo>
                    <a:pt x="232859" y="50939"/>
                  </a:lnTo>
                  <a:lnTo>
                    <a:pt x="231003" y="528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4894507" y="4563380"/>
              <a:ext cx="93345" cy="1905"/>
            </a:xfrm>
            <a:custGeom>
              <a:avLst/>
              <a:gdLst/>
              <a:ahLst/>
              <a:cxnLst/>
              <a:rect l="l" t="t" r="r" b="b"/>
              <a:pathLst>
                <a:path w="93344" h="1904">
                  <a:moveTo>
                    <a:pt x="91119" y="1781"/>
                  </a:moveTo>
                  <a:lnTo>
                    <a:pt x="89790" y="1781"/>
                  </a:lnTo>
                  <a:lnTo>
                    <a:pt x="0" y="1781"/>
                  </a:lnTo>
                  <a:lnTo>
                    <a:pt x="90683" y="1781"/>
                  </a:lnTo>
                  <a:lnTo>
                    <a:pt x="91936" y="1081"/>
                  </a:lnTo>
                  <a:lnTo>
                    <a:pt x="92684" y="0"/>
                  </a:lnTo>
                  <a:lnTo>
                    <a:pt x="92906" y="0"/>
                  </a:lnTo>
                  <a:lnTo>
                    <a:pt x="92267" y="1066"/>
                  </a:lnTo>
                  <a:lnTo>
                    <a:pt x="91119" y="1781"/>
                  </a:lnTo>
                  <a:close/>
                </a:path>
              </a:pathLst>
            </a:custGeom>
            <a:solidFill>
              <a:srgbClr val="3C33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4817109" y="4563380"/>
              <a:ext cx="170180" cy="1905"/>
            </a:xfrm>
            <a:custGeom>
              <a:avLst/>
              <a:gdLst/>
              <a:ahLst/>
              <a:cxnLst/>
              <a:rect l="l" t="t" r="r" b="b"/>
              <a:pathLst>
                <a:path w="170180" h="1904">
                  <a:moveTo>
                    <a:pt x="168081" y="1781"/>
                  </a:moveTo>
                  <a:lnTo>
                    <a:pt x="166669" y="1781"/>
                  </a:lnTo>
                  <a:lnTo>
                    <a:pt x="2688" y="1781"/>
                  </a:lnTo>
                  <a:lnTo>
                    <a:pt x="0" y="0"/>
                  </a:lnTo>
                  <a:lnTo>
                    <a:pt x="170081" y="0"/>
                  </a:lnTo>
                  <a:lnTo>
                    <a:pt x="169334" y="1081"/>
                  </a:lnTo>
                  <a:lnTo>
                    <a:pt x="168081" y="1781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755081" y="4516896"/>
              <a:ext cx="233045" cy="43815"/>
            </a:xfrm>
            <a:custGeom>
              <a:avLst/>
              <a:gdLst/>
              <a:ahLst/>
              <a:cxnLst/>
              <a:rect l="l" t="t" r="r" b="b"/>
              <a:pathLst>
                <a:path w="233044" h="43814">
                  <a:moveTo>
                    <a:pt x="232859" y="43734"/>
                  </a:moveTo>
                  <a:lnTo>
                    <a:pt x="0" y="43734"/>
                  </a:lnTo>
                  <a:lnTo>
                    <a:pt x="0" y="0"/>
                  </a:lnTo>
                  <a:lnTo>
                    <a:pt x="232859" y="0"/>
                  </a:lnTo>
                  <a:lnTo>
                    <a:pt x="232859" y="4373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758911" y="4516906"/>
              <a:ext cx="225425" cy="43815"/>
            </a:xfrm>
            <a:custGeom>
              <a:avLst/>
              <a:gdLst/>
              <a:ahLst/>
              <a:cxnLst/>
              <a:rect l="l" t="t" r="r" b="b"/>
              <a:pathLst>
                <a:path w="225425" h="43814">
                  <a:moveTo>
                    <a:pt x="3213" y="711"/>
                  </a:moveTo>
                  <a:lnTo>
                    <a:pt x="2489" y="0"/>
                  </a:lnTo>
                  <a:lnTo>
                    <a:pt x="1600" y="0"/>
                  </a:lnTo>
                  <a:lnTo>
                    <a:pt x="711" y="0"/>
                  </a:lnTo>
                  <a:lnTo>
                    <a:pt x="0" y="711"/>
                  </a:lnTo>
                  <a:lnTo>
                    <a:pt x="0" y="42976"/>
                  </a:lnTo>
                  <a:lnTo>
                    <a:pt x="711" y="43700"/>
                  </a:lnTo>
                  <a:lnTo>
                    <a:pt x="2489" y="43700"/>
                  </a:lnTo>
                  <a:lnTo>
                    <a:pt x="3213" y="42976"/>
                  </a:lnTo>
                  <a:lnTo>
                    <a:pt x="3213" y="711"/>
                  </a:lnTo>
                  <a:close/>
                </a:path>
                <a:path w="225425" h="43814">
                  <a:moveTo>
                    <a:pt x="14897" y="711"/>
                  </a:moveTo>
                  <a:lnTo>
                    <a:pt x="14173" y="0"/>
                  </a:lnTo>
                  <a:lnTo>
                    <a:pt x="13284" y="0"/>
                  </a:lnTo>
                  <a:lnTo>
                    <a:pt x="12407" y="0"/>
                  </a:lnTo>
                  <a:lnTo>
                    <a:pt x="11684" y="711"/>
                  </a:lnTo>
                  <a:lnTo>
                    <a:pt x="11684" y="42976"/>
                  </a:lnTo>
                  <a:lnTo>
                    <a:pt x="12407" y="43700"/>
                  </a:lnTo>
                  <a:lnTo>
                    <a:pt x="14173" y="43700"/>
                  </a:lnTo>
                  <a:lnTo>
                    <a:pt x="14897" y="42976"/>
                  </a:lnTo>
                  <a:lnTo>
                    <a:pt x="14897" y="711"/>
                  </a:lnTo>
                  <a:close/>
                </a:path>
                <a:path w="225425" h="43814">
                  <a:moveTo>
                    <a:pt x="26568" y="711"/>
                  </a:moveTo>
                  <a:lnTo>
                    <a:pt x="25857" y="0"/>
                  </a:lnTo>
                  <a:lnTo>
                    <a:pt x="24968" y="0"/>
                  </a:lnTo>
                  <a:lnTo>
                    <a:pt x="24079" y="0"/>
                  </a:lnTo>
                  <a:lnTo>
                    <a:pt x="23368" y="711"/>
                  </a:lnTo>
                  <a:lnTo>
                    <a:pt x="23368" y="42976"/>
                  </a:lnTo>
                  <a:lnTo>
                    <a:pt x="24079" y="43700"/>
                  </a:lnTo>
                  <a:lnTo>
                    <a:pt x="25857" y="43700"/>
                  </a:lnTo>
                  <a:lnTo>
                    <a:pt x="26568" y="42976"/>
                  </a:lnTo>
                  <a:lnTo>
                    <a:pt x="26568" y="711"/>
                  </a:lnTo>
                  <a:close/>
                </a:path>
                <a:path w="225425" h="43814">
                  <a:moveTo>
                    <a:pt x="38252" y="711"/>
                  </a:moveTo>
                  <a:lnTo>
                    <a:pt x="37541" y="0"/>
                  </a:lnTo>
                  <a:lnTo>
                    <a:pt x="36652" y="0"/>
                  </a:lnTo>
                  <a:lnTo>
                    <a:pt x="35763" y="0"/>
                  </a:lnTo>
                  <a:lnTo>
                    <a:pt x="35052" y="711"/>
                  </a:lnTo>
                  <a:lnTo>
                    <a:pt x="35052" y="42976"/>
                  </a:lnTo>
                  <a:lnTo>
                    <a:pt x="35763" y="43700"/>
                  </a:lnTo>
                  <a:lnTo>
                    <a:pt x="37541" y="43700"/>
                  </a:lnTo>
                  <a:lnTo>
                    <a:pt x="38252" y="42976"/>
                  </a:lnTo>
                  <a:lnTo>
                    <a:pt x="38252" y="711"/>
                  </a:lnTo>
                  <a:close/>
                </a:path>
                <a:path w="225425" h="43814">
                  <a:moveTo>
                    <a:pt x="49949" y="711"/>
                  </a:moveTo>
                  <a:lnTo>
                    <a:pt x="49225" y="0"/>
                  </a:lnTo>
                  <a:lnTo>
                    <a:pt x="48336" y="0"/>
                  </a:lnTo>
                  <a:lnTo>
                    <a:pt x="47447" y="0"/>
                  </a:lnTo>
                  <a:lnTo>
                    <a:pt x="46723" y="711"/>
                  </a:lnTo>
                  <a:lnTo>
                    <a:pt x="46723" y="42976"/>
                  </a:lnTo>
                  <a:lnTo>
                    <a:pt x="47447" y="43700"/>
                  </a:lnTo>
                  <a:lnTo>
                    <a:pt x="49225" y="43700"/>
                  </a:lnTo>
                  <a:lnTo>
                    <a:pt x="49949" y="42976"/>
                  </a:lnTo>
                  <a:lnTo>
                    <a:pt x="49949" y="711"/>
                  </a:lnTo>
                  <a:close/>
                </a:path>
                <a:path w="225425" h="43814">
                  <a:moveTo>
                    <a:pt x="61633" y="711"/>
                  </a:moveTo>
                  <a:lnTo>
                    <a:pt x="60909" y="0"/>
                  </a:lnTo>
                  <a:lnTo>
                    <a:pt x="60020" y="0"/>
                  </a:lnTo>
                  <a:lnTo>
                    <a:pt x="59131" y="0"/>
                  </a:lnTo>
                  <a:lnTo>
                    <a:pt x="58407" y="711"/>
                  </a:lnTo>
                  <a:lnTo>
                    <a:pt x="58407" y="42976"/>
                  </a:lnTo>
                  <a:lnTo>
                    <a:pt x="59131" y="43700"/>
                  </a:lnTo>
                  <a:lnTo>
                    <a:pt x="60909" y="43700"/>
                  </a:lnTo>
                  <a:lnTo>
                    <a:pt x="61633" y="42976"/>
                  </a:lnTo>
                  <a:lnTo>
                    <a:pt x="61633" y="711"/>
                  </a:lnTo>
                  <a:close/>
                </a:path>
                <a:path w="225425" h="43814">
                  <a:moveTo>
                    <a:pt x="73304" y="711"/>
                  </a:moveTo>
                  <a:lnTo>
                    <a:pt x="72593" y="0"/>
                  </a:lnTo>
                  <a:lnTo>
                    <a:pt x="71704" y="0"/>
                  </a:lnTo>
                  <a:lnTo>
                    <a:pt x="70815" y="0"/>
                  </a:lnTo>
                  <a:lnTo>
                    <a:pt x="70104" y="711"/>
                  </a:lnTo>
                  <a:lnTo>
                    <a:pt x="70104" y="42976"/>
                  </a:lnTo>
                  <a:lnTo>
                    <a:pt x="70815" y="43700"/>
                  </a:lnTo>
                  <a:lnTo>
                    <a:pt x="72593" y="43700"/>
                  </a:lnTo>
                  <a:lnTo>
                    <a:pt x="73304" y="42976"/>
                  </a:lnTo>
                  <a:lnTo>
                    <a:pt x="73304" y="711"/>
                  </a:lnTo>
                  <a:close/>
                </a:path>
                <a:path w="225425" h="43814">
                  <a:moveTo>
                    <a:pt x="84988" y="711"/>
                  </a:moveTo>
                  <a:lnTo>
                    <a:pt x="84277" y="0"/>
                  </a:lnTo>
                  <a:lnTo>
                    <a:pt x="83388" y="0"/>
                  </a:lnTo>
                  <a:lnTo>
                    <a:pt x="82499" y="0"/>
                  </a:lnTo>
                  <a:lnTo>
                    <a:pt x="81788" y="711"/>
                  </a:lnTo>
                  <a:lnTo>
                    <a:pt x="81788" y="42976"/>
                  </a:lnTo>
                  <a:lnTo>
                    <a:pt x="82499" y="43700"/>
                  </a:lnTo>
                  <a:lnTo>
                    <a:pt x="84277" y="43700"/>
                  </a:lnTo>
                  <a:lnTo>
                    <a:pt x="84988" y="42976"/>
                  </a:lnTo>
                  <a:lnTo>
                    <a:pt x="84988" y="711"/>
                  </a:lnTo>
                  <a:close/>
                </a:path>
                <a:path w="225425" h="43814">
                  <a:moveTo>
                    <a:pt x="96672" y="711"/>
                  </a:moveTo>
                  <a:lnTo>
                    <a:pt x="95961" y="0"/>
                  </a:lnTo>
                  <a:lnTo>
                    <a:pt x="95072" y="0"/>
                  </a:lnTo>
                  <a:lnTo>
                    <a:pt x="94183" y="0"/>
                  </a:lnTo>
                  <a:lnTo>
                    <a:pt x="93459" y="711"/>
                  </a:lnTo>
                  <a:lnTo>
                    <a:pt x="93459" y="42976"/>
                  </a:lnTo>
                  <a:lnTo>
                    <a:pt x="94183" y="43700"/>
                  </a:lnTo>
                  <a:lnTo>
                    <a:pt x="95961" y="43700"/>
                  </a:lnTo>
                  <a:lnTo>
                    <a:pt x="96672" y="42976"/>
                  </a:lnTo>
                  <a:lnTo>
                    <a:pt x="96672" y="711"/>
                  </a:lnTo>
                  <a:close/>
                </a:path>
                <a:path w="225425" h="43814">
                  <a:moveTo>
                    <a:pt x="108356" y="711"/>
                  </a:moveTo>
                  <a:lnTo>
                    <a:pt x="107645" y="0"/>
                  </a:lnTo>
                  <a:lnTo>
                    <a:pt x="106756" y="0"/>
                  </a:lnTo>
                  <a:lnTo>
                    <a:pt x="105867" y="0"/>
                  </a:lnTo>
                  <a:lnTo>
                    <a:pt x="105143" y="711"/>
                  </a:lnTo>
                  <a:lnTo>
                    <a:pt x="105143" y="42976"/>
                  </a:lnTo>
                  <a:lnTo>
                    <a:pt x="105867" y="43700"/>
                  </a:lnTo>
                  <a:lnTo>
                    <a:pt x="107645" y="43700"/>
                  </a:lnTo>
                  <a:lnTo>
                    <a:pt x="108356" y="42976"/>
                  </a:lnTo>
                  <a:lnTo>
                    <a:pt x="108356" y="711"/>
                  </a:lnTo>
                  <a:close/>
                </a:path>
                <a:path w="225425" h="43814">
                  <a:moveTo>
                    <a:pt x="120040" y="546"/>
                  </a:moveTo>
                  <a:lnTo>
                    <a:pt x="119494" y="0"/>
                  </a:lnTo>
                  <a:lnTo>
                    <a:pt x="118059" y="0"/>
                  </a:lnTo>
                  <a:lnTo>
                    <a:pt x="117386" y="0"/>
                  </a:lnTo>
                  <a:lnTo>
                    <a:pt x="116827" y="546"/>
                  </a:lnTo>
                  <a:lnTo>
                    <a:pt x="116827" y="43141"/>
                  </a:lnTo>
                  <a:lnTo>
                    <a:pt x="117386" y="43700"/>
                  </a:lnTo>
                  <a:lnTo>
                    <a:pt x="119494" y="43700"/>
                  </a:lnTo>
                  <a:lnTo>
                    <a:pt x="120040" y="43141"/>
                  </a:lnTo>
                  <a:lnTo>
                    <a:pt x="120040" y="546"/>
                  </a:lnTo>
                  <a:close/>
                </a:path>
                <a:path w="225425" h="43814">
                  <a:moveTo>
                    <a:pt x="131724" y="711"/>
                  </a:moveTo>
                  <a:lnTo>
                    <a:pt x="131013" y="0"/>
                  </a:lnTo>
                  <a:lnTo>
                    <a:pt x="130124" y="0"/>
                  </a:lnTo>
                  <a:lnTo>
                    <a:pt x="129235" y="0"/>
                  </a:lnTo>
                  <a:lnTo>
                    <a:pt x="128511" y="711"/>
                  </a:lnTo>
                  <a:lnTo>
                    <a:pt x="128511" y="42976"/>
                  </a:lnTo>
                  <a:lnTo>
                    <a:pt x="129235" y="43700"/>
                  </a:lnTo>
                  <a:lnTo>
                    <a:pt x="131013" y="43700"/>
                  </a:lnTo>
                  <a:lnTo>
                    <a:pt x="131724" y="42976"/>
                  </a:lnTo>
                  <a:lnTo>
                    <a:pt x="131724" y="711"/>
                  </a:lnTo>
                  <a:close/>
                </a:path>
                <a:path w="225425" h="43814">
                  <a:moveTo>
                    <a:pt x="143408" y="711"/>
                  </a:moveTo>
                  <a:lnTo>
                    <a:pt x="142684" y="0"/>
                  </a:lnTo>
                  <a:lnTo>
                    <a:pt x="141808" y="0"/>
                  </a:lnTo>
                  <a:lnTo>
                    <a:pt x="140919" y="0"/>
                  </a:lnTo>
                  <a:lnTo>
                    <a:pt x="140195" y="711"/>
                  </a:lnTo>
                  <a:lnTo>
                    <a:pt x="140195" y="42976"/>
                  </a:lnTo>
                  <a:lnTo>
                    <a:pt x="140919" y="43700"/>
                  </a:lnTo>
                  <a:lnTo>
                    <a:pt x="142684" y="43700"/>
                  </a:lnTo>
                  <a:lnTo>
                    <a:pt x="143408" y="42976"/>
                  </a:lnTo>
                  <a:lnTo>
                    <a:pt x="143408" y="711"/>
                  </a:lnTo>
                  <a:close/>
                </a:path>
                <a:path w="225425" h="43814">
                  <a:moveTo>
                    <a:pt x="155092" y="711"/>
                  </a:moveTo>
                  <a:lnTo>
                    <a:pt x="154368" y="0"/>
                  </a:lnTo>
                  <a:lnTo>
                    <a:pt x="153492" y="0"/>
                  </a:lnTo>
                  <a:lnTo>
                    <a:pt x="152603" y="0"/>
                  </a:lnTo>
                  <a:lnTo>
                    <a:pt x="151879" y="711"/>
                  </a:lnTo>
                  <a:lnTo>
                    <a:pt x="151879" y="42976"/>
                  </a:lnTo>
                  <a:lnTo>
                    <a:pt x="152603" y="43700"/>
                  </a:lnTo>
                  <a:lnTo>
                    <a:pt x="154368" y="43700"/>
                  </a:lnTo>
                  <a:lnTo>
                    <a:pt x="155092" y="42976"/>
                  </a:lnTo>
                  <a:lnTo>
                    <a:pt x="155092" y="711"/>
                  </a:lnTo>
                  <a:close/>
                </a:path>
                <a:path w="225425" h="43814">
                  <a:moveTo>
                    <a:pt x="166776" y="711"/>
                  </a:moveTo>
                  <a:lnTo>
                    <a:pt x="166065" y="0"/>
                  </a:lnTo>
                  <a:lnTo>
                    <a:pt x="165163" y="0"/>
                  </a:lnTo>
                  <a:lnTo>
                    <a:pt x="164274" y="0"/>
                  </a:lnTo>
                  <a:lnTo>
                    <a:pt x="163563" y="711"/>
                  </a:lnTo>
                  <a:lnTo>
                    <a:pt x="163563" y="42976"/>
                  </a:lnTo>
                  <a:lnTo>
                    <a:pt x="164274" y="43700"/>
                  </a:lnTo>
                  <a:lnTo>
                    <a:pt x="166065" y="43700"/>
                  </a:lnTo>
                  <a:lnTo>
                    <a:pt x="166776" y="42976"/>
                  </a:lnTo>
                  <a:lnTo>
                    <a:pt x="166776" y="711"/>
                  </a:lnTo>
                  <a:close/>
                </a:path>
                <a:path w="225425" h="43814">
                  <a:moveTo>
                    <a:pt x="178460" y="711"/>
                  </a:moveTo>
                  <a:lnTo>
                    <a:pt x="177736" y="0"/>
                  </a:lnTo>
                  <a:lnTo>
                    <a:pt x="176847" y="0"/>
                  </a:lnTo>
                  <a:lnTo>
                    <a:pt x="175971" y="0"/>
                  </a:lnTo>
                  <a:lnTo>
                    <a:pt x="175247" y="711"/>
                  </a:lnTo>
                  <a:lnTo>
                    <a:pt x="175247" y="42976"/>
                  </a:lnTo>
                  <a:lnTo>
                    <a:pt x="175971" y="43700"/>
                  </a:lnTo>
                  <a:lnTo>
                    <a:pt x="177736" y="43700"/>
                  </a:lnTo>
                  <a:lnTo>
                    <a:pt x="178460" y="42976"/>
                  </a:lnTo>
                  <a:lnTo>
                    <a:pt x="178460" y="711"/>
                  </a:lnTo>
                  <a:close/>
                </a:path>
                <a:path w="225425" h="43814">
                  <a:moveTo>
                    <a:pt x="190144" y="711"/>
                  </a:moveTo>
                  <a:lnTo>
                    <a:pt x="189420" y="0"/>
                  </a:lnTo>
                  <a:lnTo>
                    <a:pt x="188531" y="0"/>
                  </a:lnTo>
                  <a:lnTo>
                    <a:pt x="187655" y="0"/>
                  </a:lnTo>
                  <a:lnTo>
                    <a:pt x="186931" y="711"/>
                  </a:lnTo>
                  <a:lnTo>
                    <a:pt x="186931" y="42976"/>
                  </a:lnTo>
                  <a:lnTo>
                    <a:pt x="187655" y="43700"/>
                  </a:lnTo>
                  <a:lnTo>
                    <a:pt x="189420" y="43700"/>
                  </a:lnTo>
                  <a:lnTo>
                    <a:pt x="190144" y="42976"/>
                  </a:lnTo>
                  <a:lnTo>
                    <a:pt x="190144" y="711"/>
                  </a:lnTo>
                  <a:close/>
                </a:path>
                <a:path w="225425" h="43814">
                  <a:moveTo>
                    <a:pt x="201828" y="711"/>
                  </a:moveTo>
                  <a:lnTo>
                    <a:pt x="201104" y="0"/>
                  </a:lnTo>
                  <a:lnTo>
                    <a:pt x="200215" y="0"/>
                  </a:lnTo>
                  <a:lnTo>
                    <a:pt x="199326" y="0"/>
                  </a:lnTo>
                  <a:lnTo>
                    <a:pt x="198615" y="711"/>
                  </a:lnTo>
                  <a:lnTo>
                    <a:pt x="198615" y="42976"/>
                  </a:lnTo>
                  <a:lnTo>
                    <a:pt x="199326" y="43700"/>
                  </a:lnTo>
                  <a:lnTo>
                    <a:pt x="201104" y="43700"/>
                  </a:lnTo>
                  <a:lnTo>
                    <a:pt x="201828" y="42976"/>
                  </a:lnTo>
                  <a:lnTo>
                    <a:pt x="201828" y="711"/>
                  </a:lnTo>
                  <a:close/>
                </a:path>
                <a:path w="225425" h="43814">
                  <a:moveTo>
                    <a:pt x="213512" y="711"/>
                  </a:moveTo>
                  <a:lnTo>
                    <a:pt x="212788" y="0"/>
                  </a:lnTo>
                  <a:lnTo>
                    <a:pt x="211899" y="0"/>
                  </a:lnTo>
                  <a:lnTo>
                    <a:pt x="211010" y="0"/>
                  </a:lnTo>
                  <a:lnTo>
                    <a:pt x="210286" y="711"/>
                  </a:lnTo>
                  <a:lnTo>
                    <a:pt x="210286" y="42976"/>
                  </a:lnTo>
                  <a:lnTo>
                    <a:pt x="211010" y="43700"/>
                  </a:lnTo>
                  <a:lnTo>
                    <a:pt x="212788" y="43700"/>
                  </a:lnTo>
                  <a:lnTo>
                    <a:pt x="213512" y="42976"/>
                  </a:lnTo>
                  <a:lnTo>
                    <a:pt x="213512" y="711"/>
                  </a:lnTo>
                  <a:close/>
                </a:path>
                <a:path w="225425" h="43814">
                  <a:moveTo>
                    <a:pt x="225196" y="711"/>
                  </a:moveTo>
                  <a:lnTo>
                    <a:pt x="224472" y="0"/>
                  </a:lnTo>
                  <a:lnTo>
                    <a:pt x="223583" y="0"/>
                  </a:lnTo>
                  <a:lnTo>
                    <a:pt x="222694" y="0"/>
                  </a:lnTo>
                  <a:lnTo>
                    <a:pt x="221970" y="711"/>
                  </a:lnTo>
                  <a:lnTo>
                    <a:pt x="221970" y="42976"/>
                  </a:lnTo>
                  <a:lnTo>
                    <a:pt x="222694" y="43700"/>
                  </a:lnTo>
                  <a:lnTo>
                    <a:pt x="224472" y="43700"/>
                  </a:lnTo>
                  <a:lnTo>
                    <a:pt x="225196" y="42976"/>
                  </a:lnTo>
                  <a:lnTo>
                    <a:pt x="225196" y="711"/>
                  </a:lnTo>
                  <a:close/>
                </a:path>
              </a:pathLst>
            </a:custGeom>
            <a:solidFill>
              <a:srgbClr val="FFD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862413" y="4723919"/>
              <a:ext cx="57150" cy="635"/>
            </a:xfrm>
            <a:custGeom>
              <a:avLst/>
              <a:gdLst/>
              <a:ahLst/>
              <a:cxnLst/>
              <a:rect l="l" t="t" r="r" b="b"/>
              <a:pathLst>
                <a:path w="57150" h="635">
                  <a:moveTo>
                    <a:pt x="56520" y="109"/>
                  </a:moveTo>
                  <a:lnTo>
                    <a:pt x="0" y="109"/>
                  </a:lnTo>
                  <a:lnTo>
                    <a:pt x="56596" y="0"/>
                  </a:lnTo>
                  <a:close/>
                </a:path>
              </a:pathLst>
            </a:custGeom>
            <a:solidFill>
              <a:srgbClr val="F4E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4851815" y="4723919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4" h="635">
                  <a:moveTo>
                    <a:pt x="10588" y="109"/>
                  </a:moveTo>
                  <a:lnTo>
                    <a:pt x="0" y="109"/>
                  </a:lnTo>
                  <a:lnTo>
                    <a:pt x="10682" y="0"/>
                  </a:lnTo>
                  <a:close/>
                </a:path>
              </a:pathLst>
            </a:custGeom>
            <a:solidFill>
              <a:srgbClr val="D4B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4918933" y="472391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745" y="109"/>
                  </a:moveTo>
                  <a:lnTo>
                    <a:pt x="0" y="109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rgbClr val="E8C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781225" y="4723650"/>
              <a:ext cx="168275" cy="51435"/>
            </a:xfrm>
            <a:custGeom>
              <a:avLst/>
              <a:gdLst/>
              <a:ahLst/>
              <a:cxnLst/>
              <a:rect l="l" t="t" r="r" b="b"/>
              <a:pathLst>
                <a:path w="168275" h="51435">
                  <a:moveTo>
                    <a:pt x="141757" y="3810"/>
                  </a:moveTo>
                  <a:lnTo>
                    <a:pt x="141033" y="3810"/>
                  </a:lnTo>
                  <a:lnTo>
                    <a:pt x="141033" y="2540"/>
                  </a:lnTo>
                  <a:lnTo>
                    <a:pt x="139954" y="2540"/>
                  </a:lnTo>
                  <a:lnTo>
                    <a:pt x="139954" y="0"/>
                  </a:lnTo>
                  <a:lnTo>
                    <a:pt x="70002" y="0"/>
                  </a:lnTo>
                  <a:lnTo>
                    <a:pt x="70002" y="2540"/>
                  </a:lnTo>
                  <a:lnTo>
                    <a:pt x="68732" y="2540"/>
                  </a:lnTo>
                  <a:lnTo>
                    <a:pt x="68732" y="3810"/>
                  </a:lnTo>
                  <a:lnTo>
                    <a:pt x="67830" y="3810"/>
                  </a:lnTo>
                  <a:lnTo>
                    <a:pt x="67830" y="5080"/>
                  </a:lnTo>
                  <a:lnTo>
                    <a:pt x="141757" y="5080"/>
                  </a:lnTo>
                  <a:lnTo>
                    <a:pt x="141757" y="3810"/>
                  </a:lnTo>
                  <a:close/>
                </a:path>
                <a:path w="168275" h="51435">
                  <a:moveTo>
                    <a:pt x="167678" y="49542"/>
                  </a:moveTo>
                  <a:lnTo>
                    <a:pt x="166954" y="49542"/>
                  </a:lnTo>
                  <a:lnTo>
                    <a:pt x="166954" y="48272"/>
                  </a:lnTo>
                  <a:lnTo>
                    <a:pt x="4737" y="48272"/>
                  </a:lnTo>
                  <a:lnTo>
                    <a:pt x="4737" y="49542"/>
                  </a:lnTo>
                  <a:lnTo>
                    <a:pt x="0" y="49542"/>
                  </a:lnTo>
                  <a:lnTo>
                    <a:pt x="0" y="50812"/>
                  </a:lnTo>
                  <a:lnTo>
                    <a:pt x="167678" y="50812"/>
                  </a:lnTo>
                  <a:lnTo>
                    <a:pt x="167678" y="49542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766100" y="4774462"/>
              <a:ext cx="184785" cy="2540"/>
            </a:xfrm>
            <a:custGeom>
              <a:avLst/>
              <a:gdLst/>
              <a:ahLst/>
              <a:cxnLst/>
              <a:rect l="l" t="t" r="r" b="b"/>
              <a:pathLst>
                <a:path w="184784" h="2539">
                  <a:moveTo>
                    <a:pt x="184238" y="1270"/>
                  </a:moveTo>
                  <a:lnTo>
                    <a:pt x="183515" y="1270"/>
                  </a:lnTo>
                  <a:lnTo>
                    <a:pt x="183515" y="0"/>
                  </a:lnTo>
                  <a:lnTo>
                    <a:pt x="8661" y="0"/>
                  </a:lnTo>
                  <a:lnTo>
                    <a:pt x="866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84238" y="2540"/>
                  </a:lnTo>
                  <a:lnTo>
                    <a:pt x="184238" y="1270"/>
                  </a:lnTo>
                  <a:close/>
                </a:path>
              </a:pathLst>
            </a:custGeom>
            <a:solidFill>
              <a:srgbClr val="D5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4786961" y="4728568"/>
              <a:ext cx="161290" cy="43815"/>
            </a:xfrm>
            <a:custGeom>
              <a:avLst/>
              <a:gdLst/>
              <a:ahLst/>
              <a:cxnLst/>
              <a:rect l="l" t="t" r="r" b="b"/>
              <a:pathLst>
                <a:path w="161290" h="43814">
                  <a:moveTo>
                    <a:pt x="68046" y="43699"/>
                  </a:moveTo>
                  <a:lnTo>
                    <a:pt x="58139" y="43699"/>
                  </a:lnTo>
                  <a:lnTo>
                    <a:pt x="58685" y="43147"/>
                  </a:lnTo>
                  <a:lnTo>
                    <a:pt x="58856" y="42848"/>
                  </a:lnTo>
                  <a:lnTo>
                    <a:pt x="58856" y="3851"/>
                  </a:lnTo>
                  <a:lnTo>
                    <a:pt x="59852" y="2581"/>
                  </a:lnTo>
                  <a:lnTo>
                    <a:pt x="61749" y="0"/>
                  </a:lnTo>
                  <a:lnTo>
                    <a:pt x="68046" y="0"/>
                  </a:lnTo>
                  <a:lnTo>
                    <a:pt x="67323" y="715"/>
                  </a:lnTo>
                  <a:lnTo>
                    <a:pt x="67323" y="42848"/>
                  </a:lnTo>
                  <a:lnTo>
                    <a:pt x="67495" y="43147"/>
                  </a:lnTo>
                  <a:lnTo>
                    <a:pt x="68046" y="43699"/>
                  </a:lnTo>
                  <a:close/>
                </a:path>
                <a:path w="161290" h="43814">
                  <a:moveTo>
                    <a:pt x="79733" y="43699"/>
                  </a:moveTo>
                  <a:lnTo>
                    <a:pt x="69826" y="43699"/>
                  </a:lnTo>
                  <a:lnTo>
                    <a:pt x="70371" y="43147"/>
                  </a:lnTo>
                  <a:lnTo>
                    <a:pt x="70541" y="42848"/>
                  </a:lnTo>
                  <a:lnTo>
                    <a:pt x="70541" y="715"/>
                  </a:lnTo>
                  <a:lnTo>
                    <a:pt x="69826" y="0"/>
                  </a:lnTo>
                  <a:lnTo>
                    <a:pt x="79733" y="0"/>
                  </a:lnTo>
                  <a:lnTo>
                    <a:pt x="79010" y="715"/>
                  </a:lnTo>
                  <a:lnTo>
                    <a:pt x="79010" y="42848"/>
                  </a:lnTo>
                  <a:lnTo>
                    <a:pt x="79182" y="43147"/>
                  </a:lnTo>
                  <a:lnTo>
                    <a:pt x="79733" y="43699"/>
                  </a:lnTo>
                  <a:close/>
                </a:path>
                <a:path w="161290" h="43814">
                  <a:moveTo>
                    <a:pt x="91248" y="43699"/>
                  </a:moveTo>
                  <a:lnTo>
                    <a:pt x="81502" y="43699"/>
                  </a:lnTo>
                  <a:lnTo>
                    <a:pt x="82054" y="43147"/>
                  </a:lnTo>
                  <a:lnTo>
                    <a:pt x="82226" y="42848"/>
                  </a:lnTo>
                  <a:lnTo>
                    <a:pt x="82226" y="715"/>
                  </a:lnTo>
                  <a:lnTo>
                    <a:pt x="81502" y="0"/>
                  </a:lnTo>
                  <a:lnTo>
                    <a:pt x="91248" y="0"/>
                  </a:lnTo>
                  <a:lnTo>
                    <a:pt x="90695" y="553"/>
                  </a:lnTo>
                  <a:lnTo>
                    <a:pt x="90695" y="43147"/>
                  </a:lnTo>
                  <a:lnTo>
                    <a:pt x="91248" y="43699"/>
                  </a:lnTo>
                  <a:close/>
                </a:path>
                <a:path w="161290" h="43814">
                  <a:moveTo>
                    <a:pt x="103094" y="43699"/>
                  </a:moveTo>
                  <a:lnTo>
                    <a:pt x="93351" y="43699"/>
                  </a:lnTo>
                  <a:lnTo>
                    <a:pt x="93904" y="43147"/>
                  </a:lnTo>
                  <a:lnTo>
                    <a:pt x="93904" y="553"/>
                  </a:lnTo>
                  <a:lnTo>
                    <a:pt x="93351" y="0"/>
                  </a:lnTo>
                  <a:lnTo>
                    <a:pt x="103094" y="0"/>
                  </a:lnTo>
                  <a:lnTo>
                    <a:pt x="102380" y="715"/>
                  </a:lnTo>
                  <a:lnTo>
                    <a:pt x="102380" y="42848"/>
                  </a:lnTo>
                  <a:lnTo>
                    <a:pt x="102550" y="43147"/>
                  </a:lnTo>
                  <a:lnTo>
                    <a:pt x="103094" y="43699"/>
                  </a:lnTo>
                  <a:close/>
                </a:path>
                <a:path w="161290" h="43814">
                  <a:moveTo>
                    <a:pt x="114781" y="43699"/>
                  </a:moveTo>
                  <a:lnTo>
                    <a:pt x="104874" y="43699"/>
                  </a:lnTo>
                  <a:lnTo>
                    <a:pt x="105419" y="43147"/>
                  </a:lnTo>
                  <a:lnTo>
                    <a:pt x="105589" y="42848"/>
                  </a:lnTo>
                  <a:lnTo>
                    <a:pt x="105589" y="715"/>
                  </a:lnTo>
                  <a:lnTo>
                    <a:pt x="104874" y="0"/>
                  </a:lnTo>
                  <a:lnTo>
                    <a:pt x="114781" y="0"/>
                  </a:lnTo>
                  <a:lnTo>
                    <a:pt x="114058" y="715"/>
                  </a:lnTo>
                  <a:lnTo>
                    <a:pt x="114058" y="42848"/>
                  </a:lnTo>
                  <a:lnTo>
                    <a:pt x="114230" y="43147"/>
                  </a:lnTo>
                  <a:lnTo>
                    <a:pt x="114781" y="43699"/>
                  </a:lnTo>
                  <a:close/>
                </a:path>
                <a:path w="161290" h="43814">
                  <a:moveTo>
                    <a:pt x="126466" y="43699"/>
                  </a:moveTo>
                  <a:lnTo>
                    <a:pt x="116550" y="43699"/>
                  </a:lnTo>
                  <a:lnTo>
                    <a:pt x="117102" y="43147"/>
                  </a:lnTo>
                  <a:lnTo>
                    <a:pt x="117274" y="42848"/>
                  </a:lnTo>
                  <a:lnTo>
                    <a:pt x="117274" y="715"/>
                  </a:lnTo>
                  <a:lnTo>
                    <a:pt x="116550" y="0"/>
                  </a:lnTo>
                  <a:lnTo>
                    <a:pt x="126466" y="0"/>
                  </a:lnTo>
                  <a:lnTo>
                    <a:pt x="125743" y="715"/>
                  </a:lnTo>
                  <a:lnTo>
                    <a:pt x="125743" y="42848"/>
                  </a:lnTo>
                  <a:lnTo>
                    <a:pt x="125915" y="43147"/>
                  </a:lnTo>
                  <a:lnTo>
                    <a:pt x="126466" y="43699"/>
                  </a:lnTo>
                  <a:close/>
                </a:path>
                <a:path w="161290" h="43814">
                  <a:moveTo>
                    <a:pt x="138142" y="43699"/>
                  </a:moveTo>
                  <a:lnTo>
                    <a:pt x="128235" y="43699"/>
                  </a:lnTo>
                  <a:lnTo>
                    <a:pt x="128787" y="43147"/>
                  </a:lnTo>
                  <a:lnTo>
                    <a:pt x="128959" y="42848"/>
                  </a:lnTo>
                  <a:lnTo>
                    <a:pt x="128959" y="715"/>
                  </a:lnTo>
                  <a:lnTo>
                    <a:pt x="128235" y="0"/>
                  </a:lnTo>
                  <a:lnTo>
                    <a:pt x="136297" y="0"/>
                  </a:lnTo>
                  <a:lnTo>
                    <a:pt x="137428" y="2001"/>
                  </a:lnTo>
                  <a:lnTo>
                    <a:pt x="137428" y="42848"/>
                  </a:lnTo>
                  <a:lnTo>
                    <a:pt x="137598" y="43147"/>
                  </a:lnTo>
                  <a:lnTo>
                    <a:pt x="138142" y="43699"/>
                  </a:lnTo>
                  <a:close/>
                </a:path>
                <a:path w="161290" h="43814">
                  <a:moveTo>
                    <a:pt x="56361" y="43699"/>
                  </a:moveTo>
                  <a:lnTo>
                    <a:pt x="46454" y="43699"/>
                  </a:lnTo>
                  <a:lnTo>
                    <a:pt x="47005" y="43147"/>
                  </a:lnTo>
                  <a:lnTo>
                    <a:pt x="47177" y="42848"/>
                  </a:lnTo>
                  <a:lnTo>
                    <a:pt x="47177" y="16662"/>
                  </a:lnTo>
                  <a:lnTo>
                    <a:pt x="50147" y="13851"/>
                  </a:lnTo>
                  <a:lnTo>
                    <a:pt x="52982" y="10879"/>
                  </a:lnTo>
                  <a:lnTo>
                    <a:pt x="55734" y="7667"/>
                  </a:lnTo>
                  <a:lnTo>
                    <a:pt x="55646" y="42848"/>
                  </a:lnTo>
                  <a:lnTo>
                    <a:pt x="55816" y="43147"/>
                  </a:lnTo>
                  <a:lnTo>
                    <a:pt x="56361" y="43699"/>
                  </a:lnTo>
                  <a:close/>
                </a:path>
                <a:path w="161290" h="43814">
                  <a:moveTo>
                    <a:pt x="149827" y="43699"/>
                  </a:moveTo>
                  <a:lnTo>
                    <a:pt x="139922" y="43699"/>
                  </a:lnTo>
                  <a:lnTo>
                    <a:pt x="140467" y="43147"/>
                  </a:lnTo>
                  <a:lnTo>
                    <a:pt x="140637" y="42848"/>
                  </a:lnTo>
                  <a:lnTo>
                    <a:pt x="140637" y="7667"/>
                  </a:lnTo>
                  <a:lnTo>
                    <a:pt x="149113" y="22616"/>
                  </a:lnTo>
                  <a:lnTo>
                    <a:pt x="149113" y="42848"/>
                  </a:lnTo>
                  <a:lnTo>
                    <a:pt x="149283" y="43147"/>
                  </a:lnTo>
                  <a:lnTo>
                    <a:pt x="149827" y="43699"/>
                  </a:lnTo>
                  <a:close/>
                </a:path>
                <a:path w="161290" h="43814">
                  <a:moveTo>
                    <a:pt x="44685" y="43699"/>
                  </a:moveTo>
                  <a:lnTo>
                    <a:pt x="34769" y="43699"/>
                  </a:lnTo>
                  <a:lnTo>
                    <a:pt x="35320" y="43147"/>
                  </a:lnTo>
                  <a:lnTo>
                    <a:pt x="35493" y="42848"/>
                  </a:lnTo>
                  <a:lnTo>
                    <a:pt x="35493" y="26338"/>
                  </a:lnTo>
                  <a:lnTo>
                    <a:pt x="38421" y="24227"/>
                  </a:lnTo>
                  <a:lnTo>
                    <a:pt x="41247" y="21970"/>
                  </a:lnTo>
                  <a:lnTo>
                    <a:pt x="43962" y="19593"/>
                  </a:lnTo>
                  <a:lnTo>
                    <a:pt x="43962" y="42848"/>
                  </a:lnTo>
                  <a:lnTo>
                    <a:pt x="44134" y="43147"/>
                  </a:lnTo>
                  <a:lnTo>
                    <a:pt x="44685" y="43699"/>
                  </a:lnTo>
                  <a:close/>
                </a:path>
                <a:path w="161290" h="43814">
                  <a:moveTo>
                    <a:pt x="161066" y="43699"/>
                  </a:moveTo>
                  <a:lnTo>
                    <a:pt x="151607" y="43699"/>
                  </a:lnTo>
                  <a:lnTo>
                    <a:pt x="152152" y="43147"/>
                  </a:lnTo>
                  <a:lnTo>
                    <a:pt x="152322" y="42848"/>
                  </a:lnTo>
                  <a:lnTo>
                    <a:pt x="152322" y="28281"/>
                  </a:lnTo>
                  <a:lnTo>
                    <a:pt x="161066" y="43699"/>
                  </a:lnTo>
                  <a:close/>
                </a:path>
                <a:path w="161290" h="43814">
                  <a:moveTo>
                    <a:pt x="32998" y="43699"/>
                  </a:moveTo>
                  <a:lnTo>
                    <a:pt x="23093" y="43699"/>
                  </a:lnTo>
                  <a:lnTo>
                    <a:pt x="23638" y="43147"/>
                  </a:lnTo>
                  <a:lnTo>
                    <a:pt x="23808" y="42848"/>
                  </a:lnTo>
                  <a:lnTo>
                    <a:pt x="23808" y="33785"/>
                  </a:lnTo>
                  <a:lnTo>
                    <a:pt x="26710" y="32165"/>
                  </a:lnTo>
                  <a:lnTo>
                    <a:pt x="29536" y="30436"/>
                  </a:lnTo>
                  <a:lnTo>
                    <a:pt x="32274" y="28589"/>
                  </a:lnTo>
                  <a:lnTo>
                    <a:pt x="32274" y="42848"/>
                  </a:lnTo>
                  <a:lnTo>
                    <a:pt x="32447" y="43147"/>
                  </a:lnTo>
                  <a:lnTo>
                    <a:pt x="32998" y="43699"/>
                  </a:lnTo>
                  <a:close/>
                </a:path>
                <a:path w="161290" h="43814">
                  <a:moveTo>
                    <a:pt x="21313" y="43699"/>
                  </a:moveTo>
                  <a:lnTo>
                    <a:pt x="11406" y="43699"/>
                  </a:lnTo>
                  <a:lnTo>
                    <a:pt x="11950" y="43147"/>
                  </a:lnTo>
                  <a:lnTo>
                    <a:pt x="12120" y="42848"/>
                  </a:lnTo>
                  <a:lnTo>
                    <a:pt x="12120" y="39431"/>
                  </a:lnTo>
                  <a:lnTo>
                    <a:pt x="15007" y="38232"/>
                  </a:lnTo>
                  <a:lnTo>
                    <a:pt x="17831" y="36919"/>
                  </a:lnTo>
                  <a:lnTo>
                    <a:pt x="20598" y="35497"/>
                  </a:lnTo>
                  <a:lnTo>
                    <a:pt x="20598" y="42848"/>
                  </a:lnTo>
                  <a:lnTo>
                    <a:pt x="20768" y="43147"/>
                  </a:lnTo>
                  <a:lnTo>
                    <a:pt x="21313" y="43699"/>
                  </a:lnTo>
                  <a:close/>
                </a:path>
                <a:path w="161290" h="43814">
                  <a:moveTo>
                    <a:pt x="9628" y="43699"/>
                  </a:moveTo>
                  <a:lnTo>
                    <a:pt x="0" y="43699"/>
                  </a:lnTo>
                  <a:lnTo>
                    <a:pt x="2963" y="42848"/>
                  </a:lnTo>
                  <a:lnTo>
                    <a:pt x="5968" y="41834"/>
                  </a:lnTo>
                  <a:lnTo>
                    <a:pt x="8913" y="40709"/>
                  </a:lnTo>
                  <a:lnTo>
                    <a:pt x="8913" y="42848"/>
                  </a:lnTo>
                  <a:lnTo>
                    <a:pt x="9083" y="43147"/>
                  </a:lnTo>
                  <a:lnTo>
                    <a:pt x="9628" y="43699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795868" y="4728577"/>
              <a:ext cx="143510" cy="43815"/>
            </a:xfrm>
            <a:custGeom>
              <a:avLst/>
              <a:gdLst/>
              <a:ahLst/>
              <a:cxnLst/>
              <a:rect l="l" t="t" r="r" b="b"/>
              <a:pathLst>
                <a:path w="143509" h="43814">
                  <a:moveTo>
                    <a:pt x="3213" y="39433"/>
                  </a:moveTo>
                  <a:lnTo>
                    <a:pt x="2146" y="39878"/>
                  </a:lnTo>
                  <a:lnTo>
                    <a:pt x="1079" y="40297"/>
                  </a:lnTo>
                  <a:lnTo>
                    <a:pt x="0" y="40703"/>
                  </a:lnTo>
                  <a:lnTo>
                    <a:pt x="0" y="42976"/>
                  </a:lnTo>
                  <a:lnTo>
                    <a:pt x="711" y="43700"/>
                  </a:lnTo>
                  <a:lnTo>
                    <a:pt x="1600" y="43700"/>
                  </a:lnTo>
                  <a:lnTo>
                    <a:pt x="2489" y="43700"/>
                  </a:lnTo>
                  <a:lnTo>
                    <a:pt x="3213" y="42976"/>
                  </a:lnTo>
                  <a:lnTo>
                    <a:pt x="3213" y="39433"/>
                  </a:lnTo>
                  <a:close/>
                </a:path>
                <a:path w="143509" h="43814">
                  <a:moveTo>
                    <a:pt x="14897" y="33782"/>
                  </a:moveTo>
                  <a:lnTo>
                    <a:pt x="12763" y="34937"/>
                  </a:lnTo>
                  <a:lnTo>
                    <a:pt x="11684" y="35496"/>
                  </a:lnTo>
                  <a:lnTo>
                    <a:pt x="11684" y="42976"/>
                  </a:lnTo>
                  <a:lnTo>
                    <a:pt x="12395" y="43700"/>
                  </a:lnTo>
                  <a:lnTo>
                    <a:pt x="13284" y="43700"/>
                  </a:lnTo>
                  <a:lnTo>
                    <a:pt x="14185" y="43700"/>
                  </a:lnTo>
                  <a:lnTo>
                    <a:pt x="14897" y="42976"/>
                  </a:lnTo>
                  <a:lnTo>
                    <a:pt x="14897" y="33782"/>
                  </a:lnTo>
                  <a:close/>
                </a:path>
                <a:path w="143509" h="43814">
                  <a:moveTo>
                    <a:pt x="26581" y="26339"/>
                  </a:moveTo>
                  <a:lnTo>
                    <a:pt x="25527" y="27101"/>
                  </a:lnTo>
                  <a:lnTo>
                    <a:pt x="23355" y="28587"/>
                  </a:lnTo>
                  <a:lnTo>
                    <a:pt x="23355" y="42976"/>
                  </a:lnTo>
                  <a:lnTo>
                    <a:pt x="24079" y="43700"/>
                  </a:lnTo>
                  <a:lnTo>
                    <a:pt x="24968" y="43700"/>
                  </a:lnTo>
                  <a:lnTo>
                    <a:pt x="25857" y="43700"/>
                  </a:lnTo>
                  <a:lnTo>
                    <a:pt x="26581" y="42976"/>
                  </a:lnTo>
                  <a:lnTo>
                    <a:pt x="26581" y="26339"/>
                  </a:lnTo>
                  <a:close/>
                </a:path>
                <a:path w="143509" h="43814">
                  <a:moveTo>
                    <a:pt x="38265" y="16662"/>
                  </a:moveTo>
                  <a:lnTo>
                    <a:pt x="37211" y="17653"/>
                  </a:lnTo>
                  <a:lnTo>
                    <a:pt x="35052" y="19596"/>
                  </a:lnTo>
                  <a:lnTo>
                    <a:pt x="35052" y="42976"/>
                  </a:lnTo>
                  <a:lnTo>
                    <a:pt x="35775" y="43700"/>
                  </a:lnTo>
                  <a:lnTo>
                    <a:pt x="36652" y="43700"/>
                  </a:lnTo>
                  <a:lnTo>
                    <a:pt x="37541" y="43700"/>
                  </a:lnTo>
                  <a:lnTo>
                    <a:pt x="38265" y="42976"/>
                  </a:lnTo>
                  <a:lnTo>
                    <a:pt x="38265" y="16662"/>
                  </a:lnTo>
                  <a:close/>
                </a:path>
                <a:path w="143509" h="43814">
                  <a:moveTo>
                    <a:pt x="49949" y="3848"/>
                  </a:moveTo>
                  <a:lnTo>
                    <a:pt x="48907" y="5181"/>
                  </a:lnTo>
                  <a:lnTo>
                    <a:pt x="46736" y="7772"/>
                  </a:lnTo>
                  <a:lnTo>
                    <a:pt x="46736" y="42976"/>
                  </a:lnTo>
                  <a:lnTo>
                    <a:pt x="47447" y="43700"/>
                  </a:lnTo>
                  <a:lnTo>
                    <a:pt x="48336" y="43700"/>
                  </a:lnTo>
                  <a:lnTo>
                    <a:pt x="49225" y="43700"/>
                  </a:lnTo>
                  <a:lnTo>
                    <a:pt x="49949" y="42976"/>
                  </a:lnTo>
                  <a:lnTo>
                    <a:pt x="49949" y="3848"/>
                  </a:lnTo>
                  <a:close/>
                </a:path>
                <a:path w="143509" h="43814">
                  <a:moveTo>
                    <a:pt x="61633" y="711"/>
                  </a:moveTo>
                  <a:lnTo>
                    <a:pt x="60909" y="0"/>
                  </a:lnTo>
                  <a:lnTo>
                    <a:pt x="59131" y="0"/>
                  </a:lnTo>
                  <a:lnTo>
                    <a:pt x="58407" y="711"/>
                  </a:lnTo>
                  <a:lnTo>
                    <a:pt x="58407" y="42976"/>
                  </a:lnTo>
                  <a:lnTo>
                    <a:pt x="59131" y="43700"/>
                  </a:lnTo>
                  <a:lnTo>
                    <a:pt x="60020" y="43700"/>
                  </a:lnTo>
                  <a:lnTo>
                    <a:pt x="60909" y="43700"/>
                  </a:lnTo>
                  <a:lnTo>
                    <a:pt x="61633" y="42976"/>
                  </a:lnTo>
                  <a:lnTo>
                    <a:pt x="61633" y="711"/>
                  </a:lnTo>
                  <a:close/>
                </a:path>
                <a:path w="143509" h="43814">
                  <a:moveTo>
                    <a:pt x="73317" y="711"/>
                  </a:moveTo>
                  <a:lnTo>
                    <a:pt x="72593" y="0"/>
                  </a:lnTo>
                  <a:lnTo>
                    <a:pt x="70815" y="0"/>
                  </a:lnTo>
                  <a:lnTo>
                    <a:pt x="70091" y="711"/>
                  </a:lnTo>
                  <a:lnTo>
                    <a:pt x="70091" y="42976"/>
                  </a:lnTo>
                  <a:lnTo>
                    <a:pt x="70815" y="43700"/>
                  </a:lnTo>
                  <a:lnTo>
                    <a:pt x="71704" y="43700"/>
                  </a:lnTo>
                  <a:lnTo>
                    <a:pt x="72593" y="43700"/>
                  </a:lnTo>
                  <a:lnTo>
                    <a:pt x="73317" y="42976"/>
                  </a:lnTo>
                  <a:lnTo>
                    <a:pt x="73317" y="711"/>
                  </a:lnTo>
                  <a:close/>
                </a:path>
                <a:path w="143509" h="43814">
                  <a:moveTo>
                    <a:pt x="84988" y="546"/>
                  </a:moveTo>
                  <a:lnTo>
                    <a:pt x="84442" y="0"/>
                  </a:lnTo>
                  <a:lnTo>
                    <a:pt x="82334" y="0"/>
                  </a:lnTo>
                  <a:lnTo>
                    <a:pt x="81788" y="546"/>
                  </a:lnTo>
                  <a:lnTo>
                    <a:pt x="81788" y="43141"/>
                  </a:lnTo>
                  <a:lnTo>
                    <a:pt x="82334" y="43700"/>
                  </a:lnTo>
                  <a:lnTo>
                    <a:pt x="83756" y="43700"/>
                  </a:lnTo>
                  <a:lnTo>
                    <a:pt x="84442" y="43700"/>
                  </a:lnTo>
                  <a:lnTo>
                    <a:pt x="84988" y="43141"/>
                  </a:lnTo>
                  <a:lnTo>
                    <a:pt x="84988" y="546"/>
                  </a:lnTo>
                  <a:close/>
                </a:path>
                <a:path w="143509" h="43814">
                  <a:moveTo>
                    <a:pt x="96672" y="711"/>
                  </a:moveTo>
                  <a:lnTo>
                    <a:pt x="95961" y="0"/>
                  </a:lnTo>
                  <a:lnTo>
                    <a:pt x="94183" y="0"/>
                  </a:lnTo>
                  <a:lnTo>
                    <a:pt x="93472" y="711"/>
                  </a:lnTo>
                  <a:lnTo>
                    <a:pt x="93472" y="42976"/>
                  </a:lnTo>
                  <a:lnTo>
                    <a:pt x="94183" y="43700"/>
                  </a:lnTo>
                  <a:lnTo>
                    <a:pt x="95072" y="43700"/>
                  </a:lnTo>
                  <a:lnTo>
                    <a:pt x="95961" y="43700"/>
                  </a:lnTo>
                  <a:lnTo>
                    <a:pt x="96672" y="42976"/>
                  </a:lnTo>
                  <a:lnTo>
                    <a:pt x="96672" y="711"/>
                  </a:lnTo>
                  <a:close/>
                </a:path>
                <a:path w="143509" h="43814">
                  <a:moveTo>
                    <a:pt x="108356" y="711"/>
                  </a:moveTo>
                  <a:lnTo>
                    <a:pt x="107632" y="0"/>
                  </a:lnTo>
                  <a:lnTo>
                    <a:pt x="105867" y="0"/>
                  </a:lnTo>
                  <a:lnTo>
                    <a:pt x="105143" y="711"/>
                  </a:lnTo>
                  <a:lnTo>
                    <a:pt x="105143" y="42976"/>
                  </a:lnTo>
                  <a:lnTo>
                    <a:pt x="105867" y="43700"/>
                  </a:lnTo>
                  <a:lnTo>
                    <a:pt x="106756" y="43700"/>
                  </a:lnTo>
                  <a:lnTo>
                    <a:pt x="107632" y="43700"/>
                  </a:lnTo>
                  <a:lnTo>
                    <a:pt x="108356" y="42976"/>
                  </a:lnTo>
                  <a:lnTo>
                    <a:pt x="108356" y="711"/>
                  </a:lnTo>
                  <a:close/>
                </a:path>
                <a:path w="143509" h="43814">
                  <a:moveTo>
                    <a:pt x="120040" y="711"/>
                  </a:moveTo>
                  <a:lnTo>
                    <a:pt x="119316" y="0"/>
                  </a:lnTo>
                  <a:lnTo>
                    <a:pt x="117551" y="0"/>
                  </a:lnTo>
                  <a:lnTo>
                    <a:pt x="116827" y="711"/>
                  </a:lnTo>
                  <a:lnTo>
                    <a:pt x="116827" y="42976"/>
                  </a:lnTo>
                  <a:lnTo>
                    <a:pt x="117551" y="43700"/>
                  </a:lnTo>
                  <a:lnTo>
                    <a:pt x="118440" y="43700"/>
                  </a:lnTo>
                  <a:lnTo>
                    <a:pt x="119316" y="43700"/>
                  </a:lnTo>
                  <a:lnTo>
                    <a:pt x="120040" y="42976"/>
                  </a:lnTo>
                  <a:lnTo>
                    <a:pt x="120040" y="711"/>
                  </a:lnTo>
                  <a:close/>
                </a:path>
                <a:path w="143509" h="43814">
                  <a:moveTo>
                    <a:pt x="131724" y="7658"/>
                  </a:moveTo>
                  <a:lnTo>
                    <a:pt x="128511" y="1993"/>
                  </a:lnTo>
                  <a:lnTo>
                    <a:pt x="128511" y="42976"/>
                  </a:lnTo>
                  <a:lnTo>
                    <a:pt x="129235" y="43700"/>
                  </a:lnTo>
                  <a:lnTo>
                    <a:pt x="130124" y="43700"/>
                  </a:lnTo>
                  <a:lnTo>
                    <a:pt x="131013" y="43700"/>
                  </a:lnTo>
                  <a:lnTo>
                    <a:pt x="131724" y="42976"/>
                  </a:lnTo>
                  <a:lnTo>
                    <a:pt x="131724" y="7658"/>
                  </a:lnTo>
                  <a:close/>
                </a:path>
                <a:path w="143509" h="43814">
                  <a:moveTo>
                    <a:pt x="143408" y="28282"/>
                  </a:moveTo>
                  <a:lnTo>
                    <a:pt x="140195" y="22618"/>
                  </a:lnTo>
                  <a:lnTo>
                    <a:pt x="140195" y="42976"/>
                  </a:lnTo>
                  <a:lnTo>
                    <a:pt x="140919" y="43700"/>
                  </a:lnTo>
                  <a:lnTo>
                    <a:pt x="141795" y="43700"/>
                  </a:lnTo>
                  <a:lnTo>
                    <a:pt x="142697" y="43700"/>
                  </a:lnTo>
                  <a:lnTo>
                    <a:pt x="143408" y="42976"/>
                  </a:lnTo>
                  <a:lnTo>
                    <a:pt x="143408" y="28282"/>
                  </a:lnTo>
                  <a:close/>
                </a:path>
              </a:pathLst>
            </a:custGeom>
            <a:solidFill>
              <a:srgbClr val="F4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890184" y="46710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1" y="111"/>
                  </a:moveTo>
                  <a:lnTo>
                    <a:pt x="0" y="111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03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4890184" y="46710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11"/>
                  </a:moveTo>
                  <a:close/>
                </a:path>
              </a:pathLst>
            </a:custGeom>
            <a:solidFill>
              <a:srgbClr val="3D37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4870004" y="4671002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5">
                  <a:moveTo>
                    <a:pt x="20180" y="111"/>
                  </a:moveTo>
                  <a:lnTo>
                    <a:pt x="0" y="111"/>
                  </a:lnTo>
                  <a:lnTo>
                    <a:pt x="20214" y="0"/>
                  </a:lnTo>
                  <a:close/>
                </a:path>
              </a:pathLst>
            </a:custGeom>
            <a:solidFill>
              <a:srgbClr val="D4B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4852957" y="4671113"/>
              <a:ext cx="67310" cy="51435"/>
            </a:xfrm>
            <a:custGeom>
              <a:avLst/>
              <a:gdLst/>
              <a:ahLst/>
              <a:cxnLst/>
              <a:rect l="l" t="t" r="r" b="b"/>
              <a:pathLst>
                <a:path w="67309" h="51435">
                  <a:moveTo>
                    <a:pt x="66708" y="51117"/>
                  </a:moveTo>
                  <a:lnTo>
                    <a:pt x="0" y="51117"/>
                  </a:lnTo>
                  <a:lnTo>
                    <a:pt x="1156" y="49227"/>
                  </a:lnTo>
                  <a:lnTo>
                    <a:pt x="1719" y="48265"/>
                  </a:lnTo>
                  <a:lnTo>
                    <a:pt x="65091" y="48265"/>
                  </a:lnTo>
                  <a:lnTo>
                    <a:pt x="66708" y="51117"/>
                  </a:lnTo>
                  <a:close/>
                </a:path>
                <a:path w="67309" h="51435">
                  <a:moveTo>
                    <a:pt x="40299" y="4540"/>
                  </a:moveTo>
                  <a:lnTo>
                    <a:pt x="16561" y="4540"/>
                  </a:lnTo>
                  <a:lnTo>
                    <a:pt x="16757" y="3031"/>
                  </a:lnTo>
                  <a:lnTo>
                    <a:pt x="16920" y="1515"/>
                  </a:lnTo>
                  <a:lnTo>
                    <a:pt x="17046" y="0"/>
                  </a:lnTo>
                  <a:lnTo>
                    <a:pt x="37728" y="0"/>
                  </a:lnTo>
                  <a:lnTo>
                    <a:pt x="40299" y="4540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4851885" y="4722231"/>
              <a:ext cx="69215" cy="1905"/>
            </a:xfrm>
            <a:custGeom>
              <a:avLst/>
              <a:gdLst/>
              <a:ahLst/>
              <a:cxnLst/>
              <a:rect l="l" t="t" r="r" b="b"/>
              <a:pathLst>
                <a:path w="69215" h="1904">
                  <a:moveTo>
                    <a:pt x="68734" y="1687"/>
                  </a:moveTo>
                  <a:lnTo>
                    <a:pt x="0" y="1687"/>
                  </a:lnTo>
                  <a:lnTo>
                    <a:pt x="1071" y="0"/>
                  </a:lnTo>
                  <a:lnTo>
                    <a:pt x="67780" y="0"/>
                  </a:lnTo>
                  <a:lnTo>
                    <a:pt x="68734" y="1687"/>
                  </a:lnTo>
                  <a:close/>
                </a:path>
              </a:pathLst>
            </a:custGeom>
            <a:solidFill>
              <a:srgbClr val="D5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4854691" y="4675653"/>
              <a:ext cx="63500" cy="43815"/>
            </a:xfrm>
            <a:custGeom>
              <a:avLst/>
              <a:gdLst/>
              <a:ahLst/>
              <a:cxnLst/>
              <a:rect l="l" t="t" r="r" b="b"/>
              <a:pathLst>
                <a:path w="63500" h="43814">
                  <a:moveTo>
                    <a:pt x="17722" y="43699"/>
                  </a:moveTo>
                  <a:lnTo>
                    <a:pt x="7815" y="43699"/>
                  </a:lnTo>
                  <a:lnTo>
                    <a:pt x="8538" y="42975"/>
                  </a:lnTo>
                  <a:lnTo>
                    <a:pt x="8538" y="25673"/>
                  </a:lnTo>
                  <a:lnTo>
                    <a:pt x="14826" y="0"/>
                  </a:lnTo>
                  <a:lnTo>
                    <a:pt x="17722" y="0"/>
                  </a:lnTo>
                  <a:lnTo>
                    <a:pt x="17007" y="715"/>
                  </a:lnTo>
                  <a:lnTo>
                    <a:pt x="17007" y="42975"/>
                  </a:lnTo>
                  <a:lnTo>
                    <a:pt x="17722" y="43699"/>
                  </a:lnTo>
                  <a:close/>
                </a:path>
                <a:path w="63500" h="43814">
                  <a:moveTo>
                    <a:pt x="29245" y="43699"/>
                  </a:moveTo>
                  <a:lnTo>
                    <a:pt x="19500" y="43699"/>
                  </a:lnTo>
                  <a:lnTo>
                    <a:pt x="20214" y="42975"/>
                  </a:lnTo>
                  <a:lnTo>
                    <a:pt x="20214" y="715"/>
                  </a:lnTo>
                  <a:lnTo>
                    <a:pt x="19500" y="0"/>
                  </a:lnTo>
                  <a:lnTo>
                    <a:pt x="29245" y="0"/>
                  </a:lnTo>
                  <a:lnTo>
                    <a:pt x="28692" y="553"/>
                  </a:lnTo>
                  <a:lnTo>
                    <a:pt x="28692" y="43136"/>
                  </a:lnTo>
                  <a:lnTo>
                    <a:pt x="29245" y="43699"/>
                  </a:lnTo>
                  <a:close/>
                </a:path>
                <a:path w="63500" h="43814">
                  <a:moveTo>
                    <a:pt x="41092" y="43699"/>
                  </a:moveTo>
                  <a:lnTo>
                    <a:pt x="31348" y="43699"/>
                  </a:lnTo>
                  <a:lnTo>
                    <a:pt x="31899" y="43136"/>
                  </a:lnTo>
                  <a:lnTo>
                    <a:pt x="31899" y="553"/>
                  </a:lnTo>
                  <a:lnTo>
                    <a:pt x="31348" y="0"/>
                  </a:lnTo>
                  <a:lnTo>
                    <a:pt x="38564" y="0"/>
                  </a:lnTo>
                  <a:lnTo>
                    <a:pt x="40368" y="3177"/>
                  </a:lnTo>
                  <a:lnTo>
                    <a:pt x="40368" y="42975"/>
                  </a:lnTo>
                  <a:lnTo>
                    <a:pt x="41092" y="43699"/>
                  </a:lnTo>
                  <a:close/>
                </a:path>
                <a:path w="63500" h="43814">
                  <a:moveTo>
                    <a:pt x="52777" y="43699"/>
                  </a:moveTo>
                  <a:lnTo>
                    <a:pt x="42863" y="43699"/>
                  </a:lnTo>
                  <a:lnTo>
                    <a:pt x="43586" y="42975"/>
                  </a:lnTo>
                  <a:lnTo>
                    <a:pt x="43586" y="8849"/>
                  </a:lnTo>
                  <a:lnTo>
                    <a:pt x="52053" y="23791"/>
                  </a:lnTo>
                  <a:lnTo>
                    <a:pt x="52053" y="42975"/>
                  </a:lnTo>
                  <a:lnTo>
                    <a:pt x="52777" y="43699"/>
                  </a:lnTo>
                  <a:close/>
                </a:path>
                <a:path w="63500" h="43814">
                  <a:moveTo>
                    <a:pt x="63342" y="43699"/>
                  </a:moveTo>
                  <a:lnTo>
                    <a:pt x="54548" y="43699"/>
                  </a:lnTo>
                  <a:lnTo>
                    <a:pt x="55271" y="42975"/>
                  </a:lnTo>
                  <a:lnTo>
                    <a:pt x="55271" y="29463"/>
                  </a:lnTo>
                  <a:lnTo>
                    <a:pt x="63342" y="43699"/>
                  </a:lnTo>
                  <a:close/>
                </a:path>
                <a:path w="63500" h="43814">
                  <a:moveTo>
                    <a:pt x="6043" y="43699"/>
                  </a:moveTo>
                  <a:lnTo>
                    <a:pt x="0" y="43699"/>
                  </a:lnTo>
                  <a:lnTo>
                    <a:pt x="1934" y="40393"/>
                  </a:lnTo>
                  <a:lnTo>
                    <a:pt x="3712" y="36969"/>
                  </a:lnTo>
                  <a:lnTo>
                    <a:pt x="5320" y="33443"/>
                  </a:lnTo>
                  <a:lnTo>
                    <a:pt x="5320" y="42975"/>
                  </a:lnTo>
                  <a:lnTo>
                    <a:pt x="6043" y="43699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860003" y="4675656"/>
              <a:ext cx="50165" cy="43815"/>
            </a:xfrm>
            <a:custGeom>
              <a:avLst/>
              <a:gdLst/>
              <a:ahLst/>
              <a:cxnLst/>
              <a:rect l="l" t="t" r="r" b="b"/>
              <a:pathLst>
                <a:path w="50165" h="43814">
                  <a:moveTo>
                    <a:pt x="3225" y="25679"/>
                  </a:moveTo>
                  <a:lnTo>
                    <a:pt x="2247" y="28308"/>
                  </a:lnTo>
                  <a:lnTo>
                    <a:pt x="1155" y="30911"/>
                  </a:lnTo>
                  <a:lnTo>
                    <a:pt x="0" y="33451"/>
                  </a:lnTo>
                  <a:lnTo>
                    <a:pt x="0" y="42976"/>
                  </a:lnTo>
                  <a:lnTo>
                    <a:pt x="723" y="43700"/>
                  </a:lnTo>
                  <a:lnTo>
                    <a:pt x="1612" y="43700"/>
                  </a:lnTo>
                  <a:lnTo>
                    <a:pt x="2501" y="43700"/>
                  </a:lnTo>
                  <a:lnTo>
                    <a:pt x="3225" y="42976"/>
                  </a:lnTo>
                  <a:lnTo>
                    <a:pt x="3225" y="25679"/>
                  </a:lnTo>
                  <a:close/>
                </a:path>
                <a:path w="50165" h="43814">
                  <a:moveTo>
                    <a:pt x="14897" y="723"/>
                  </a:moveTo>
                  <a:lnTo>
                    <a:pt x="14185" y="0"/>
                  </a:lnTo>
                  <a:lnTo>
                    <a:pt x="12407" y="0"/>
                  </a:lnTo>
                  <a:lnTo>
                    <a:pt x="11684" y="723"/>
                  </a:lnTo>
                  <a:lnTo>
                    <a:pt x="11684" y="42976"/>
                  </a:lnTo>
                  <a:lnTo>
                    <a:pt x="12407" y="43700"/>
                  </a:lnTo>
                  <a:lnTo>
                    <a:pt x="13296" y="43700"/>
                  </a:lnTo>
                  <a:lnTo>
                    <a:pt x="14185" y="43700"/>
                  </a:lnTo>
                  <a:lnTo>
                    <a:pt x="14897" y="42976"/>
                  </a:lnTo>
                  <a:lnTo>
                    <a:pt x="14897" y="723"/>
                  </a:lnTo>
                  <a:close/>
                </a:path>
                <a:path w="50165" h="43814">
                  <a:moveTo>
                    <a:pt x="26581" y="558"/>
                  </a:moveTo>
                  <a:lnTo>
                    <a:pt x="26035" y="0"/>
                  </a:lnTo>
                  <a:lnTo>
                    <a:pt x="23926" y="0"/>
                  </a:lnTo>
                  <a:lnTo>
                    <a:pt x="23380" y="558"/>
                  </a:lnTo>
                  <a:lnTo>
                    <a:pt x="23380" y="43141"/>
                  </a:lnTo>
                  <a:lnTo>
                    <a:pt x="23926" y="43700"/>
                  </a:lnTo>
                  <a:lnTo>
                    <a:pt x="25336" y="43700"/>
                  </a:lnTo>
                  <a:lnTo>
                    <a:pt x="26035" y="43700"/>
                  </a:lnTo>
                  <a:lnTo>
                    <a:pt x="26581" y="43141"/>
                  </a:lnTo>
                  <a:lnTo>
                    <a:pt x="26581" y="558"/>
                  </a:lnTo>
                  <a:close/>
                </a:path>
                <a:path w="50165" h="43814">
                  <a:moveTo>
                    <a:pt x="38265" y="8851"/>
                  </a:moveTo>
                  <a:lnTo>
                    <a:pt x="35052" y="3175"/>
                  </a:lnTo>
                  <a:lnTo>
                    <a:pt x="35052" y="42976"/>
                  </a:lnTo>
                  <a:lnTo>
                    <a:pt x="35775" y="43700"/>
                  </a:lnTo>
                  <a:lnTo>
                    <a:pt x="36664" y="43700"/>
                  </a:lnTo>
                  <a:lnTo>
                    <a:pt x="37541" y="43700"/>
                  </a:lnTo>
                  <a:lnTo>
                    <a:pt x="38265" y="42976"/>
                  </a:lnTo>
                  <a:lnTo>
                    <a:pt x="38265" y="8851"/>
                  </a:lnTo>
                  <a:close/>
                </a:path>
                <a:path w="50165" h="43814">
                  <a:moveTo>
                    <a:pt x="49949" y="29464"/>
                  </a:moveTo>
                  <a:lnTo>
                    <a:pt x="46736" y="23799"/>
                  </a:lnTo>
                  <a:lnTo>
                    <a:pt x="46736" y="42976"/>
                  </a:lnTo>
                  <a:lnTo>
                    <a:pt x="47459" y="43700"/>
                  </a:lnTo>
                  <a:lnTo>
                    <a:pt x="48348" y="43700"/>
                  </a:lnTo>
                  <a:lnTo>
                    <a:pt x="49225" y="43700"/>
                  </a:lnTo>
                  <a:lnTo>
                    <a:pt x="49949" y="42976"/>
                  </a:lnTo>
                  <a:lnTo>
                    <a:pt x="49949" y="29464"/>
                  </a:lnTo>
                  <a:close/>
                </a:path>
              </a:pathLst>
            </a:custGeom>
            <a:solidFill>
              <a:srgbClr val="F4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870165" y="4666461"/>
              <a:ext cx="19685" cy="3175"/>
            </a:xfrm>
            <a:custGeom>
              <a:avLst/>
              <a:gdLst/>
              <a:ahLst/>
              <a:cxnLst/>
              <a:rect l="l" t="t" r="r" b="b"/>
              <a:pathLst>
                <a:path w="19684" h="3175">
                  <a:moveTo>
                    <a:pt x="19363" y="2605"/>
                  </a:moveTo>
                  <a:lnTo>
                    <a:pt x="0" y="2605"/>
                  </a:lnTo>
                  <a:lnTo>
                    <a:pt x="145" y="0"/>
                  </a:lnTo>
                  <a:lnTo>
                    <a:pt x="17881" y="0"/>
                  </a:lnTo>
                  <a:lnTo>
                    <a:pt x="19363" y="2605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4870012" y="4669067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39">
                  <a:moveTo>
                    <a:pt x="20604" y="1934"/>
                  </a:moveTo>
                  <a:lnTo>
                    <a:pt x="0" y="1934"/>
                  </a:lnTo>
                  <a:lnTo>
                    <a:pt x="152" y="0"/>
                  </a:lnTo>
                  <a:lnTo>
                    <a:pt x="19515" y="0"/>
                  </a:lnTo>
                  <a:lnTo>
                    <a:pt x="20604" y="1934"/>
                  </a:lnTo>
                  <a:close/>
                </a:path>
              </a:pathLst>
            </a:custGeom>
            <a:solidFill>
              <a:srgbClr val="D5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4865799" y="4627856"/>
              <a:ext cx="22860" cy="38735"/>
            </a:xfrm>
            <a:custGeom>
              <a:avLst/>
              <a:gdLst/>
              <a:ahLst/>
              <a:cxnLst/>
              <a:rect l="l" t="t" r="r" b="b"/>
              <a:pathLst>
                <a:path w="22859" h="38735">
                  <a:moveTo>
                    <a:pt x="22247" y="38604"/>
                  </a:moveTo>
                  <a:lnTo>
                    <a:pt x="4512" y="38604"/>
                  </a:lnTo>
                  <a:lnTo>
                    <a:pt x="4597" y="36781"/>
                  </a:lnTo>
                  <a:lnTo>
                    <a:pt x="4638" y="33109"/>
                  </a:lnTo>
                  <a:lnTo>
                    <a:pt x="4338" y="24698"/>
                  </a:lnTo>
                  <a:lnTo>
                    <a:pt x="3452" y="16446"/>
                  </a:lnTo>
                  <a:lnTo>
                    <a:pt x="1999" y="8375"/>
                  </a:lnTo>
                  <a:lnTo>
                    <a:pt x="0" y="510"/>
                  </a:lnTo>
                  <a:lnTo>
                    <a:pt x="366" y="0"/>
                  </a:lnTo>
                  <a:lnTo>
                    <a:pt x="6128" y="10162"/>
                  </a:lnTo>
                  <a:lnTo>
                    <a:pt x="6128" y="38016"/>
                  </a:lnTo>
                  <a:lnTo>
                    <a:pt x="6691" y="38570"/>
                  </a:lnTo>
                  <a:lnTo>
                    <a:pt x="8793" y="38570"/>
                  </a:lnTo>
                  <a:lnTo>
                    <a:pt x="9347" y="38016"/>
                  </a:lnTo>
                  <a:lnTo>
                    <a:pt x="9347" y="15834"/>
                  </a:lnTo>
                  <a:lnTo>
                    <a:pt x="17813" y="30776"/>
                  </a:lnTo>
                  <a:lnTo>
                    <a:pt x="17813" y="37854"/>
                  </a:lnTo>
                  <a:lnTo>
                    <a:pt x="18528" y="38570"/>
                  </a:lnTo>
                  <a:lnTo>
                    <a:pt x="20308" y="38570"/>
                  </a:lnTo>
                  <a:lnTo>
                    <a:pt x="21031" y="37854"/>
                  </a:lnTo>
                  <a:lnTo>
                    <a:pt x="21031" y="36441"/>
                  </a:lnTo>
                  <a:lnTo>
                    <a:pt x="22247" y="38604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4871916" y="4638026"/>
              <a:ext cx="15240" cy="28575"/>
            </a:xfrm>
            <a:custGeom>
              <a:avLst/>
              <a:gdLst/>
              <a:ahLst/>
              <a:cxnLst/>
              <a:rect l="l" t="t" r="r" b="b"/>
              <a:pathLst>
                <a:path w="15240" h="28575">
                  <a:moveTo>
                    <a:pt x="3225" y="5664"/>
                  </a:moveTo>
                  <a:lnTo>
                    <a:pt x="0" y="0"/>
                  </a:lnTo>
                  <a:lnTo>
                    <a:pt x="0" y="27851"/>
                  </a:lnTo>
                  <a:lnTo>
                    <a:pt x="571" y="28409"/>
                  </a:lnTo>
                  <a:lnTo>
                    <a:pt x="1981" y="28409"/>
                  </a:lnTo>
                  <a:lnTo>
                    <a:pt x="2667" y="28409"/>
                  </a:lnTo>
                  <a:lnTo>
                    <a:pt x="3225" y="27851"/>
                  </a:lnTo>
                  <a:lnTo>
                    <a:pt x="3225" y="5664"/>
                  </a:lnTo>
                  <a:close/>
                </a:path>
                <a:path w="15240" h="28575">
                  <a:moveTo>
                    <a:pt x="14909" y="26276"/>
                  </a:moveTo>
                  <a:lnTo>
                    <a:pt x="11696" y="20612"/>
                  </a:lnTo>
                  <a:lnTo>
                    <a:pt x="11696" y="27686"/>
                  </a:lnTo>
                  <a:lnTo>
                    <a:pt x="12407" y="28409"/>
                  </a:lnTo>
                  <a:lnTo>
                    <a:pt x="13296" y="28409"/>
                  </a:lnTo>
                  <a:lnTo>
                    <a:pt x="14185" y="28409"/>
                  </a:lnTo>
                  <a:lnTo>
                    <a:pt x="14909" y="27686"/>
                  </a:lnTo>
                  <a:lnTo>
                    <a:pt x="14909" y="26276"/>
                  </a:lnTo>
                  <a:close/>
                </a:path>
              </a:pathLst>
            </a:custGeom>
            <a:solidFill>
              <a:srgbClr val="F4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4638916" y="4545101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231775" h="231775">
                  <a:moveTo>
                    <a:pt x="115764" y="231732"/>
                  </a:moveTo>
                  <a:lnTo>
                    <a:pt x="70704" y="222626"/>
                  </a:lnTo>
                  <a:lnTo>
                    <a:pt x="33907" y="197795"/>
                  </a:lnTo>
                  <a:lnTo>
                    <a:pt x="9097" y="160965"/>
                  </a:lnTo>
                  <a:lnTo>
                    <a:pt x="0" y="115865"/>
                  </a:lnTo>
                  <a:lnTo>
                    <a:pt x="9097" y="70766"/>
                  </a:lnTo>
                  <a:lnTo>
                    <a:pt x="33907" y="33936"/>
                  </a:lnTo>
                  <a:lnTo>
                    <a:pt x="70704" y="9105"/>
                  </a:lnTo>
                  <a:lnTo>
                    <a:pt x="115764" y="0"/>
                  </a:lnTo>
                  <a:lnTo>
                    <a:pt x="160823" y="9105"/>
                  </a:lnTo>
                  <a:lnTo>
                    <a:pt x="197618" y="33936"/>
                  </a:lnTo>
                  <a:lnTo>
                    <a:pt x="222425" y="70766"/>
                  </a:lnTo>
                  <a:lnTo>
                    <a:pt x="231521" y="115865"/>
                  </a:lnTo>
                  <a:lnTo>
                    <a:pt x="222425" y="160965"/>
                  </a:lnTo>
                  <a:lnTo>
                    <a:pt x="197618" y="197795"/>
                  </a:lnTo>
                  <a:lnTo>
                    <a:pt x="160823" y="222626"/>
                  </a:lnTo>
                  <a:lnTo>
                    <a:pt x="115764" y="231732"/>
                  </a:lnTo>
                  <a:close/>
                </a:path>
              </a:pathLst>
            </a:custGeom>
            <a:solidFill>
              <a:srgbClr val="FF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4663316" y="4569523"/>
              <a:ext cx="182880" cy="183515"/>
            </a:xfrm>
            <a:custGeom>
              <a:avLst/>
              <a:gdLst/>
              <a:ahLst/>
              <a:cxnLst/>
              <a:rect l="l" t="t" r="r" b="b"/>
              <a:pathLst>
                <a:path w="182880" h="183514">
                  <a:moveTo>
                    <a:pt x="91363" y="182889"/>
                  </a:moveTo>
                  <a:lnTo>
                    <a:pt x="55799" y="175703"/>
                  </a:lnTo>
                  <a:lnTo>
                    <a:pt x="26758" y="156106"/>
                  </a:lnTo>
                  <a:lnTo>
                    <a:pt x="7179" y="127039"/>
                  </a:lnTo>
                  <a:lnTo>
                    <a:pt x="0" y="91443"/>
                  </a:lnTo>
                  <a:lnTo>
                    <a:pt x="7179" y="55848"/>
                  </a:lnTo>
                  <a:lnTo>
                    <a:pt x="26758" y="26782"/>
                  </a:lnTo>
                  <a:lnTo>
                    <a:pt x="55799" y="7185"/>
                  </a:lnTo>
                  <a:lnTo>
                    <a:pt x="91363" y="0"/>
                  </a:lnTo>
                  <a:lnTo>
                    <a:pt x="126923" y="7185"/>
                  </a:lnTo>
                  <a:lnTo>
                    <a:pt x="155962" y="26782"/>
                  </a:lnTo>
                  <a:lnTo>
                    <a:pt x="175541" y="55848"/>
                  </a:lnTo>
                  <a:lnTo>
                    <a:pt x="182720" y="91443"/>
                  </a:lnTo>
                  <a:lnTo>
                    <a:pt x="175541" y="127039"/>
                  </a:lnTo>
                  <a:lnTo>
                    <a:pt x="155962" y="156106"/>
                  </a:lnTo>
                  <a:lnTo>
                    <a:pt x="126923" y="175703"/>
                  </a:lnTo>
                  <a:lnTo>
                    <a:pt x="91363" y="18288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4671504" y="4698712"/>
              <a:ext cx="117475" cy="53975"/>
            </a:xfrm>
            <a:custGeom>
              <a:avLst/>
              <a:gdLst/>
              <a:ahLst/>
              <a:cxnLst/>
              <a:rect l="l" t="t" r="r" b="b"/>
              <a:pathLst>
                <a:path w="117475" h="53975">
                  <a:moveTo>
                    <a:pt x="83175" y="53656"/>
                  </a:moveTo>
                  <a:lnTo>
                    <a:pt x="56594" y="49722"/>
                  </a:lnTo>
                  <a:lnTo>
                    <a:pt x="33101" y="38695"/>
                  </a:lnTo>
                  <a:lnTo>
                    <a:pt x="13852" y="21734"/>
                  </a:lnTo>
                  <a:lnTo>
                    <a:pt x="0" y="0"/>
                  </a:lnTo>
                  <a:lnTo>
                    <a:pt x="15117" y="20746"/>
                  </a:lnTo>
                  <a:lnTo>
                    <a:pt x="35640" y="36889"/>
                  </a:lnTo>
                  <a:lnTo>
                    <a:pt x="60422" y="47358"/>
                  </a:lnTo>
                  <a:lnTo>
                    <a:pt x="88317" y="51085"/>
                  </a:lnTo>
                  <a:lnTo>
                    <a:pt x="95787" y="50824"/>
                  </a:lnTo>
                  <a:lnTo>
                    <a:pt x="103106" y="50057"/>
                  </a:lnTo>
                  <a:lnTo>
                    <a:pt x="110254" y="48802"/>
                  </a:lnTo>
                  <a:lnTo>
                    <a:pt x="117213" y="47081"/>
                  </a:lnTo>
                  <a:lnTo>
                    <a:pt x="109145" y="49890"/>
                  </a:lnTo>
                  <a:lnTo>
                    <a:pt x="100759" y="51952"/>
                  </a:lnTo>
                  <a:lnTo>
                    <a:pt x="92091" y="53222"/>
                  </a:lnTo>
                  <a:lnTo>
                    <a:pt x="83175" y="53656"/>
                  </a:lnTo>
                  <a:close/>
                </a:path>
              </a:pathLst>
            </a:custGeom>
            <a:solidFill>
              <a:srgbClr val="FFF5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4663344" y="4569573"/>
              <a:ext cx="182880" cy="162560"/>
            </a:xfrm>
            <a:custGeom>
              <a:avLst/>
              <a:gdLst/>
              <a:ahLst/>
              <a:cxnLst/>
              <a:rect l="l" t="t" r="r" b="b"/>
              <a:pathLst>
                <a:path w="182880" h="162560">
                  <a:moveTo>
                    <a:pt x="129933" y="115316"/>
                  </a:moveTo>
                  <a:lnTo>
                    <a:pt x="98221" y="88480"/>
                  </a:lnTo>
                  <a:lnTo>
                    <a:pt x="90462" y="85598"/>
                  </a:lnTo>
                  <a:lnTo>
                    <a:pt x="83235" y="81775"/>
                  </a:lnTo>
                  <a:lnTo>
                    <a:pt x="78473" y="76542"/>
                  </a:lnTo>
                  <a:lnTo>
                    <a:pt x="78079" y="69456"/>
                  </a:lnTo>
                  <a:lnTo>
                    <a:pt x="79248" y="65506"/>
                  </a:lnTo>
                  <a:lnTo>
                    <a:pt x="81851" y="62979"/>
                  </a:lnTo>
                  <a:lnTo>
                    <a:pt x="87172" y="61633"/>
                  </a:lnTo>
                  <a:lnTo>
                    <a:pt x="88620" y="61480"/>
                  </a:lnTo>
                  <a:lnTo>
                    <a:pt x="98615" y="61480"/>
                  </a:lnTo>
                  <a:lnTo>
                    <a:pt x="108915" y="66408"/>
                  </a:lnTo>
                  <a:lnTo>
                    <a:pt x="113944" y="71437"/>
                  </a:lnTo>
                  <a:lnTo>
                    <a:pt x="126746" y="59804"/>
                  </a:lnTo>
                  <a:lnTo>
                    <a:pt x="99695" y="44500"/>
                  </a:lnTo>
                  <a:lnTo>
                    <a:pt x="99707" y="33223"/>
                  </a:lnTo>
                  <a:lnTo>
                    <a:pt x="84759" y="33223"/>
                  </a:lnTo>
                  <a:lnTo>
                    <a:pt x="84747" y="44869"/>
                  </a:lnTo>
                  <a:lnTo>
                    <a:pt x="77419" y="46266"/>
                  </a:lnTo>
                  <a:lnTo>
                    <a:pt x="71170" y="49199"/>
                  </a:lnTo>
                  <a:lnTo>
                    <a:pt x="61315" y="58369"/>
                  </a:lnTo>
                  <a:lnTo>
                    <a:pt x="58496" y="65011"/>
                  </a:lnTo>
                  <a:lnTo>
                    <a:pt x="58496" y="72631"/>
                  </a:lnTo>
                  <a:lnTo>
                    <a:pt x="88912" y="104368"/>
                  </a:lnTo>
                  <a:lnTo>
                    <a:pt x="99377" y="108394"/>
                  </a:lnTo>
                  <a:lnTo>
                    <a:pt x="108445" y="113563"/>
                  </a:lnTo>
                  <a:lnTo>
                    <a:pt x="110769" y="117767"/>
                  </a:lnTo>
                  <a:lnTo>
                    <a:pt x="109486" y="127139"/>
                  </a:lnTo>
                  <a:lnTo>
                    <a:pt x="105524" y="131178"/>
                  </a:lnTo>
                  <a:lnTo>
                    <a:pt x="97650" y="133146"/>
                  </a:lnTo>
                  <a:lnTo>
                    <a:pt x="95300" y="133438"/>
                  </a:lnTo>
                  <a:lnTo>
                    <a:pt x="93027" y="133438"/>
                  </a:lnTo>
                  <a:lnTo>
                    <a:pt x="69723" y="119062"/>
                  </a:lnTo>
                  <a:lnTo>
                    <a:pt x="54152" y="127279"/>
                  </a:lnTo>
                  <a:lnTo>
                    <a:pt x="84747" y="150342"/>
                  </a:lnTo>
                  <a:lnTo>
                    <a:pt x="84747" y="161988"/>
                  </a:lnTo>
                  <a:lnTo>
                    <a:pt x="99695" y="161988"/>
                  </a:lnTo>
                  <a:lnTo>
                    <a:pt x="99695" y="150685"/>
                  </a:lnTo>
                  <a:lnTo>
                    <a:pt x="107353" y="149821"/>
                  </a:lnTo>
                  <a:lnTo>
                    <a:pt x="114033" y="147205"/>
                  </a:lnTo>
                  <a:lnTo>
                    <a:pt x="124929" y="138341"/>
                  </a:lnTo>
                  <a:lnTo>
                    <a:pt x="128409" y="131660"/>
                  </a:lnTo>
                  <a:lnTo>
                    <a:pt x="129933" y="115316"/>
                  </a:lnTo>
                  <a:close/>
                </a:path>
                <a:path w="182880" h="162560">
                  <a:moveTo>
                    <a:pt x="182651" y="91401"/>
                  </a:moveTo>
                  <a:lnTo>
                    <a:pt x="175475" y="55816"/>
                  </a:lnTo>
                  <a:lnTo>
                    <a:pt x="155905" y="26771"/>
                  </a:lnTo>
                  <a:lnTo>
                    <a:pt x="126873" y="7175"/>
                  </a:lnTo>
                  <a:lnTo>
                    <a:pt x="91325" y="0"/>
                  </a:lnTo>
                  <a:lnTo>
                    <a:pt x="55778" y="7175"/>
                  </a:lnTo>
                  <a:lnTo>
                    <a:pt x="26746" y="26771"/>
                  </a:lnTo>
                  <a:lnTo>
                    <a:pt x="7175" y="55816"/>
                  </a:lnTo>
                  <a:lnTo>
                    <a:pt x="0" y="91401"/>
                  </a:lnTo>
                  <a:lnTo>
                    <a:pt x="0" y="92265"/>
                  </a:lnTo>
                  <a:lnTo>
                    <a:pt x="63" y="93967"/>
                  </a:lnTo>
                  <a:lnTo>
                    <a:pt x="7937" y="59296"/>
                  </a:lnTo>
                  <a:lnTo>
                    <a:pt x="27622" y="31076"/>
                  </a:lnTo>
                  <a:lnTo>
                    <a:pt x="56349" y="12103"/>
                  </a:lnTo>
                  <a:lnTo>
                    <a:pt x="91325" y="5156"/>
                  </a:lnTo>
                  <a:lnTo>
                    <a:pt x="126314" y="12103"/>
                  </a:lnTo>
                  <a:lnTo>
                    <a:pt x="155028" y="31076"/>
                  </a:lnTo>
                  <a:lnTo>
                    <a:pt x="174726" y="59296"/>
                  </a:lnTo>
                  <a:lnTo>
                    <a:pt x="182587" y="93967"/>
                  </a:lnTo>
                  <a:lnTo>
                    <a:pt x="182651" y="92265"/>
                  </a:lnTo>
                  <a:lnTo>
                    <a:pt x="182651" y="91401"/>
                  </a:lnTo>
                  <a:close/>
                </a:path>
              </a:pathLst>
            </a:custGeom>
            <a:solidFill>
              <a:srgbClr val="DF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4717496" y="4598450"/>
              <a:ext cx="76200" cy="128905"/>
            </a:xfrm>
            <a:custGeom>
              <a:avLst/>
              <a:gdLst/>
              <a:ahLst/>
              <a:cxnLst/>
              <a:rect l="l" t="t" r="r" b="b"/>
              <a:pathLst>
                <a:path w="76200" h="128904">
                  <a:moveTo>
                    <a:pt x="45550" y="128772"/>
                  </a:moveTo>
                  <a:lnTo>
                    <a:pt x="30605" y="128772"/>
                  </a:lnTo>
                  <a:lnTo>
                    <a:pt x="30605" y="117127"/>
                  </a:lnTo>
                  <a:lnTo>
                    <a:pt x="21359" y="114519"/>
                  </a:lnTo>
                  <a:lnTo>
                    <a:pt x="13105" y="109867"/>
                  </a:lnTo>
                  <a:lnTo>
                    <a:pt x="6091" y="103351"/>
                  </a:lnTo>
                  <a:lnTo>
                    <a:pt x="570" y="95150"/>
                  </a:lnTo>
                  <a:lnTo>
                    <a:pt x="0" y="94051"/>
                  </a:lnTo>
                  <a:lnTo>
                    <a:pt x="15574" y="85841"/>
                  </a:lnTo>
                  <a:lnTo>
                    <a:pt x="16197" y="86776"/>
                  </a:lnTo>
                  <a:lnTo>
                    <a:pt x="20925" y="92600"/>
                  </a:lnTo>
                  <a:lnTo>
                    <a:pt x="26344" y="96807"/>
                  </a:lnTo>
                  <a:lnTo>
                    <a:pt x="32359" y="99359"/>
                  </a:lnTo>
                  <a:lnTo>
                    <a:pt x="38878" y="100218"/>
                  </a:lnTo>
                  <a:lnTo>
                    <a:pt x="41159" y="100218"/>
                  </a:lnTo>
                  <a:lnTo>
                    <a:pt x="43499" y="99930"/>
                  </a:lnTo>
                  <a:lnTo>
                    <a:pt x="51371" y="97961"/>
                  </a:lnTo>
                  <a:lnTo>
                    <a:pt x="55337" y="93925"/>
                  </a:lnTo>
                  <a:lnTo>
                    <a:pt x="56622" y="84545"/>
                  </a:lnTo>
                  <a:lnTo>
                    <a:pt x="54300" y="80328"/>
                  </a:lnTo>
                  <a:lnTo>
                    <a:pt x="45227" y="75175"/>
                  </a:lnTo>
                  <a:lnTo>
                    <a:pt x="34767" y="71136"/>
                  </a:lnTo>
                  <a:lnTo>
                    <a:pt x="23705" y="66563"/>
                  </a:lnTo>
                  <a:lnTo>
                    <a:pt x="13950" y="60616"/>
                  </a:lnTo>
                  <a:lnTo>
                    <a:pt x="6998" y="51996"/>
                  </a:lnTo>
                  <a:lnTo>
                    <a:pt x="4348" y="39407"/>
                  </a:lnTo>
                  <a:lnTo>
                    <a:pt x="4348" y="31792"/>
                  </a:lnTo>
                  <a:lnTo>
                    <a:pt x="7166" y="25147"/>
                  </a:lnTo>
                  <a:lnTo>
                    <a:pt x="17022" y="15982"/>
                  </a:lnTo>
                  <a:lnTo>
                    <a:pt x="23269" y="13042"/>
                  </a:lnTo>
                  <a:lnTo>
                    <a:pt x="30605" y="11653"/>
                  </a:lnTo>
                  <a:lnTo>
                    <a:pt x="30614" y="0"/>
                  </a:lnTo>
                  <a:lnTo>
                    <a:pt x="45558" y="0"/>
                  </a:lnTo>
                  <a:lnTo>
                    <a:pt x="45550" y="11287"/>
                  </a:lnTo>
                  <a:lnTo>
                    <a:pt x="52819" y="12883"/>
                  </a:lnTo>
                  <a:lnTo>
                    <a:pt x="59672" y="15841"/>
                  </a:lnTo>
                  <a:lnTo>
                    <a:pt x="66023" y="20117"/>
                  </a:lnTo>
                  <a:lnTo>
                    <a:pt x="71789" y="25666"/>
                  </a:lnTo>
                  <a:lnTo>
                    <a:pt x="72597" y="26587"/>
                  </a:lnTo>
                  <a:lnTo>
                    <a:pt x="59797" y="38214"/>
                  </a:lnTo>
                  <a:lnTo>
                    <a:pt x="58964" y="37379"/>
                  </a:lnTo>
                  <a:lnTo>
                    <a:pt x="53871" y="33627"/>
                  </a:lnTo>
                  <a:lnTo>
                    <a:pt x="46817" y="30363"/>
                  </a:lnTo>
                  <a:lnTo>
                    <a:pt x="39012" y="28451"/>
                  </a:lnTo>
                  <a:lnTo>
                    <a:pt x="31668" y="28759"/>
                  </a:lnTo>
                  <a:lnTo>
                    <a:pt x="27703" y="29773"/>
                  </a:lnTo>
                  <a:lnTo>
                    <a:pt x="25106" y="32285"/>
                  </a:lnTo>
                  <a:lnTo>
                    <a:pt x="23931" y="36238"/>
                  </a:lnTo>
                  <a:lnTo>
                    <a:pt x="24327" y="43325"/>
                  </a:lnTo>
                  <a:lnTo>
                    <a:pt x="29090" y="48551"/>
                  </a:lnTo>
                  <a:lnTo>
                    <a:pt x="36310" y="52378"/>
                  </a:lnTo>
                  <a:lnTo>
                    <a:pt x="44079" y="55267"/>
                  </a:lnTo>
                  <a:lnTo>
                    <a:pt x="47813" y="56571"/>
                  </a:lnTo>
                  <a:lnTo>
                    <a:pt x="58078" y="60754"/>
                  </a:lnTo>
                  <a:lnTo>
                    <a:pt x="64113" y="64594"/>
                  </a:lnTo>
                  <a:lnTo>
                    <a:pt x="68325" y="69263"/>
                  </a:lnTo>
                  <a:lnTo>
                    <a:pt x="73610" y="75133"/>
                  </a:lnTo>
                  <a:lnTo>
                    <a:pt x="75789" y="82101"/>
                  </a:lnTo>
                  <a:lnTo>
                    <a:pt x="74266" y="98456"/>
                  </a:lnTo>
                  <a:lnTo>
                    <a:pt x="70784" y="105125"/>
                  </a:lnTo>
                  <a:lnTo>
                    <a:pt x="59890" y="113985"/>
                  </a:lnTo>
                  <a:lnTo>
                    <a:pt x="53210" y="116591"/>
                  </a:lnTo>
                  <a:lnTo>
                    <a:pt x="45550" y="117470"/>
                  </a:lnTo>
                  <a:lnTo>
                    <a:pt x="45550" y="128772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" name="object 1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5420" rIns="0" bIns="0" rtlCol="0">
            <a:spAutoFit/>
          </a:bodyPr>
          <a:lstStyle/>
          <a:p>
            <a:pPr marL="5648325">
              <a:lnSpc>
                <a:spcPct val="100000"/>
              </a:lnSpc>
              <a:spcBef>
                <a:spcPts val="100"/>
              </a:spcBef>
            </a:pPr>
            <a:r>
              <a:rPr sz="6500" spc="200" dirty="0">
                <a:solidFill>
                  <a:srgbClr val="133244"/>
                </a:solidFill>
              </a:rPr>
              <a:t>Challenges</a:t>
            </a:r>
            <a:r>
              <a:rPr sz="6500" spc="-385" dirty="0">
                <a:solidFill>
                  <a:srgbClr val="133244"/>
                </a:solidFill>
              </a:rPr>
              <a:t> </a:t>
            </a:r>
            <a:r>
              <a:rPr sz="6500" spc="-25" dirty="0">
                <a:solidFill>
                  <a:srgbClr val="133244"/>
                </a:solidFill>
              </a:rPr>
              <a:t>2/2</a:t>
            </a:r>
            <a:endParaRPr sz="6500"/>
          </a:p>
        </p:txBody>
      </p:sp>
      <p:pic>
        <p:nvPicPr>
          <p:cNvPr id="155" name="object 15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77475" y="6699884"/>
            <a:ext cx="104775" cy="104775"/>
          </a:xfrm>
          <a:prstGeom prst="rect">
            <a:avLst/>
          </a:prstGeom>
        </p:spPr>
      </p:pic>
      <p:sp>
        <p:nvSpPr>
          <p:cNvPr id="156" name="object 156"/>
          <p:cNvSpPr txBox="1"/>
          <p:nvPr/>
        </p:nvSpPr>
        <p:spPr>
          <a:xfrm>
            <a:off x="1126105" y="5507970"/>
            <a:ext cx="3065145" cy="22974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4300" marR="5080" indent="-102235">
              <a:lnSpc>
                <a:spcPct val="115199"/>
              </a:lnSpc>
              <a:spcBef>
                <a:spcPts val="114"/>
              </a:spcBef>
            </a:pPr>
            <a:r>
              <a:rPr sz="2700" b="1" spc="-65" dirty="0">
                <a:solidFill>
                  <a:srgbClr val="133244"/>
                </a:solidFill>
                <a:latin typeface="Trebuchet MS"/>
                <a:cs typeface="Trebuchet MS"/>
              </a:rPr>
              <a:t>CLP´S</a:t>
            </a:r>
            <a:r>
              <a:rPr sz="2700" b="1" spc="-16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700" b="1" spc="70" dirty="0">
                <a:solidFill>
                  <a:srgbClr val="133244"/>
                </a:solidFill>
                <a:latin typeface="Trebuchet MS"/>
                <a:cs typeface="Trebuchet MS"/>
              </a:rPr>
              <a:t>FINANCIAL </a:t>
            </a:r>
            <a:r>
              <a:rPr sz="2700" b="1" spc="65" dirty="0">
                <a:solidFill>
                  <a:srgbClr val="133244"/>
                </a:solidFill>
                <a:latin typeface="Trebuchet MS"/>
                <a:cs typeface="Trebuchet MS"/>
              </a:rPr>
              <a:t>TURNAROUND </a:t>
            </a:r>
            <a:r>
              <a:rPr sz="2500" b="1" spc="-60" dirty="0">
                <a:solidFill>
                  <a:srgbClr val="133244"/>
                </a:solidFill>
                <a:latin typeface="Trebuchet MS"/>
                <a:cs typeface="Trebuchet MS"/>
              </a:rPr>
              <a:t>CLP´S</a:t>
            </a:r>
            <a:r>
              <a:rPr sz="2500" b="1" spc="-1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b="1" spc="95" dirty="0">
                <a:solidFill>
                  <a:srgbClr val="133244"/>
                </a:solidFill>
                <a:latin typeface="Trebuchet MS"/>
                <a:cs typeface="Trebuchet MS"/>
              </a:rPr>
              <a:t>WAREHOUSE </a:t>
            </a:r>
            <a:r>
              <a:rPr sz="2500" b="1" spc="110" dirty="0">
                <a:solidFill>
                  <a:srgbClr val="133244"/>
                </a:solidFill>
                <a:latin typeface="Trebuchet MS"/>
                <a:cs typeface="Trebuchet MS"/>
              </a:rPr>
              <a:t>CONSTRUCTION</a:t>
            </a:r>
            <a:r>
              <a:rPr sz="2500" b="1" spc="-15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b="1" spc="-50" dirty="0">
                <a:solidFill>
                  <a:srgbClr val="133244"/>
                </a:solidFill>
                <a:latin typeface="Trebuchet MS"/>
                <a:cs typeface="Trebuchet MS"/>
              </a:rPr>
              <a:t>2</a:t>
            </a:r>
            <a:endParaRPr sz="2500">
              <a:latin typeface="Trebuchet MS"/>
              <a:cs typeface="Trebuchet MS"/>
            </a:endParaRPr>
          </a:p>
          <a:p>
            <a:pPr marL="114300">
              <a:lnSpc>
                <a:spcPct val="100000"/>
              </a:lnSpc>
              <a:spcBef>
                <a:spcPts val="450"/>
              </a:spcBef>
            </a:pPr>
            <a:r>
              <a:rPr sz="2500" b="1" spc="145" dirty="0">
                <a:solidFill>
                  <a:srgbClr val="133244"/>
                </a:solidFill>
                <a:latin typeface="Trebuchet MS"/>
                <a:cs typeface="Trebuchet MS"/>
              </a:rPr>
              <a:t>AND</a:t>
            </a:r>
            <a:r>
              <a:rPr sz="2500" b="1" spc="-15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b="1" spc="-50" dirty="0">
                <a:solidFill>
                  <a:srgbClr val="133244"/>
                </a:solidFill>
                <a:latin typeface="Trebuchet MS"/>
                <a:cs typeface="Trebuchet MS"/>
              </a:rPr>
              <a:t>3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7380900" y="5982826"/>
            <a:ext cx="2729230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4999"/>
              </a:lnSpc>
              <a:spcBef>
                <a:spcPts val="100"/>
              </a:spcBef>
            </a:pPr>
            <a:r>
              <a:rPr sz="2500" b="1" spc="90" dirty="0">
                <a:solidFill>
                  <a:srgbClr val="133244"/>
                </a:solidFill>
                <a:latin typeface="Trebuchet MS"/>
                <a:cs typeface="Trebuchet MS"/>
              </a:rPr>
              <a:t>INCREASE </a:t>
            </a:r>
            <a:r>
              <a:rPr sz="2500" b="1" spc="55" dirty="0">
                <a:solidFill>
                  <a:srgbClr val="133244"/>
                </a:solidFill>
                <a:latin typeface="Trebuchet MS"/>
                <a:cs typeface="Trebuchet MS"/>
              </a:rPr>
              <a:t>PRODUCTIVITY</a:t>
            </a:r>
            <a:r>
              <a:rPr sz="2500" b="1" spc="-120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b="1" spc="-25" dirty="0">
                <a:solidFill>
                  <a:srgbClr val="133244"/>
                </a:solidFill>
                <a:latin typeface="Trebuchet MS"/>
                <a:cs typeface="Trebuchet MS"/>
              </a:rPr>
              <a:t>IN </a:t>
            </a:r>
            <a:r>
              <a:rPr sz="2500" b="1" spc="50" dirty="0">
                <a:solidFill>
                  <a:srgbClr val="133244"/>
                </a:solidFill>
                <a:latin typeface="Trebuchet MS"/>
                <a:cs typeface="Trebuchet MS"/>
              </a:rPr>
              <a:t>PORT</a:t>
            </a:r>
            <a:r>
              <a:rPr sz="2500" b="1" spc="-15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b="1" spc="60" dirty="0">
                <a:solidFill>
                  <a:srgbClr val="133244"/>
                </a:solidFill>
                <a:latin typeface="Trebuchet MS"/>
                <a:cs typeface="Trebuchet MS"/>
              </a:rPr>
              <a:t>OPERATION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3734815" y="6143646"/>
            <a:ext cx="27717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60" dirty="0">
                <a:solidFill>
                  <a:srgbClr val="133244"/>
                </a:solidFill>
                <a:latin typeface="Trebuchet MS"/>
                <a:cs typeface="Trebuchet MS"/>
              </a:rPr>
              <a:t>COST</a:t>
            </a:r>
            <a:r>
              <a:rPr sz="2500" b="1" spc="-145" dirty="0">
                <a:solidFill>
                  <a:srgbClr val="133244"/>
                </a:solidFill>
                <a:latin typeface="Trebuchet MS"/>
                <a:cs typeface="Trebuchet MS"/>
              </a:rPr>
              <a:t> </a:t>
            </a:r>
            <a:r>
              <a:rPr sz="2500" b="1" spc="65" dirty="0">
                <a:solidFill>
                  <a:srgbClr val="133244"/>
                </a:solidFill>
                <a:latin typeface="Trebuchet MS"/>
                <a:cs typeface="Trebuchet MS"/>
              </a:rPr>
              <a:t>REDUCTION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3719" cy="102107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429737"/>
              <a:ext cx="40005" cy="819150"/>
            </a:xfrm>
            <a:custGeom>
              <a:avLst/>
              <a:gdLst/>
              <a:ahLst/>
              <a:cxnLst/>
              <a:rect l="l" t="t" r="r" b="b"/>
              <a:pathLst>
                <a:path w="40005" h="819150">
                  <a:moveTo>
                    <a:pt x="39852" y="773455"/>
                  </a:moveTo>
                  <a:lnTo>
                    <a:pt x="10350" y="739876"/>
                  </a:lnTo>
                  <a:lnTo>
                    <a:pt x="5270" y="738873"/>
                  </a:lnTo>
                  <a:lnTo>
                    <a:pt x="0" y="738873"/>
                  </a:lnTo>
                  <a:lnTo>
                    <a:pt x="0" y="818616"/>
                  </a:lnTo>
                  <a:lnTo>
                    <a:pt x="5270" y="818616"/>
                  </a:lnTo>
                  <a:lnTo>
                    <a:pt x="38836" y="789114"/>
                  </a:lnTo>
                  <a:lnTo>
                    <a:pt x="39852" y="784021"/>
                  </a:lnTo>
                  <a:lnTo>
                    <a:pt x="39852" y="773455"/>
                  </a:lnTo>
                  <a:close/>
                </a:path>
                <a:path w="40005" h="819150">
                  <a:moveTo>
                    <a:pt x="39852" y="527062"/>
                  </a:moveTo>
                  <a:lnTo>
                    <a:pt x="10350" y="493483"/>
                  </a:lnTo>
                  <a:lnTo>
                    <a:pt x="5270" y="492467"/>
                  </a:lnTo>
                  <a:lnTo>
                    <a:pt x="0" y="492467"/>
                  </a:lnTo>
                  <a:lnTo>
                    <a:pt x="0" y="572211"/>
                  </a:lnTo>
                  <a:lnTo>
                    <a:pt x="5270" y="572211"/>
                  </a:lnTo>
                  <a:lnTo>
                    <a:pt x="38836" y="542721"/>
                  </a:lnTo>
                  <a:lnTo>
                    <a:pt x="39852" y="537629"/>
                  </a:lnTo>
                  <a:lnTo>
                    <a:pt x="39852" y="527062"/>
                  </a:lnTo>
                  <a:close/>
                </a:path>
                <a:path w="40005" h="819150">
                  <a:moveTo>
                    <a:pt x="39852" y="280974"/>
                  </a:moveTo>
                  <a:lnTo>
                    <a:pt x="10350" y="247408"/>
                  </a:lnTo>
                  <a:lnTo>
                    <a:pt x="5270" y="246392"/>
                  </a:lnTo>
                  <a:lnTo>
                    <a:pt x="0" y="246392"/>
                  </a:lnTo>
                  <a:lnTo>
                    <a:pt x="0" y="326136"/>
                  </a:lnTo>
                  <a:lnTo>
                    <a:pt x="5270" y="326136"/>
                  </a:lnTo>
                  <a:lnTo>
                    <a:pt x="38836" y="296633"/>
                  </a:lnTo>
                  <a:lnTo>
                    <a:pt x="39852" y="291553"/>
                  </a:lnTo>
                  <a:lnTo>
                    <a:pt x="39852" y="280974"/>
                  </a:lnTo>
                  <a:close/>
                </a:path>
                <a:path w="40005" h="819150">
                  <a:moveTo>
                    <a:pt x="39852" y="34582"/>
                  </a:moveTo>
                  <a:lnTo>
                    <a:pt x="10350" y="1016"/>
                  </a:lnTo>
                  <a:lnTo>
                    <a:pt x="5270" y="0"/>
                  </a:lnTo>
                  <a:lnTo>
                    <a:pt x="0" y="0"/>
                  </a:lnTo>
                  <a:lnTo>
                    <a:pt x="0" y="79743"/>
                  </a:lnTo>
                  <a:lnTo>
                    <a:pt x="5270" y="79743"/>
                  </a:lnTo>
                  <a:lnTo>
                    <a:pt x="38836" y="50241"/>
                  </a:lnTo>
                  <a:lnTo>
                    <a:pt x="39852" y="45161"/>
                  </a:lnTo>
                  <a:lnTo>
                    <a:pt x="39852" y="34582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507" y="9922204"/>
              <a:ext cx="79743" cy="797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507" y="10168598"/>
              <a:ext cx="79743" cy="797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507" y="9676122"/>
              <a:ext cx="79743" cy="797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507" y="9429728"/>
              <a:ext cx="79743" cy="797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590" y="10168598"/>
              <a:ext cx="79743" cy="79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590" y="9922204"/>
              <a:ext cx="79743" cy="79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590" y="9676122"/>
              <a:ext cx="79743" cy="797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590" y="9429728"/>
              <a:ext cx="79743" cy="7974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399134"/>
              <a:ext cx="433705" cy="4157979"/>
            </a:xfrm>
            <a:custGeom>
              <a:avLst/>
              <a:gdLst/>
              <a:ahLst/>
              <a:cxnLst/>
              <a:rect l="l" t="t" r="r" b="b"/>
              <a:pathLst>
                <a:path w="433705" h="4157979">
                  <a:moveTo>
                    <a:pt x="20434" y="4134561"/>
                  </a:moveTo>
                  <a:lnTo>
                    <a:pt x="2654" y="4116781"/>
                  </a:lnTo>
                  <a:lnTo>
                    <a:pt x="0" y="4116781"/>
                  </a:lnTo>
                  <a:lnTo>
                    <a:pt x="0" y="4157789"/>
                  </a:lnTo>
                  <a:lnTo>
                    <a:pt x="2654" y="4157789"/>
                  </a:lnTo>
                  <a:lnTo>
                    <a:pt x="20434" y="4139996"/>
                  </a:lnTo>
                  <a:lnTo>
                    <a:pt x="20434" y="4134561"/>
                  </a:lnTo>
                  <a:close/>
                </a:path>
                <a:path w="433705" h="4157979">
                  <a:moveTo>
                    <a:pt x="20434" y="3905974"/>
                  </a:moveTo>
                  <a:lnTo>
                    <a:pt x="2654" y="3888194"/>
                  </a:lnTo>
                  <a:lnTo>
                    <a:pt x="0" y="3888194"/>
                  </a:lnTo>
                  <a:lnTo>
                    <a:pt x="0" y="3929202"/>
                  </a:lnTo>
                  <a:lnTo>
                    <a:pt x="2654" y="3929202"/>
                  </a:lnTo>
                  <a:lnTo>
                    <a:pt x="20434" y="3911422"/>
                  </a:lnTo>
                  <a:lnTo>
                    <a:pt x="20434" y="3905974"/>
                  </a:lnTo>
                  <a:close/>
                </a:path>
                <a:path w="433705" h="4157979">
                  <a:moveTo>
                    <a:pt x="20434" y="3679355"/>
                  </a:moveTo>
                  <a:lnTo>
                    <a:pt x="18834" y="3671341"/>
                  </a:lnTo>
                  <a:lnTo>
                    <a:pt x="14452" y="3664826"/>
                  </a:lnTo>
                  <a:lnTo>
                    <a:pt x="7937" y="3660457"/>
                  </a:lnTo>
                  <a:lnTo>
                    <a:pt x="0" y="3658844"/>
                  </a:lnTo>
                  <a:lnTo>
                    <a:pt x="0" y="3699865"/>
                  </a:lnTo>
                  <a:lnTo>
                    <a:pt x="7937" y="3698367"/>
                  </a:lnTo>
                  <a:lnTo>
                    <a:pt x="14452" y="3694163"/>
                  </a:lnTo>
                  <a:lnTo>
                    <a:pt x="18834" y="3687686"/>
                  </a:lnTo>
                  <a:lnTo>
                    <a:pt x="20434" y="3679355"/>
                  </a:lnTo>
                  <a:close/>
                </a:path>
                <a:path w="433705" h="4157979">
                  <a:moveTo>
                    <a:pt x="20434" y="3450767"/>
                  </a:moveTo>
                  <a:lnTo>
                    <a:pt x="18834" y="3442766"/>
                  </a:lnTo>
                  <a:lnTo>
                    <a:pt x="14452" y="3436251"/>
                  </a:lnTo>
                  <a:lnTo>
                    <a:pt x="7937" y="3431870"/>
                  </a:lnTo>
                  <a:lnTo>
                    <a:pt x="0" y="3430270"/>
                  </a:lnTo>
                  <a:lnTo>
                    <a:pt x="0" y="3471278"/>
                  </a:lnTo>
                  <a:lnTo>
                    <a:pt x="7937" y="3469678"/>
                  </a:lnTo>
                  <a:lnTo>
                    <a:pt x="14452" y="3465296"/>
                  </a:lnTo>
                  <a:lnTo>
                    <a:pt x="18834" y="3458781"/>
                  </a:lnTo>
                  <a:lnTo>
                    <a:pt x="20434" y="3450767"/>
                  </a:lnTo>
                  <a:close/>
                </a:path>
                <a:path w="433705" h="4157979">
                  <a:moveTo>
                    <a:pt x="20434" y="3222193"/>
                  </a:moveTo>
                  <a:lnTo>
                    <a:pt x="18834" y="3214179"/>
                  </a:lnTo>
                  <a:lnTo>
                    <a:pt x="14452" y="3207664"/>
                  </a:lnTo>
                  <a:lnTo>
                    <a:pt x="7937" y="3203283"/>
                  </a:lnTo>
                  <a:lnTo>
                    <a:pt x="0" y="3201682"/>
                  </a:lnTo>
                  <a:lnTo>
                    <a:pt x="0" y="3242691"/>
                  </a:lnTo>
                  <a:lnTo>
                    <a:pt x="7937" y="3241090"/>
                  </a:lnTo>
                  <a:lnTo>
                    <a:pt x="14452" y="3236709"/>
                  </a:lnTo>
                  <a:lnTo>
                    <a:pt x="18834" y="3230194"/>
                  </a:lnTo>
                  <a:lnTo>
                    <a:pt x="20434" y="3222193"/>
                  </a:lnTo>
                  <a:close/>
                </a:path>
                <a:path w="433705" h="4157979">
                  <a:moveTo>
                    <a:pt x="20434" y="2992844"/>
                  </a:moveTo>
                  <a:lnTo>
                    <a:pt x="18834" y="2984830"/>
                  </a:lnTo>
                  <a:lnTo>
                    <a:pt x="14452" y="2978315"/>
                  </a:lnTo>
                  <a:lnTo>
                    <a:pt x="7937" y="2973946"/>
                  </a:lnTo>
                  <a:lnTo>
                    <a:pt x="0" y="2972333"/>
                  </a:lnTo>
                  <a:lnTo>
                    <a:pt x="0" y="3013341"/>
                  </a:lnTo>
                  <a:lnTo>
                    <a:pt x="7937" y="3011741"/>
                  </a:lnTo>
                  <a:lnTo>
                    <a:pt x="14452" y="3007372"/>
                  </a:lnTo>
                  <a:lnTo>
                    <a:pt x="18834" y="3000857"/>
                  </a:lnTo>
                  <a:lnTo>
                    <a:pt x="20434" y="2992844"/>
                  </a:lnTo>
                  <a:close/>
                </a:path>
                <a:path w="433705" h="4157979">
                  <a:moveTo>
                    <a:pt x="20434" y="2761538"/>
                  </a:moveTo>
                  <a:lnTo>
                    <a:pt x="2654" y="2743758"/>
                  </a:lnTo>
                  <a:lnTo>
                    <a:pt x="0" y="2743758"/>
                  </a:lnTo>
                  <a:lnTo>
                    <a:pt x="0" y="2784767"/>
                  </a:lnTo>
                  <a:lnTo>
                    <a:pt x="2654" y="2784767"/>
                  </a:lnTo>
                  <a:lnTo>
                    <a:pt x="20434" y="2766974"/>
                  </a:lnTo>
                  <a:lnTo>
                    <a:pt x="20434" y="2761538"/>
                  </a:lnTo>
                  <a:close/>
                </a:path>
                <a:path w="433705" h="4157979">
                  <a:moveTo>
                    <a:pt x="20434" y="2532951"/>
                  </a:moveTo>
                  <a:lnTo>
                    <a:pt x="2654" y="2515171"/>
                  </a:lnTo>
                  <a:lnTo>
                    <a:pt x="0" y="2515171"/>
                  </a:lnTo>
                  <a:lnTo>
                    <a:pt x="0" y="2556179"/>
                  </a:lnTo>
                  <a:lnTo>
                    <a:pt x="2654" y="2556179"/>
                  </a:lnTo>
                  <a:lnTo>
                    <a:pt x="20434" y="2538399"/>
                  </a:lnTo>
                  <a:lnTo>
                    <a:pt x="20434" y="2532951"/>
                  </a:lnTo>
                  <a:close/>
                </a:path>
                <a:path w="433705" h="4157979">
                  <a:moveTo>
                    <a:pt x="20434" y="2303615"/>
                  </a:moveTo>
                  <a:lnTo>
                    <a:pt x="2654" y="2285822"/>
                  </a:lnTo>
                  <a:lnTo>
                    <a:pt x="0" y="2285822"/>
                  </a:lnTo>
                  <a:lnTo>
                    <a:pt x="0" y="2326830"/>
                  </a:lnTo>
                  <a:lnTo>
                    <a:pt x="2654" y="2326830"/>
                  </a:lnTo>
                  <a:lnTo>
                    <a:pt x="20434" y="2309050"/>
                  </a:lnTo>
                  <a:lnTo>
                    <a:pt x="20434" y="2303615"/>
                  </a:lnTo>
                  <a:close/>
                </a:path>
                <a:path w="433705" h="4157979">
                  <a:moveTo>
                    <a:pt x="20434" y="2075027"/>
                  </a:moveTo>
                  <a:lnTo>
                    <a:pt x="2654" y="2057247"/>
                  </a:lnTo>
                  <a:lnTo>
                    <a:pt x="0" y="2057247"/>
                  </a:lnTo>
                  <a:lnTo>
                    <a:pt x="0" y="2098255"/>
                  </a:lnTo>
                  <a:lnTo>
                    <a:pt x="2654" y="2098255"/>
                  </a:lnTo>
                  <a:lnTo>
                    <a:pt x="20434" y="2080463"/>
                  </a:lnTo>
                  <a:lnTo>
                    <a:pt x="20434" y="2075027"/>
                  </a:lnTo>
                  <a:close/>
                </a:path>
                <a:path w="433705" h="4157979">
                  <a:moveTo>
                    <a:pt x="20485" y="1848739"/>
                  </a:moveTo>
                  <a:lnTo>
                    <a:pt x="2705" y="1830959"/>
                  </a:lnTo>
                  <a:lnTo>
                    <a:pt x="0" y="1830959"/>
                  </a:lnTo>
                  <a:lnTo>
                    <a:pt x="0" y="1871967"/>
                  </a:lnTo>
                  <a:lnTo>
                    <a:pt x="2705" y="1871967"/>
                  </a:lnTo>
                  <a:lnTo>
                    <a:pt x="20485" y="1854174"/>
                  </a:lnTo>
                  <a:lnTo>
                    <a:pt x="20485" y="1848739"/>
                  </a:lnTo>
                  <a:close/>
                </a:path>
                <a:path w="433705" h="4157979">
                  <a:moveTo>
                    <a:pt x="20485" y="1622120"/>
                  </a:moveTo>
                  <a:lnTo>
                    <a:pt x="18884" y="1614106"/>
                  </a:lnTo>
                  <a:lnTo>
                    <a:pt x="14503" y="1607591"/>
                  </a:lnTo>
                  <a:lnTo>
                    <a:pt x="7988" y="1603209"/>
                  </a:lnTo>
                  <a:lnTo>
                    <a:pt x="0" y="1601609"/>
                  </a:lnTo>
                  <a:lnTo>
                    <a:pt x="0" y="1642618"/>
                  </a:lnTo>
                  <a:lnTo>
                    <a:pt x="7988" y="1641119"/>
                  </a:lnTo>
                  <a:lnTo>
                    <a:pt x="14503" y="1636928"/>
                  </a:lnTo>
                  <a:lnTo>
                    <a:pt x="18884" y="1630451"/>
                  </a:lnTo>
                  <a:lnTo>
                    <a:pt x="20485" y="1622120"/>
                  </a:lnTo>
                  <a:close/>
                </a:path>
                <a:path w="433705" h="4157979">
                  <a:moveTo>
                    <a:pt x="20485" y="1393532"/>
                  </a:moveTo>
                  <a:lnTo>
                    <a:pt x="18884" y="1385519"/>
                  </a:lnTo>
                  <a:lnTo>
                    <a:pt x="14503" y="1379004"/>
                  </a:lnTo>
                  <a:lnTo>
                    <a:pt x="7988" y="1374635"/>
                  </a:lnTo>
                  <a:lnTo>
                    <a:pt x="0" y="1373022"/>
                  </a:lnTo>
                  <a:lnTo>
                    <a:pt x="0" y="1414030"/>
                  </a:lnTo>
                  <a:lnTo>
                    <a:pt x="7988" y="1412430"/>
                  </a:lnTo>
                  <a:lnTo>
                    <a:pt x="14503" y="1408061"/>
                  </a:lnTo>
                  <a:lnTo>
                    <a:pt x="18884" y="1401546"/>
                  </a:lnTo>
                  <a:lnTo>
                    <a:pt x="20485" y="1393532"/>
                  </a:lnTo>
                  <a:close/>
                </a:path>
                <a:path w="433705" h="4157979">
                  <a:moveTo>
                    <a:pt x="20485" y="1164945"/>
                  </a:moveTo>
                  <a:lnTo>
                    <a:pt x="18884" y="1156944"/>
                  </a:lnTo>
                  <a:lnTo>
                    <a:pt x="14503" y="1150429"/>
                  </a:lnTo>
                  <a:lnTo>
                    <a:pt x="7988" y="1146048"/>
                  </a:lnTo>
                  <a:lnTo>
                    <a:pt x="0" y="1144447"/>
                  </a:lnTo>
                  <a:lnTo>
                    <a:pt x="0" y="1185456"/>
                  </a:lnTo>
                  <a:lnTo>
                    <a:pt x="7988" y="1183855"/>
                  </a:lnTo>
                  <a:lnTo>
                    <a:pt x="14503" y="1179474"/>
                  </a:lnTo>
                  <a:lnTo>
                    <a:pt x="18884" y="1172959"/>
                  </a:lnTo>
                  <a:lnTo>
                    <a:pt x="20485" y="1164945"/>
                  </a:lnTo>
                  <a:close/>
                </a:path>
                <a:path w="433705" h="4157979">
                  <a:moveTo>
                    <a:pt x="20485" y="935609"/>
                  </a:moveTo>
                  <a:lnTo>
                    <a:pt x="18884" y="927595"/>
                  </a:lnTo>
                  <a:lnTo>
                    <a:pt x="14503" y="921080"/>
                  </a:lnTo>
                  <a:lnTo>
                    <a:pt x="7988" y="916698"/>
                  </a:lnTo>
                  <a:lnTo>
                    <a:pt x="0" y="915098"/>
                  </a:lnTo>
                  <a:lnTo>
                    <a:pt x="0" y="956106"/>
                  </a:lnTo>
                  <a:lnTo>
                    <a:pt x="7988" y="954506"/>
                  </a:lnTo>
                  <a:lnTo>
                    <a:pt x="14503" y="950125"/>
                  </a:lnTo>
                  <a:lnTo>
                    <a:pt x="18884" y="943610"/>
                  </a:lnTo>
                  <a:lnTo>
                    <a:pt x="20485" y="935609"/>
                  </a:lnTo>
                  <a:close/>
                </a:path>
                <a:path w="433705" h="4157979">
                  <a:moveTo>
                    <a:pt x="20485" y="704303"/>
                  </a:moveTo>
                  <a:lnTo>
                    <a:pt x="2705" y="686511"/>
                  </a:lnTo>
                  <a:lnTo>
                    <a:pt x="0" y="686511"/>
                  </a:lnTo>
                  <a:lnTo>
                    <a:pt x="0" y="727519"/>
                  </a:lnTo>
                  <a:lnTo>
                    <a:pt x="2705" y="727519"/>
                  </a:lnTo>
                  <a:lnTo>
                    <a:pt x="20485" y="709739"/>
                  </a:lnTo>
                  <a:lnTo>
                    <a:pt x="20485" y="704303"/>
                  </a:lnTo>
                  <a:close/>
                </a:path>
                <a:path w="433705" h="4157979">
                  <a:moveTo>
                    <a:pt x="20485" y="475716"/>
                  </a:moveTo>
                  <a:lnTo>
                    <a:pt x="2705" y="457936"/>
                  </a:lnTo>
                  <a:lnTo>
                    <a:pt x="0" y="457936"/>
                  </a:lnTo>
                  <a:lnTo>
                    <a:pt x="0" y="498944"/>
                  </a:lnTo>
                  <a:lnTo>
                    <a:pt x="2705" y="498944"/>
                  </a:lnTo>
                  <a:lnTo>
                    <a:pt x="20485" y="481152"/>
                  </a:lnTo>
                  <a:lnTo>
                    <a:pt x="20485" y="475716"/>
                  </a:lnTo>
                  <a:close/>
                </a:path>
                <a:path w="433705" h="4157979">
                  <a:moveTo>
                    <a:pt x="20485" y="246380"/>
                  </a:moveTo>
                  <a:lnTo>
                    <a:pt x="2705" y="228587"/>
                  </a:lnTo>
                  <a:lnTo>
                    <a:pt x="0" y="228587"/>
                  </a:lnTo>
                  <a:lnTo>
                    <a:pt x="0" y="269595"/>
                  </a:lnTo>
                  <a:lnTo>
                    <a:pt x="2705" y="269595"/>
                  </a:lnTo>
                  <a:lnTo>
                    <a:pt x="20485" y="251815"/>
                  </a:lnTo>
                  <a:lnTo>
                    <a:pt x="20485" y="246380"/>
                  </a:lnTo>
                  <a:close/>
                </a:path>
                <a:path w="433705" h="4157979">
                  <a:moveTo>
                    <a:pt x="20485" y="17792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41008"/>
                  </a:lnTo>
                  <a:lnTo>
                    <a:pt x="2705" y="41008"/>
                  </a:lnTo>
                  <a:lnTo>
                    <a:pt x="20485" y="23228"/>
                  </a:lnTo>
                  <a:lnTo>
                    <a:pt x="20485" y="17792"/>
                  </a:lnTo>
                  <a:close/>
                </a:path>
                <a:path w="433705" h="4157979">
                  <a:moveTo>
                    <a:pt x="226999" y="4134561"/>
                  </a:moveTo>
                  <a:lnTo>
                    <a:pt x="209207" y="4116781"/>
                  </a:lnTo>
                  <a:lnTo>
                    <a:pt x="203771" y="4116781"/>
                  </a:lnTo>
                  <a:lnTo>
                    <a:pt x="185991" y="4134561"/>
                  </a:lnTo>
                  <a:lnTo>
                    <a:pt x="185991" y="4139996"/>
                  </a:lnTo>
                  <a:lnTo>
                    <a:pt x="203771" y="4157789"/>
                  </a:lnTo>
                  <a:lnTo>
                    <a:pt x="206489" y="4157789"/>
                  </a:lnTo>
                  <a:lnTo>
                    <a:pt x="209207" y="4157789"/>
                  </a:lnTo>
                  <a:lnTo>
                    <a:pt x="226999" y="4139996"/>
                  </a:lnTo>
                  <a:lnTo>
                    <a:pt x="226999" y="4134561"/>
                  </a:lnTo>
                  <a:close/>
                </a:path>
                <a:path w="433705" h="4157979">
                  <a:moveTo>
                    <a:pt x="226999" y="3905986"/>
                  </a:moveTo>
                  <a:lnTo>
                    <a:pt x="209207" y="3888194"/>
                  </a:lnTo>
                  <a:lnTo>
                    <a:pt x="203771" y="3888194"/>
                  </a:lnTo>
                  <a:lnTo>
                    <a:pt x="185991" y="3905986"/>
                  </a:lnTo>
                  <a:lnTo>
                    <a:pt x="185991" y="3911422"/>
                  </a:lnTo>
                  <a:lnTo>
                    <a:pt x="203771" y="3929202"/>
                  </a:lnTo>
                  <a:lnTo>
                    <a:pt x="206489" y="3929202"/>
                  </a:lnTo>
                  <a:lnTo>
                    <a:pt x="209207" y="3929202"/>
                  </a:lnTo>
                  <a:lnTo>
                    <a:pt x="226999" y="3911422"/>
                  </a:lnTo>
                  <a:lnTo>
                    <a:pt x="226999" y="3905986"/>
                  </a:lnTo>
                  <a:close/>
                </a:path>
                <a:path w="433705" h="4157979">
                  <a:moveTo>
                    <a:pt x="226999" y="3679355"/>
                  </a:moveTo>
                  <a:lnTo>
                    <a:pt x="225399" y="3671341"/>
                  </a:lnTo>
                  <a:lnTo>
                    <a:pt x="221018" y="3664826"/>
                  </a:lnTo>
                  <a:lnTo>
                    <a:pt x="214503" y="3660457"/>
                  </a:lnTo>
                  <a:lnTo>
                    <a:pt x="206489" y="3658857"/>
                  </a:lnTo>
                  <a:lnTo>
                    <a:pt x="198488" y="3660457"/>
                  </a:lnTo>
                  <a:lnTo>
                    <a:pt x="191973" y="3664826"/>
                  </a:lnTo>
                  <a:lnTo>
                    <a:pt x="187591" y="3671341"/>
                  </a:lnTo>
                  <a:lnTo>
                    <a:pt x="185991" y="3679355"/>
                  </a:lnTo>
                  <a:lnTo>
                    <a:pt x="187591" y="3687368"/>
                  </a:lnTo>
                  <a:lnTo>
                    <a:pt x="191973" y="3693884"/>
                  </a:lnTo>
                  <a:lnTo>
                    <a:pt x="198488" y="3698252"/>
                  </a:lnTo>
                  <a:lnTo>
                    <a:pt x="206489" y="3699865"/>
                  </a:lnTo>
                  <a:lnTo>
                    <a:pt x="214503" y="3698684"/>
                  </a:lnTo>
                  <a:lnTo>
                    <a:pt x="221018" y="3694455"/>
                  </a:lnTo>
                  <a:lnTo>
                    <a:pt x="225399" y="3687788"/>
                  </a:lnTo>
                  <a:lnTo>
                    <a:pt x="226999" y="3679355"/>
                  </a:lnTo>
                  <a:close/>
                </a:path>
                <a:path w="433705" h="4157979">
                  <a:moveTo>
                    <a:pt x="226999" y="3450767"/>
                  </a:moveTo>
                  <a:lnTo>
                    <a:pt x="225399" y="3442766"/>
                  </a:lnTo>
                  <a:lnTo>
                    <a:pt x="221018" y="3436251"/>
                  </a:lnTo>
                  <a:lnTo>
                    <a:pt x="214503" y="3431870"/>
                  </a:lnTo>
                  <a:lnTo>
                    <a:pt x="206489" y="3430270"/>
                  </a:lnTo>
                  <a:lnTo>
                    <a:pt x="198488" y="3431870"/>
                  </a:lnTo>
                  <a:lnTo>
                    <a:pt x="191973" y="3436251"/>
                  </a:lnTo>
                  <a:lnTo>
                    <a:pt x="187591" y="3442766"/>
                  </a:lnTo>
                  <a:lnTo>
                    <a:pt x="185991" y="3450767"/>
                  </a:lnTo>
                  <a:lnTo>
                    <a:pt x="187591" y="3458781"/>
                  </a:lnTo>
                  <a:lnTo>
                    <a:pt x="191973" y="3465296"/>
                  </a:lnTo>
                  <a:lnTo>
                    <a:pt x="198488" y="3469678"/>
                  </a:lnTo>
                  <a:lnTo>
                    <a:pt x="206489" y="3471278"/>
                  </a:lnTo>
                  <a:lnTo>
                    <a:pt x="214503" y="3469678"/>
                  </a:lnTo>
                  <a:lnTo>
                    <a:pt x="221018" y="3465296"/>
                  </a:lnTo>
                  <a:lnTo>
                    <a:pt x="225399" y="3458781"/>
                  </a:lnTo>
                  <a:lnTo>
                    <a:pt x="226999" y="3450767"/>
                  </a:lnTo>
                  <a:close/>
                </a:path>
                <a:path w="433705" h="4157979">
                  <a:moveTo>
                    <a:pt x="226999" y="3222193"/>
                  </a:moveTo>
                  <a:lnTo>
                    <a:pt x="225399" y="3214179"/>
                  </a:lnTo>
                  <a:lnTo>
                    <a:pt x="221018" y="3207664"/>
                  </a:lnTo>
                  <a:lnTo>
                    <a:pt x="214503" y="3203283"/>
                  </a:lnTo>
                  <a:lnTo>
                    <a:pt x="206489" y="3201682"/>
                  </a:lnTo>
                  <a:lnTo>
                    <a:pt x="198488" y="3203283"/>
                  </a:lnTo>
                  <a:lnTo>
                    <a:pt x="191973" y="3207664"/>
                  </a:lnTo>
                  <a:lnTo>
                    <a:pt x="187591" y="3214179"/>
                  </a:lnTo>
                  <a:lnTo>
                    <a:pt x="185991" y="3222193"/>
                  </a:lnTo>
                  <a:lnTo>
                    <a:pt x="187591" y="3230194"/>
                  </a:lnTo>
                  <a:lnTo>
                    <a:pt x="191973" y="3236709"/>
                  </a:lnTo>
                  <a:lnTo>
                    <a:pt x="198488" y="3241090"/>
                  </a:lnTo>
                  <a:lnTo>
                    <a:pt x="206489" y="3242691"/>
                  </a:lnTo>
                  <a:lnTo>
                    <a:pt x="214503" y="3241090"/>
                  </a:lnTo>
                  <a:lnTo>
                    <a:pt x="221018" y="3236709"/>
                  </a:lnTo>
                  <a:lnTo>
                    <a:pt x="225399" y="3230194"/>
                  </a:lnTo>
                  <a:lnTo>
                    <a:pt x="226999" y="3222193"/>
                  </a:lnTo>
                  <a:close/>
                </a:path>
                <a:path w="433705" h="4157979">
                  <a:moveTo>
                    <a:pt x="226999" y="2992844"/>
                  </a:moveTo>
                  <a:lnTo>
                    <a:pt x="225399" y="2984830"/>
                  </a:lnTo>
                  <a:lnTo>
                    <a:pt x="221018" y="2978315"/>
                  </a:lnTo>
                  <a:lnTo>
                    <a:pt x="214503" y="2973946"/>
                  </a:lnTo>
                  <a:lnTo>
                    <a:pt x="206489" y="2972346"/>
                  </a:lnTo>
                  <a:lnTo>
                    <a:pt x="198488" y="2973946"/>
                  </a:lnTo>
                  <a:lnTo>
                    <a:pt x="191973" y="2978315"/>
                  </a:lnTo>
                  <a:lnTo>
                    <a:pt x="187591" y="2984830"/>
                  </a:lnTo>
                  <a:lnTo>
                    <a:pt x="185991" y="2992844"/>
                  </a:lnTo>
                  <a:lnTo>
                    <a:pt x="187591" y="3000857"/>
                  </a:lnTo>
                  <a:lnTo>
                    <a:pt x="191973" y="3007372"/>
                  </a:lnTo>
                  <a:lnTo>
                    <a:pt x="198488" y="3011741"/>
                  </a:lnTo>
                  <a:lnTo>
                    <a:pt x="206489" y="3013354"/>
                  </a:lnTo>
                  <a:lnTo>
                    <a:pt x="214503" y="3012071"/>
                  </a:lnTo>
                  <a:lnTo>
                    <a:pt x="221018" y="3007652"/>
                  </a:lnTo>
                  <a:lnTo>
                    <a:pt x="225399" y="3000959"/>
                  </a:lnTo>
                  <a:lnTo>
                    <a:pt x="226999" y="2992844"/>
                  </a:lnTo>
                  <a:close/>
                </a:path>
                <a:path w="433705" h="4157979">
                  <a:moveTo>
                    <a:pt x="226999" y="2761538"/>
                  </a:moveTo>
                  <a:lnTo>
                    <a:pt x="209207" y="2743758"/>
                  </a:lnTo>
                  <a:lnTo>
                    <a:pt x="203771" y="2743758"/>
                  </a:lnTo>
                  <a:lnTo>
                    <a:pt x="185991" y="2761538"/>
                  </a:lnTo>
                  <a:lnTo>
                    <a:pt x="185991" y="2766974"/>
                  </a:lnTo>
                  <a:lnTo>
                    <a:pt x="203771" y="2784767"/>
                  </a:lnTo>
                  <a:lnTo>
                    <a:pt x="206489" y="2784767"/>
                  </a:lnTo>
                  <a:lnTo>
                    <a:pt x="209207" y="2784767"/>
                  </a:lnTo>
                  <a:lnTo>
                    <a:pt x="226999" y="2766974"/>
                  </a:lnTo>
                  <a:lnTo>
                    <a:pt x="226999" y="2761538"/>
                  </a:lnTo>
                  <a:close/>
                </a:path>
                <a:path w="433705" h="4157979">
                  <a:moveTo>
                    <a:pt x="226999" y="2532951"/>
                  </a:moveTo>
                  <a:lnTo>
                    <a:pt x="209207" y="2515171"/>
                  </a:lnTo>
                  <a:lnTo>
                    <a:pt x="203771" y="2515171"/>
                  </a:lnTo>
                  <a:lnTo>
                    <a:pt x="185991" y="2532951"/>
                  </a:lnTo>
                  <a:lnTo>
                    <a:pt x="185991" y="2538399"/>
                  </a:lnTo>
                  <a:lnTo>
                    <a:pt x="203771" y="2556179"/>
                  </a:lnTo>
                  <a:lnTo>
                    <a:pt x="206489" y="2556179"/>
                  </a:lnTo>
                  <a:lnTo>
                    <a:pt x="209207" y="2556179"/>
                  </a:lnTo>
                  <a:lnTo>
                    <a:pt x="226999" y="2538399"/>
                  </a:lnTo>
                  <a:lnTo>
                    <a:pt x="226999" y="2532951"/>
                  </a:lnTo>
                  <a:close/>
                </a:path>
                <a:path w="433705" h="4157979">
                  <a:moveTo>
                    <a:pt x="226999" y="2303615"/>
                  </a:moveTo>
                  <a:lnTo>
                    <a:pt x="209207" y="2285835"/>
                  </a:lnTo>
                  <a:lnTo>
                    <a:pt x="203771" y="2285835"/>
                  </a:lnTo>
                  <a:lnTo>
                    <a:pt x="185991" y="2303615"/>
                  </a:lnTo>
                  <a:lnTo>
                    <a:pt x="185991" y="2309050"/>
                  </a:lnTo>
                  <a:lnTo>
                    <a:pt x="203771" y="2326843"/>
                  </a:lnTo>
                  <a:lnTo>
                    <a:pt x="206489" y="2326843"/>
                  </a:lnTo>
                  <a:lnTo>
                    <a:pt x="209207" y="2326843"/>
                  </a:lnTo>
                  <a:lnTo>
                    <a:pt x="226999" y="2309050"/>
                  </a:lnTo>
                  <a:lnTo>
                    <a:pt x="226999" y="2303615"/>
                  </a:lnTo>
                  <a:close/>
                </a:path>
                <a:path w="433705" h="4157979">
                  <a:moveTo>
                    <a:pt x="226999" y="2075027"/>
                  </a:moveTo>
                  <a:lnTo>
                    <a:pt x="209207" y="2057247"/>
                  </a:lnTo>
                  <a:lnTo>
                    <a:pt x="203771" y="2057247"/>
                  </a:lnTo>
                  <a:lnTo>
                    <a:pt x="185991" y="2075027"/>
                  </a:lnTo>
                  <a:lnTo>
                    <a:pt x="185991" y="2080463"/>
                  </a:lnTo>
                  <a:lnTo>
                    <a:pt x="203771" y="2098255"/>
                  </a:lnTo>
                  <a:lnTo>
                    <a:pt x="206489" y="2098255"/>
                  </a:lnTo>
                  <a:lnTo>
                    <a:pt x="209207" y="2098255"/>
                  </a:lnTo>
                  <a:lnTo>
                    <a:pt x="226999" y="2080463"/>
                  </a:lnTo>
                  <a:lnTo>
                    <a:pt x="226999" y="2075027"/>
                  </a:lnTo>
                  <a:close/>
                </a:path>
                <a:path w="433705" h="4157979">
                  <a:moveTo>
                    <a:pt x="227050" y="1848739"/>
                  </a:moveTo>
                  <a:lnTo>
                    <a:pt x="209257" y="1830959"/>
                  </a:lnTo>
                  <a:lnTo>
                    <a:pt x="203822" y="1830959"/>
                  </a:lnTo>
                  <a:lnTo>
                    <a:pt x="186042" y="1848739"/>
                  </a:lnTo>
                  <a:lnTo>
                    <a:pt x="186042" y="1854174"/>
                  </a:lnTo>
                  <a:lnTo>
                    <a:pt x="203822" y="1871967"/>
                  </a:lnTo>
                  <a:lnTo>
                    <a:pt x="206540" y="1871967"/>
                  </a:lnTo>
                  <a:lnTo>
                    <a:pt x="209257" y="1871967"/>
                  </a:lnTo>
                  <a:lnTo>
                    <a:pt x="227050" y="1854174"/>
                  </a:lnTo>
                  <a:lnTo>
                    <a:pt x="227050" y="1848739"/>
                  </a:lnTo>
                  <a:close/>
                </a:path>
                <a:path w="433705" h="4157979">
                  <a:moveTo>
                    <a:pt x="227050" y="1622120"/>
                  </a:moveTo>
                  <a:lnTo>
                    <a:pt x="225450" y="1614106"/>
                  </a:lnTo>
                  <a:lnTo>
                    <a:pt x="221068" y="1607591"/>
                  </a:lnTo>
                  <a:lnTo>
                    <a:pt x="214553" y="1603209"/>
                  </a:lnTo>
                  <a:lnTo>
                    <a:pt x="206540" y="1601609"/>
                  </a:lnTo>
                  <a:lnTo>
                    <a:pt x="198526" y="1603209"/>
                  </a:lnTo>
                  <a:lnTo>
                    <a:pt x="192024" y="1607591"/>
                  </a:lnTo>
                  <a:lnTo>
                    <a:pt x="187642" y="1614106"/>
                  </a:lnTo>
                  <a:lnTo>
                    <a:pt x="186042" y="1622120"/>
                  </a:lnTo>
                  <a:lnTo>
                    <a:pt x="187642" y="1630121"/>
                  </a:lnTo>
                  <a:lnTo>
                    <a:pt x="192024" y="1636636"/>
                  </a:lnTo>
                  <a:lnTo>
                    <a:pt x="198526" y="1641017"/>
                  </a:lnTo>
                  <a:lnTo>
                    <a:pt x="206540" y="1642618"/>
                  </a:lnTo>
                  <a:lnTo>
                    <a:pt x="214553" y="1641449"/>
                  </a:lnTo>
                  <a:lnTo>
                    <a:pt x="221068" y="1637207"/>
                  </a:lnTo>
                  <a:lnTo>
                    <a:pt x="225450" y="1630553"/>
                  </a:lnTo>
                  <a:lnTo>
                    <a:pt x="227050" y="1622120"/>
                  </a:lnTo>
                  <a:close/>
                </a:path>
                <a:path w="433705" h="4157979">
                  <a:moveTo>
                    <a:pt x="227050" y="1393532"/>
                  </a:moveTo>
                  <a:lnTo>
                    <a:pt x="225450" y="1385519"/>
                  </a:lnTo>
                  <a:lnTo>
                    <a:pt x="221068" y="1379004"/>
                  </a:lnTo>
                  <a:lnTo>
                    <a:pt x="214553" y="1374635"/>
                  </a:lnTo>
                  <a:lnTo>
                    <a:pt x="206540" y="1373035"/>
                  </a:lnTo>
                  <a:lnTo>
                    <a:pt x="198526" y="1374635"/>
                  </a:lnTo>
                  <a:lnTo>
                    <a:pt x="192024" y="1379004"/>
                  </a:lnTo>
                  <a:lnTo>
                    <a:pt x="187642" y="1385519"/>
                  </a:lnTo>
                  <a:lnTo>
                    <a:pt x="186042" y="1393532"/>
                  </a:lnTo>
                  <a:lnTo>
                    <a:pt x="187642" y="1401546"/>
                  </a:lnTo>
                  <a:lnTo>
                    <a:pt x="192024" y="1408061"/>
                  </a:lnTo>
                  <a:lnTo>
                    <a:pt x="198526" y="1412430"/>
                  </a:lnTo>
                  <a:lnTo>
                    <a:pt x="206540" y="1414043"/>
                  </a:lnTo>
                  <a:lnTo>
                    <a:pt x="214553" y="1412430"/>
                  </a:lnTo>
                  <a:lnTo>
                    <a:pt x="221068" y="1408061"/>
                  </a:lnTo>
                  <a:lnTo>
                    <a:pt x="225450" y="1401546"/>
                  </a:lnTo>
                  <a:lnTo>
                    <a:pt x="227050" y="1393532"/>
                  </a:lnTo>
                  <a:close/>
                </a:path>
                <a:path w="433705" h="4157979">
                  <a:moveTo>
                    <a:pt x="227050" y="1164945"/>
                  </a:moveTo>
                  <a:lnTo>
                    <a:pt x="225450" y="1156944"/>
                  </a:lnTo>
                  <a:lnTo>
                    <a:pt x="221068" y="1150429"/>
                  </a:lnTo>
                  <a:lnTo>
                    <a:pt x="214553" y="1146048"/>
                  </a:lnTo>
                  <a:lnTo>
                    <a:pt x="206540" y="1144447"/>
                  </a:lnTo>
                  <a:lnTo>
                    <a:pt x="198526" y="1146048"/>
                  </a:lnTo>
                  <a:lnTo>
                    <a:pt x="192024" y="1150429"/>
                  </a:lnTo>
                  <a:lnTo>
                    <a:pt x="187642" y="1156944"/>
                  </a:lnTo>
                  <a:lnTo>
                    <a:pt x="186042" y="1164945"/>
                  </a:lnTo>
                  <a:lnTo>
                    <a:pt x="187642" y="1172959"/>
                  </a:lnTo>
                  <a:lnTo>
                    <a:pt x="192024" y="1179474"/>
                  </a:lnTo>
                  <a:lnTo>
                    <a:pt x="198526" y="1183855"/>
                  </a:lnTo>
                  <a:lnTo>
                    <a:pt x="206540" y="1185456"/>
                  </a:lnTo>
                  <a:lnTo>
                    <a:pt x="214553" y="1183855"/>
                  </a:lnTo>
                  <a:lnTo>
                    <a:pt x="221068" y="1179474"/>
                  </a:lnTo>
                  <a:lnTo>
                    <a:pt x="225450" y="1172959"/>
                  </a:lnTo>
                  <a:lnTo>
                    <a:pt x="227050" y="1164945"/>
                  </a:lnTo>
                  <a:close/>
                </a:path>
                <a:path w="433705" h="4157979">
                  <a:moveTo>
                    <a:pt x="227050" y="935609"/>
                  </a:moveTo>
                  <a:lnTo>
                    <a:pt x="225450" y="927595"/>
                  </a:lnTo>
                  <a:lnTo>
                    <a:pt x="221068" y="921080"/>
                  </a:lnTo>
                  <a:lnTo>
                    <a:pt x="214553" y="916698"/>
                  </a:lnTo>
                  <a:lnTo>
                    <a:pt x="206540" y="915098"/>
                  </a:lnTo>
                  <a:lnTo>
                    <a:pt x="198526" y="916698"/>
                  </a:lnTo>
                  <a:lnTo>
                    <a:pt x="192024" y="921080"/>
                  </a:lnTo>
                  <a:lnTo>
                    <a:pt x="187642" y="927595"/>
                  </a:lnTo>
                  <a:lnTo>
                    <a:pt x="186042" y="935609"/>
                  </a:lnTo>
                  <a:lnTo>
                    <a:pt x="187642" y="943610"/>
                  </a:lnTo>
                  <a:lnTo>
                    <a:pt x="192024" y="950125"/>
                  </a:lnTo>
                  <a:lnTo>
                    <a:pt x="198526" y="954506"/>
                  </a:lnTo>
                  <a:lnTo>
                    <a:pt x="206540" y="956106"/>
                  </a:lnTo>
                  <a:lnTo>
                    <a:pt x="214553" y="954824"/>
                  </a:lnTo>
                  <a:lnTo>
                    <a:pt x="221068" y="950417"/>
                  </a:lnTo>
                  <a:lnTo>
                    <a:pt x="225450" y="943724"/>
                  </a:lnTo>
                  <a:lnTo>
                    <a:pt x="227050" y="935609"/>
                  </a:lnTo>
                  <a:close/>
                </a:path>
                <a:path w="433705" h="4157979">
                  <a:moveTo>
                    <a:pt x="227050" y="704303"/>
                  </a:moveTo>
                  <a:lnTo>
                    <a:pt x="209257" y="686523"/>
                  </a:lnTo>
                  <a:lnTo>
                    <a:pt x="203822" y="686523"/>
                  </a:lnTo>
                  <a:lnTo>
                    <a:pt x="186042" y="704303"/>
                  </a:lnTo>
                  <a:lnTo>
                    <a:pt x="186042" y="709739"/>
                  </a:lnTo>
                  <a:lnTo>
                    <a:pt x="203822" y="727532"/>
                  </a:lnTo>
                  <a:lnTo>
                    <a:pt x="206540" y="727532"/>
                  </a:lnTo>
                  <a:lnTo>
                    <a:pt x="209257" y="727532"/>
                  </a:lnTo>
                  <a:lnTo>
                    <a:pt x="227050" y="709739"/>
                  </a:lnTo>
                  <a:lnTo>
                    <a:pt x="227050" y="704303"/>
                  </a:lnTo>
                  <a:close/>
                </a:path>
                <a:path w="433705" h="4157979">
                  <a:moveTo>
                    <a:pt x="227050" y="475716"/>
                  </a:moveTo>
                  <a:lnTo>
                    <a:pt x="209257" y="457936"/>
                  </a:lnTo>
                  <a:lnTo>
                    <a:pt x="203822" y="457936"/>
                  </a:lnTo>
                  <a:lnTo>
                    <a:pt x="186042" y="475716"/>
                  </a:lnTo>
                  <a:lnTo>
                    <a:pt x="186042" y="481152"/>
                  </a:lnTo>
                  <a:lnTo>
                    <a:pt x="203822" y="498944"/>
                  </a:lnTo>
                  <a:lnTo>
                    <a:pt x="206540" y="498944"/>
                  </a:lnTo>
                  <a:lnTo>
                    <a:pt x="209257" y="498944"/>
                  </a:lnTo>
                  <a:lnTo>
                    <a:pt x="227050" y="481152"/>
                  </a:lnTo>
                  <a:lnTo>
                    <a:pt x="227050" y="475716"/>
                  </a:lnTo>
                  <a:close/>
                </a:path>
                <a:path w="433705" h="4157979">
                  <a:moveTo>
                    <a:pt x="227050" y="246380"/>
                  </a:moveTo>
                  <a:lnTo>
                    <a:pt x="209257" y="228587"/>
                  </a:lnTo>
                  <a:lnTo>
                    <a:pt x="203822" y="228587"/>
                  </a:lnTo>
                  <a:lnTo>
                    <a:pt x="186042" y="246380"/>
                  </a:lnTo>
                  <a:lnTo>
                    <a:pt x="186042" y="251815"/>
                  </a:lnTo>
                  <a:lnTo>
                    <a:pt x="203822" y="269595"/>
                  </a:lnTo>
                  <a:lnTo>
                    <a:pt x="206540" y="269595"/>
                  </a:lnTo>
                  <a:lnTo>
                    <a:pt x="209257" y="269595"/>
                  </a:lnTo>
                  <a:lnTo>
                    <a:pt x="227050" y="251815"/>
                  </a:lnTo>
                  <a:lnTo>
                    <a:pt x="227050" y="246380"/>
                  </a:lnTo>
                  <a:close/>
                </a:path>
                <a:path w="433705" h="4157979">
                  <a:moveTo>
                    <a:pt x="227050" y="17792"/>
                  </a:moveTo>
                  <a:lnTo>
                    <a:pt x="209257" y="0"/>
                  </a:lnTo>
                  <a:lnTo>
                    <a:pt x="203822" y="0"/>
                  </a:lnTo>
                  <a:lnTo>
                    <a:pt x="186042" y="17792"/>
                  </a:lnTo>
                  <a:lnTo>
                    <a:pt x="186042" y="23228"/>
                  </a:lnTo>
                  <a:lnTo>
                    <a:pt x="203822" y="41021"/>
                  </a:lnTo>
                  <a:lnTo>
                    <a:pt x="206540" y="41021"/>
                  </a:lnTo>
                  <a:lnTo>
                    <a:pt x="209257" y="41021"/>
                  </a:lnTo>
                  <a:lnTo>
                    <a:pt x="227050" y="23228"/>
                  </a:lnTo>
                  <a:lnTo>
                    <a:pt x="227050" y="17792"/>
                  </a:lnTo>
                  <a:close/>
                </a:path>
                <a:path w="433705" h="4157979">
                  <a:moveTo>
                    <a:pt x="432803" y="4134561"/>
                  </a:moveTo>
                  <a:lnTo>
                    <a:pt x="415010" y="4116781"/>
                  </a:lnTo>
                  <a:lnTo>
                    <a:pt x="409575" y="4116781"/>
                  </a:lnTo>
                  <a:lnTo>
                    <a:pt x="391795" y="4134561"/>
                  </a:lnTo>
                  <a:lnTo>
                    <a:pt x="391795" y="4139996"/>
                  </a:lnTo>
                  <a:lnTo>
                    <a:pt x="409575" y="4157789"/>
                  </a:lnTo>
                  <a:lnTo>
                    <a:pt x="412292" y="4157789"/>
                  </a:lnTo>
                  <a:lnTo>
                    <a:pt x="415010" y="4157789"/>
                  </a:lnTo>
                  <a:lnTo>
                    <a:pt x="432803" y="4139996"/>
                  </a:lnTo>
                  <a:lnTo>
                    <a:pt x="432803" y="4134561"/>
                  </a:lnTo>
                  <a:close/>
                </a:path>
                <a:path w="433705" h="4157979">
                  <a:moveTo>
                    <a:pt x="432803" y="3905986"/>
                  </a:moveTo>
                  <a:lnTo>
                    <a:pt x="415010" y="3888194"/>
                  </a:lnTo>
                  <a:lnTo>
                    <a:pt x="409575" y="3888194"/>
                  </a:lnTo>
                  <a:lnTo>
                    <a:pt x="391795" y="3905986"/>
                  </a:lnTo>
                  <a:lnTo>
                    <a:pt x="391795" y="3911422"/>
                  </a:lnTo>
                  <a:lnTo>
                    <a:pt x="409575" y="3929202"/>
                  </a:lnTo>
                  <a:lnTo>
                    <a:pt x="412292" y="3929202"/>
                  </a:lnTo>
                  <a:lnTo>
                    <a:pt x="415010" y="3929202"/>
                  </a:lnTo>
                  <a:lnTo>
                    <a:pt x="432803" y="3911422"/>
                  </a:lnTo>
                  <a:lnTo>
                    <a:pt x="432803" y="3905986"/>
                  </a:lnTo>
                  <a:close/>
                </a:path>
                <a:path w="433705" h="4157979">
                  <a:moveTo>
                    <a:pt x="432803" y="2761538"/>
                  </a:moveTo>
                  <a:lnTo>
                    <a:pt x="415010" y="2743758"/>
                  </a:lnTo>
                  <a:lnTo>
                    <a:pt x="409575" y="2743758"/>
                  </a:lnTo>
                  <a:lnTo>
                    <a:pt x="391795" y="2761538"/>
                  </a:lnTo>
                  <a:lnTo>
                    <a:pt x="391795" y="2766974"/>
                  </a:lnTo>
                  <a:lnTo>
                    <a:pt x="409575" y="2784767"/>
                  </a:lnTo>
                  <a:lnTo>
                    <a:pt x="412292" y="2784767"/>
                  </a:lnTo>
                  <a:lnTo>
                    <a:pt x="415010" y="2784767"/>
                  </a:lnTo>
                  <a:lnTo>
                    <a:pt x="432803" y="2766974"/>
                  </a:lnTo>
                  <a:lnTo>
                    <a:pt x="432803" y="2761538"/>
                  </a:lnTo>
                  <a:close/>
                </a:path>
                <a:path w="433705" h="4157979">
                  <a:moveTo>
                    <a:pt x="432803" y="2532951"/>
                  </a:moveTo>
                  <a:lnTo>
                    <a:pt x="415010" y="2515171"/>
                  </a:lnTo>
                  <a:lnTo>
                    <a:pt x="409575" y="2515171"/>
                  </a:lnTo>
                  <a:lnTo>
                    <a:pt x="391795" y="2532951"/>
                  </a:lnTo>
                  <a:lnTo>
                    <a:pt x="391795" y="2538399"/>
                  </a:lnTo>
                  <a:lnTo>
                    <a:pt x="409575" y="2556179"/>
                  </a:lnTo>
                  <a:lnTo>
                    <a:pt x="412292" y="2556179"/>
                  </a:lnTo>
                  <a:lnTo>
                    <a:pt x="415010" y="2556179"/>
                  </a:lnTo>
                  <a:lnTo>
                    <a:pt x="432803" y="2538399"/>
                  </a:lnTo>
                  <a:lnTo>
                    <a:pt x="432803" y="2532951"/>
                  </a:lnTo>
                  <a:close/>
                </a:path>
                <a:path w="433705" h="4157979">
                  <a:moveTo>
                    <a:pt x="432803" y="2303615"/>
                  </a:moveTo>
                  <a:lnTo>
                    <a:pt x="415010" y="2285835"/>
                  </a:lnTo>
                  <a:lnTo>
                    <a:pt x="409575" y="2285835"/>
                  </a:lnTo>
                  <a:lnTo>
                    <a:pt x="391795" y="2303615"/>
                  </a:lnTo>
                  <a:lnTo>
                    <a:pt x="391795" y="2309050"/>
                  </a:lnTo>
                  <a:lnTo>
                    <a:pt x="409575" y="2326843"/>
                  </a:lnTo>
                  <a:lnTo>
                    <a:pt x="412292" y="2326843"/>
                  </a:lnTo>
                  <a:lnTo>
                    <a:pt x="415010" y="2326843"/>
                  </a:lnTo>
                  <a:lnTo>
                    <a:pt x="432803" y="2309050"/>
                  </a:lnTo>
                  <a:lnTo>
                    <a:pt x="432803" y="2303615"/>
                  </a:lnTo>
                  <a:close/>
                </a:path>
                <a:path w="433705" h="4157979">
                  <a:moveTo>
                    <a:pt x="432803" y="2075027"/>
                  </a:moveTo>
                  <a:lnTo>
                    <a:pt x="415010" y="2057247"/>
                  </a:lnTo>
                  <a:lnTo>
                    <a:pt x="409575" y="2057247"/>
                  </a:lnTo>
                  <a:lnTo>
                    <a:pt x="391795" y="2075027"/>
                  </a:lnTo>
                  <a:lnTo>
                    <a:pt x="391795" y="2080463"/>
                  </a:lnTo>
                  <a:lnTo>
                    <a:pt x="409575" y="2098255"/>
                  </a:lnTo>
                  <a:lnTo>
                    <a:pt x="412292" y="2098255"/>
                  </a:lnTo>
                  <a:lnTo>
                    <a:pt x="415010" y="2098255"/>
                  </a:lnTo>
                  <a:lnTo>
                    <a:pt x="432803" y="2080463"/>
                  </a:lnTo>
                  <a:lnTo>
                    <a:pt x="432803" y="2075027"/>
                  </a:lnTo>
                  <a:close/>
                </a:path>
                <a:path w="433705" h="4157979">
                  <a:moveTo>
                    <a:pt x="432841" y="1848739"/>
                  </a:moveTo>
                  <a:lnTo>
                    <a:pt x="415061" y="1830959"/>
                  </a:lnTo>
                  <a:lnTo>
                    <a:pt x="409625" y="1830959"/>
                  </a:lnTo>
                  <a:lnTo>
                    <a:pt x="391833" y="1848739"/>
                  </a:lnTo>
                  <a:lnTo>
                    <a:pt x="391833" y="1854174"/>
                  </a:lnTo>
                  <a:lnTo>
                    <a:pt x="409625" y="1871967"/>
                  </a:lnTo>
                  <a:lnTo>
                    <a:pt x="412343" y="1871967"/>
                  </a:lnTo>
                  <a:lnTo>
                    <a:pt x="415061" y="1871967"/>
                  </a:lnTo>
                  <a:lnTo>
                    <a:pt x="432841" y="1854174"/>
                  </a:lnTo>
                  <a:lnTo>
                    <a:pt x="432841" y="1848739"/>
                  </a:lnTo>
                  <a:close/>
                </a:path>
                <a:path w="433705" h="4157979">
                  <a:moveTo>
                    <a:pt x="432841" y="704303"/>
                  </a:moveTo>
                  <a:lnTo>
                    <a:pt x="415061" y="686523"/>
                  </a:lnTo>
                  <a:lnTo>
                    <a:pt x="409625" y="686523"/>
                  </a:lnTo>
                  <a:lnTo>
                    <a:pt x="391833" y="704303"/>
                  </a:lnTo>
                  <a:lnTo>
                    <a:pt x="391833" y="709739"/>
                  </a:lnTo>
                  <a:lnTo>
                    <a:pt x="409625" y="727532"/>
                  </a:lnTo>
                  <a:lnTo>
                    <a:pt x="412343" y="727532"/>
                  </a:lnTo>
                  <a:lnTo>
                    <a:pt x="415061" y="727532"/>
                  </a:lnTo>
                  <a:lnTo>
                    <a:pt x="432841" y="709739"/>
                  </a:lnTo>
                  <a:lnTo>
                    <a:pt x="432841" y="704303"/>
                  </a:lnTo>
                  <a:close/>
                </a:path>
                <a:path w="433705" h="4157979">
                  <a:moveTo>
                    <a:pt x="432841" y="475716"/>
                  </a:moveTo>
                  <a:lnTo>
                    <a:pt x="415061" y="457936"/>
                  </a:lnTo>
                  <a:lnTo>
                    <a:pt x="409625" y="457936"/>
                  </a:lnTo>
                  <a:lnTo>
                    <a:pt x="391833" y="475716"/>
                  </a:lnTo>
                  <a:lnTo>
                    <a:pt x="391833" y="481152"/>
                  </a:lnTo>
                  <a:lnTo>
                    <a:pt x="409625" y="498944"/>
                  </a:lnTo>
                  <a:lnTo>
                    <a:pt x="412343" y="498944"/>
                  </a:lnTo>
                  <a:lnTo>
                    <a:pt x="415061" y="498944"/>
                  </a:lnTo>
                  <a:lnTo>
                    <a:pt x="432841" y="481152"/>
                  </a:lnTo>
                  <a:lnTo>
                    <a:pt x="432841" y="475716"/>
                  </a:lnTo>
                  <a:close/>
                </a:path>
                <a:path w="433705" h="4157979">
                  <a:moveTo>
                    <a:pt x="432841" y="246380"/>
                  </a:moveTo>
                  <a:lnTo>
                    <a:pt x="415061" y="228587"/>
                  </a:lnTo>
                  <a:lnTo>
                    <a:pt x="409625" y="228587"/>
                  </a:lnTo>
                  <a:lnTo>
                    <a:pt x="391833" y="246380"/>
                  </a:lnTo>
                  <a:lnTo>
                    <a:pt x="391833" y="251815"/>
                  </a:lnTo>
                  <a:lnTo>
                    <a:pt x="409625" y="269595"/>
                  </a:lnTo>
                  <a:lnTo>
                    <a:pt x="412343" y="269595"/>
                  </a:lnTo>
                  <a:lnTo>
                    <a:pt x="415061" y="269595"/>
                  </a:lnTo>
                  <a:lnTo>
                    <a:pt x="432841" y="251815"/>
                  </a:lnTo>
                  <a:lnTo>
                    <a:pt x="432841" y="246380"/>
                  </a:lnTo>
                  <a:close/>
                </a:path>
                <a:path w="433705" h="4157979">
                  <a:moveTo>
                    <a:pt x="432841" y="17792"/>
                  </a:moveTo>
                  <a:lnTo>
                    <a:pt x="415061" y="0"/>
                  </a:lnTo>
                  <a:lnTo>
                    <a:pt x="409625" y="0"/>
                  </a:lnTo>
                  <a:lnTo>
                    <a:pt x="391833" y="17792"/>
                  </a:lnTo>
                  <a:lnTo>
                    <a:pt x="391833" y="23228"/>
                  </a:lnTo>
                  <a:lnTo>
                    <a:pt x="409625" y="41021"/>
                  </a:lnTo>
                  <a:lnTo>
                    <a:pt x="412343" y="41021"/>
                  </a:lnTo>
                  <a:lnTo>
                    <a:pt x="415061" y="41021"/>
                  </a:lnTo>
                  <a:lnTo>
                    <a:pt x="432841" y="23228"/>
                  </a:lnTo>
                  <a:lnTo>
                    <a:pt x="432841" y="17792"/>
                  </a:lnTo>
                  <a:close/>
                </a:path>
                <a:path w="433705" h="4157979">
                  <a:moveTo>
                    <a:pt x="433552" y="3679355"/>
                  </a:moveTo>
                  <a:lnTo>
                    <a:pt x="431952" y="3671341"/>
                  </a:lnTo>
                  <a:lnTo>
                    <a:pt x="427583" y="3664826"/>
                  </a:lnTo>
                  <a:lnTo>
                    <a:pt x="421068" y="3660457"/>
                  </a:lnTo>
                  <a:lnTo>
                    <a:pt x="413054" y="3658857"/>
                  </a:lnTo>
                  <a:lnTo>
                    <a:pt x="405041" y="3660457"/>
                  </a:lnTo>
                  <a:lnTo>
                    <a:pt x="398526" y="3664826"/>
                  </a:lnTo>
                  <a:lnTo>
                    <a:pt x="394157" y="3671341"/>
                  </a:lnTo>
                  <a:lnTo>
                    <a:pt x="392544" y="3679355"/>
                  </a:lnTo>
                  <a:lnTo>
                    <a:pt x="394157" y="3687368"/>
                  </a:lnTo>
                  <a:lnTo>
                    <a:pt x="398526" y="3693884"/>
                  </a:lnTo>
                  <a:lnTo>
                    <a:pt x="405041" y="3698252"/>
                  </a:lnTo>
                  <a:lnTo>
                    <a:pt x="413054" y="3699865"/>
                  </a:lnTo>
                  <a:lnTo>
                    <a:pt x="420738" y="3698684"/>
                  </a:lnTo>
                  <a:lnTo>
                    <a:pt x="427291" y="3694455"/>
                  </a:lnTo>
                  <a:lnTo>
                    <a:pt x="431850" y="3687788"/>
                  </a:lnTo>
                  <a:lnTo>
                    <a:pt x="433552" y="3679355"/>
                  </a:lnTo>
                  <a:close/>
                </a:path>
                <a:path w="433705" h="4157979">
                  <a:moveTo>
                    <a:pt x="433552" y="3450767"/>
                  </a:moveTo>
                  <a:lnTo>
                    <a:pt x="431952" y="3442766"/>
                  </a:lnTo>
                  <a:lnTo>
                    <a:pt x="427583" y="3436251"/>
                  </a:lnTo>
                  <a:lnTo>
                    <a:pt x="421068" y="3431870"/>
                  </a:lnTo>
                  <a:lnTo>
                    <a:pt x="413054" y="3430270"/>
                  </a:lnTo>
                  <a:lnTo>
                    <a:pt x="405041" y="3431870"/>
                  </a:lnTo>
                  <a:lnTo>
                    <a:pt x="398526" y="3436251"/>
                  </a:lnTo>
                  <a:lnTo>
                    <a:pt x="394157" y="3442766"/>
                  </a:lnTo>
                  <a:lnTo>
                    <a:pt x="392544" y="3450767"/>
                  </a:lnTo>
                  <a:lnTo>
                    <a:pt x="394157" y="3458781"/>
                  </a:lnTo>
                  <a:lnTo>
                    <a:pt x="398526" y="3465296"/>
                  </a:lnTo>
                  <a:lnTo>
                    <a:pt x="405041" y="3469678"/>
                  </a:lnTo>
                  <a:lnTo>
                    <a:pt x="413054" y="3471278"/>
                  </a:lnTo>
                  <a:lnTo>
                    <a:pt x="420738" y="3469678"/>
                  </a:lnTo>
                  <a:lnTo>
                    <a:pt x="427291" y="3465296"/>
                  </a:lnTo>
                  <a:lnTo>
                    <a:pt x="431850" y="3458781"/>
                  </a:lnTo>
                  <a:lnTo>
                    <a:pt x="433552" y="3450767"/>
                  </a:lnTo>
                  <a:close/>
                </a:path>
                <a:path w="433705" h="4157979">
                  <a:moveTo>
                    <a:pt x="433552" y="3222193"/>
                  </a:moveTo>
                  <a:lnTo>
                    <a:pt x="431952" y="3214179"/>
                  </a:lnTo>
                  <a:lnTo>
                    <a:pt x="427583" y="3207664"/>
                  </a:lnTo>
                  <a:lnTo>
                    <a:pt x="421068" y="3203283"/>
                  </a:lnTo>
                  <a:lnTo>
                    <a:pt x="413054" y="3201682"/>
                  </a:lnTo>
                  <a:lnTo>
                    <a:pt x="405041" y="3203283"/>
                  </a:lnTo>
                  <a:lnTo>
                    <a:pt x="398526" y="3207664"/>
                  </a:lnTo>
                  <a:lnTo>
                    <a:pt x="394157" y="3214179"/>
                  </a:lnTo>
                  <a:lnTo>
                    <a:pt x="392544" y="3222193"/>
                  </a:lnTo>
                  <a:lnTo>
                    <a:pt x="394157" y="3230194"/>
                  </a:lnTo>
                  <a:lnTo>
                    <a:pt x="398526" y="3236709"/>
                  </a:lnTo>
                  <a:lnTo>
                    <a:pt x="405041" y="3241090"/>
                  </a:lnTo>
                  <a:lnTo>
                    <a:pt x="413054" y="3242691"/>
                  </a:lnTo>
                  <a:lnTo>
                    <a:pt x="420738" y="3241090"/>
                  </a:lnTo>
                  <a:lnTo>
                    <a:pt x="427291" y="3236709"/>
                  </a:lnTo>
                  <a:lnTo>
                    <a:pt x="431850" y="3230194"/>
                  </a:lnTo>
                  <a:lnTo>
                    <a:pt x="433552" y="3222193"/>
                  </a:lnTo>
                  <a:close/>
                </a:path>
                <a:path w="433705" h="4157979">
                  <a:moveTo>
                    <a:pt x="433552" y="2992844"/>
                  </a:moveTo>
                  <a:lnTo>
                    <a:pt x="431952" y="2984830"/>
                  </a:lnTo>
                  <a:lnTo>
                    <a:pt x="427583" y="2978315"/>
                  </a:lnTo>
                  <a:lnTo>
                    <a:pt x="421068" y="2973946"/>
                  </a:lnTo>
                  <a:lnTo>
                    <a:pt x="413054" y="2972346"/>
                  </a:lnTo>
                  <a:lnTo>
                    <a:pt x="405041" y="2973946"/>
                  </a:lnTo>
                  <a:lnTo>
                    <a:pt x="398526" y="2978315"/>
                  </a:lnTo>
                  <a:lnTo>
                    <a:pt x="394157" y="2984830"/>
                  </a:lnTo>
                  <a:lnTo>
                    <a:pt x="392544" y="2992844"/>
                  </a:lnTo>
                  <a:lnTo>
                    <a:pt x="394157" y="3000857"/>
                  </a:lnTo>
                  <a:lnTo>
                    <a:pt x="398526" y="3007372"/>
                  </a:lnTo>
                  <a:lnTo>
                    <a:pt x="405041" y="3011741"/>
                  </a:lnTo>
                  <a:lnTo>
                    <a:pt x="413054" y="3013354"/>
                  </a:lnTo>
                  <a:lnTo>
                    <a:pt x="420738" y="3012071"/>
                  </a:lnTo>
                  <a:lnTo>
                    <a:pt x="427291" y="3007652"/>
                  </a:lnTo>
                  <a:lnTo>
                    <a:pt x="431850" y="3000959"/>
                  </a:lnTo>
                  <a:lnTo>
                    <a:pt x="433552" y="2992844"/>
                  </a:lnTo>
                  <a:close/>
                </a:path>
                <a:path w="433705" h="4157979">
                  <a:moveTo>
                    <a:pt x="433603" y="1622120"/>
                  </a:moveTo>
                  <a:lnTo>
                    <a:pt x="432003" y="1614106"/>
                  </a:lnTo>
                  <a:lnTo>
                    <a:pt x="427621" y="1607591"/>
                  </a:lnTo>
                  <a:lnTo>
                    <a:pt x="421106" y="1603209"/>
                  </a:lnTo>
                  <a:lnTo>
                    <a:pt x="413105" y="1601609"/>
                  </a:lnTo>
                  <a:lnTo>
                    <a:pt x="405091" y="1603209"/>
                  </a:lnTo>
                  <a:lnTo>
                    <a:pt x="398576" y="1607591"/>
                  </a:lnTo>
                  <a:lnTo>
                    <a:pt x="394195" y="1614106"/>
                  </a:lnTo>
                  <a:lnTo>
                    <a:pt x="392595" y="1622120"/>
                  </a:lnTo>
                  <a:lnTo>
                    <a:pt x="394195" y="1630121"/>
                  </a:lnTo>
                  <a:lnTo>
                    <a:pt x="398576" y="1636636"/>
                  </a:lnTo>
                  <a:lnTo>
                    <a:pt x="405091" y="1641017"/>
                  </a:lnTo>
                  <a:lnTo>
                    <a:pt x="413105" y="1642618"/>
                  </a:lnTo>
                  <a:lnTo>
                    <a:pt x="420789" y="1641449"/>
                  </a:lnTo>
                  <a:lnTo>
                    <a:pt x="427342" y="1637207"/>
                  </a:lnTo>
                  <a:lnTo>
                    <a:pt x="431901" y="1630553"/>
                  </a:lnTo>
                  <a:lnTo>
                    <a:pt x="433603" y="1622120"/>
                  </a:lnTo>
                  <a:close/>
                </a:path>
                <a:path w="433705" h="4157979">
                  <a:moveTo>
                    <a:pt x="433603" y="1393532"/>
                  </a:moveTo>
                  <a:lnTo>
                    <a:pt x="432003" y="1385519"/>
                  </a:lnTo>
                  <a:lnTo>
                    <a:pt x="427621" y="1379004"/>
                  </a:lnTo>
                  <a:lnTo>
                    <a:pt x="421106" y="1374635"/>
                  </a:lnTo>
                  <a:lnTo>
                    <a:pt x="413105" y="1373035"/>
                  </a:lnTo>
                  <a:lnTo>
                    <a:pt x="405091" y="1374635"/>
                  </a:lnTo>
                  <a:lnTo>
                    <a:pt x="398576" y="1379004"/>
                  </a:lnTo>
                  <a:lnTo>
                    <a:pt x="394195" y="1385519"/>
                  </a:lnTo>
                  <a:lnTo>
                    <a:pt x="392595" y="1393532"/>
                  </a:lnTo>
                  <a:lnTo>
                    <a:pt x="394195" y="1401546"/>
                  </a:lnTo>
                  <a:lnTo>
                    <a:pt x="398576" y="1408061"/>
                  </a:lnTo>
                  <a:lnTo>
                    <a:pt x="405091" y="1412430"/>
                  </a:lnTo>
                  <a:lnTo>
                    <a:pt x="413105" y="1414043"/>
                  </a:lnTo>
                  <a:lnTo>
                    <a:pt x="420789" y="1412430"/>
                  </a:lnTo>
                  <a:lnTo>
                    <a:pt x="427342" y="1408061"/>
                  </a:lnTo>
                  <a:lnTo>
                    <a:pt x="431901" y="1401546"/>
                  </a:lnTo>
                  <a:lnTo>
                    <a:pt x="433603" y="1393532"/>
                  </a:lnTo>
                  <a:close/>
                </a:path>
                <a:path w="433705" h="4157979">
                  <a:moveTo>
                    <a:pt x="433603" y="1164945"/>
                  </a:moveTo>
                  <a:lnTo>
                    <a:pt x="432003" y="1156944"/>
                  </a:lnTo>
                  <a:lnTo>
                    <a:pt x="427621" y="1150429"/>
                  </a:lnTo>
                  <a:lnTo>
                    <a:pt x="421106" y="1146048"/>
                  </a:lnTo>
                  <a:lnTo>
                    <a:pt x="413105" y="1144447"/>
                  </a:lnTo>
                  <a:lnTo>
                    <a:pt x="405091" y="1146048"/>
                  </a:lnTo>
                  <a:lnTo>
                    <a:pt x="398576" y="1150429"/>
                  </a:lnTo>
                  <a:lnTo>
                    <a:pt x="394195" y="1156944"/>
                  </a:lnTo>
                  <a:lnTo>
                    <a:pt x="392595" y="1164945"/>
                  </a:lnTo>
                  <a:lnTo>
                    <a:pt x="394195" y="1172959"/>
                  </a:lnTo>
                  <a:lnTo>
                    <a:pt x="398576" y="1179474"/>
                  </a:lnTo>
                  <a:lnTo>
                    <a:pt x="405091" y="1183855"/>
                  </a:lnTo>
                  <a:lnTo>
                    <a:pt x="413105" y="1185456"/>
                  </a:lnTo>
                  <a:lnTo>
                    <a:pt x="420789" y="1183855"/>
                  </a:lnTo>
                  <a:lnTo>
                    <a:pt x="427342" y="1179474"/>
                  </a:lnTo>
                  <a:lnTo>
                    <a:pt x="431901" y="1172959"/>
                  </a:lnTo>
                  <a:lnTo>
                    <a:pt x="433603" y="1164945"/>
                  </a:lnTo>
                  <a:close/>
                </a:path>
                <a:path w="433705" h="4157979">
                  <a:moveTo>
                    <a:pt x="433603" y="935609"/>
                  </a:moveTo>
                  <a:lnTo>
                    <a:pt x="432003" y="927595"/>
                  </a:lnTo>
                  <a:lnTo>
                    <a:pt x="427621" y="921080"/>
                  </a:lnTo>
                  <a:lnTo>
                    <a:pt x="421106" y="916698"/>
                  </a:lnTo>
                  <a:lnTo>
                    <a:pt x="413105" y="915098"/>
                  </a:lnTo>
                  <a:lnTo>
                    <a:pt x="405091" y="916698"/>
                  </a:lnTo>
                  <a:lnTo>
                    <a:pt x="398576" y="921080"/>
                  </a:lnTo>
                  <a:lnTo>
                    <a:pt x="394195" y="927595"/>
                  </a:lnTo>
                  <a:lnTo>
                    <a:pt x="392595" y="935609"/>
                  </a:lnTo>
                  <a:lnTo>
                    <a:pt x="394195" y="943610"/>
                  </a:lnTo>
                  <a:lnTo>
                    <a:pt x="398576" y="950125"/>
                  </a:lnTo>
                  <a:lnTo>
                    <a:pt x="405091" y="954506"/>
                  </a:lnTo>
                  <a:lnTo>
                    <a:pt x="413105" y="956106"/>
                  </a:lnTo>
                  <a:lnTo>
                    <a:pt x="420789" y="954824"/>
                  </a:lnTo>
                  <a:lnTo>
                    <a:pt x="427342" y="950417"/>
                  </a:lnTo>
                  <a:lnTo>
                    <a:pt x="431901" y="943724"/>
                  </a:lnTo>
                  <a:lnTo>
                    <a:pt x="433603" y="935609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45250" y="9140409"/>
              <a:ext cx="117720" cy="1177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23978" y="9140409"/>
              <a:ext cx="117720" cy="117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02708" y="9140409"/>
              <a:ext cx="117720" cy="1177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81436" y="9140409"/>
              <a:ext cx="117720" cy="1177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62851" y="9140409"/>
              <a:ext cx="115033" cy="1177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45250" y="8933308"/>
              <a:ext cx="117720" cy="1177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3978" y="8933308"/>
              <a:ext cx="117720" cy="1177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02708" y="8933308"/>
              <a:ext cx="117720" cy="1177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981436" y="8933308"/>
              <a:ext cx="117720" cy="1177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762851" y="8933308"/>
              <a:ext cx="115033" cy="11772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7123191" y="0"/>
              <a:ext cx="1165225" cy="1183640"/>
            </a:xfrm>
            <a:custGeom>
              <a:avLst/>
              <a:gdLst/>
              <a:ahLst/>
              <a:cxnLst/>
              <a:rect l="l" t="t" r="r" b="b"/>
              <a:pathLst>
                <a:path w="1165225" h="1183640">
                  <a:moveTo>
                    <a:pt x="1164811" y="0"/>
                  </a:moveTo>
                  <a:lnTo>
                    <a:pt x="1164811" y="1183456"/>
                  </a:lnTo>
                  <a:lnTo>
                    <a:pt x="1159410" y="1182483"/>
                  </a:lnTo>
                  <a:lnTo>
                    <a:pt x="1113806" y="1172740"/>
                  </a:lnTo>
                  <a:lnTo>
                    <a:pt x="1068732" y="1161589"/>
                  </a:lnTo>
                  <a:lnTo>
                    <a:pt x="1024214" y="1149056"/>
                  </a:lnTo>
                  <a:lnTo>
                    <a:pt x="980275" y="1135163"/>
                  </a:lnTo>
                  <a:lnTo>
                    <a:pt x="936941" y="1119936"/>
                  </a:lnTo>
                  <a:lnTo>
                    <a:pt x="894234" y="1103398"/>
                  </a:lnTo>
                  <a:lnTo>
                    <a:pt x="852180" y="1085574"/>
                  </a:lnTo>
                  <a:lnTo>
                    <a:pt x="810802" y="1066489"/>
                  </a:lnTo>
                  <a:lnTo>
                    <a:pt x="770126" y="1046167"/>
                  </a:lnTo>
                  <a:lnTo>
                    <a:pt x="730176" y="1024632"/>
                  </a:lnTo>
                  <a:lnTo>
                    <a:pt x="690976" y="1001909"/>
                  </a:lnTo>
                  <a:lnTo>
                    <a:pt x="652550" y="978021"/>
                  </a:lnTo>
                  <a:lnTo>
                    <a:pt x="614923" y="952994"/>
                  </a:lnTo>
                  <a:lnTo>
                    <a:pt x="578118" y="926851"/>
                  </a:lnTo>
                  <a:lnTo>
                    <a:pt x="542162" y="899617"/>
                  </a:lnTo>
                  <a:lnTo>
                    <a:pt x="507077" y="871317"/>
                  </a:lnTo>
                  <a:lnTo>
                    <a:pt x="472888" y="841974"/>
                  </a:lnTo>
                  <a:lnTo>
                    <a:pt x="439619" y="811613"/>
                  </a:lnTo>
                  <a:lnTo>
                    <a:pt x="407296" y="780259"/>
                  </a:lnTo>
                  <a:lnTo>
                    <a:pt x="375942" y="747936"/>
                  </a:lnTo>
                  <a:lnTo>
                    <a:pt x="345581" y="714667"/>
                  </a:lnTo>
                  <a:lnTo>
                    <a:pt x="316238" y="680478"/>
                  </a:lnTo>
                  <a:lnTo>
                    <a:pt x="287938" y="645393"/>
                  </a:lnTo>
                  <a:lnTo>
                    <a:pt x="260704" y="609437"/>
                  </a:lnTo>
                  <a:lnTo>
                    <a:pt x="234561" y="572632"/>
                  </a:lnTo>
                  <a:lnTo>
                    <a:pt x="209534" y="535005"/>
                  </a:lnTo>
                  <a:lnTo>
                    <a:pt x="185646" y="496579"/>
                  </a:lnTo>
                  <a:lnTo>
                    <a:pt x="162923" y="457379"/>
                  </a:lnTo>
                  <a:lnTo>
                    <a:pt x="141388" y="417428"/>
                  </a:lnTo>
                  <a:lnTo>
                    <a:pt x="121066" y="376752"/>
                  </a:lnTo>
                  <a:lnTo>
                    <a:pt x="101980" y="335375"/>
                  </a:lnTo>
                  <a:lnTo>
                    <a:pt x="84157" y="293321"/>
                  </a:lnTo>
                  <a:lnTo>
                    <a:pt x="67619" y="250614"/>
                  </a:lnTo>
                  <a:lnTo>
                    <a:pt x="52392" y="207279"/>
                  </a:lnTo>
                  <a:lnTo>
                    <a:pt x="38499" y="163341"/>
                  </a:lnTo>
                  <a:lnTo>
                    <a:pt x="25965" y="118822"/>
                  </a:lnTo>
                  <a:lnTo>
                    <a:pt x="14815" y="73749"/>
                  </a:lnTo>
                  <a:lnTo>
                    <a:pt x="5072" y="28145"/>
                  </a:lnTo>
                  <a:lnTo>
                    <a:pt x="0" y="0"/>
                  </a:lnTo>
                  <a:lnTo>
                    <a:pt x="1164811" y="0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55635" y="570039"/>
              <a:ext cx="79743" cy="797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55635" y="323645"/>
              <a:ext cx="79743" cy="797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55635" y="77563"/>
              <a:ext cx="79743" cy="797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01718" y="570039"/>
              <a:ext cx="79743" cy="797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01718" y="323645"/>
              <a:ext cx="79743" cy="7974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01718" y="77563"/>
              <a:ext cx="79743" cy="7974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8248110" y="77570"/>
              <a:ext cx="40005" cy="572770"/>
            </a:xfrm>
            <a:custGeom>
              <a:avLst/>
              <a:gdLst/>
              <a:ahLst/>
              <a:cxnLst/>
              <a:rect l="l" t="t" r="r" b="b"/>
              <a:pathLst>
                <a:path w="40005" h="572770">
                  <a:moveTo>
                    <a:pt x="39878" y="492480"/>
                  </a:moveTo>
                  <a:lnTo>
                    <a:pt x="34582" y="492480"/>
                  </a:lnTo>
                  <a:lnTo>
                    <a:pt x="29489" y="493483"/>
                  </a:lnTo>
                  <a:lnTo>
                    <a:pt x="1003" y="521970"/>
                  </a:lnTo>
                  <a:lnTo>
                    <a:pt x="0" y="527062"/>
                  </a:lnTo>
                  <a:lnTo>
                    <a:pt x="0" y="537629"/>
                  </a:lnTo>
                  <a:lnTo>
                    <a:pt x="29489" y="571207"/>
                  </a:lnTo>
                  <a:lnTo>
                    <a:pt x="34582" y="572223"/>
                  </a:lnTo>
                  <a:lnTo>
                    <a:pt x="39878" y="572223"/>
                  </a:lnTo>
                  <a:lnTo>
                    <a:pt x="39878" y="492480"/>
                  </a:lnTo>
                  <a:close/>
                </a:path>
                <a:path w="40005" h="572770">
                  <a:moveTo>
                    <a:pt x="39878" y="246075"/>
                  </a:moveTo>
                  <a:lnTo>
                    <a:pt x="34582" y="246075"/>
                  </a:lnTo>
                  <a:lnTo>
                    <a:pt x="29489" y="247091"/>
                  </a:lnTo>
                  <a:lnTo>
                    <a:pt x="1003" y="275577"/>
                  </a:lnTo>
                  <a:lnTo>
                    <a:pt x="0" y="280670"/>
                  </a:lnTo>
                  <a:lnTo>
                    <a:pt x="0" y="291236"/>
                  </a:lnTo>
                  <a:lnTo>
                    <a:pt x="29489" y="324815"/>
                  </a:lnTo>
                  <a:lnTo>
                    <a:pt x="34582" y="325818"/>
                  </a:lnTo>
                  <a:lnTo>
                    <a:pt x="39878" y="325818"/>
                  </a:lnTo>
                  <a:lnTo>
                    <a:pt x="39878" y="246075"/>
                  </a:lnTo>
                  <a:close/>
                </a:path>
                <a:path w="40005" h="572770">
                  <a:moveTo>
                    <a:pt x="39878" y="0"/>
                  </a:moveTo>
                  <a:lnTo>
                    <a:pt x="34582" y="0"/>
                  </a:lnTo>
                  <a:lnTo>
                    <a:pt x="29489" y="1016"/>
                  </a:lnTo>
                  <a:lnTo>
                    <a:pt x="1003" y="29502"/>
                  </a:lnTo>
                  <a:lnTo>
                    <a:pt x="0" y="34582"/>
                  </a:lnTo>
                  <a:lnTo>
                    <a:pt x="0" y="45161"/>
                  </a:lnTo>
                  <a:lnTo>
                    <a:pt x="29489" y="78727"/>
                  </a:lnTo>
                  <a:lnTo>
                    <a:pt x="34582" y="79743"/>
                  </a:lnTo>
                  <a:lnTo>
                    <a:pt x="39878" y="79743"/>
                  </a:lnTo>
                  <a:lnTo>
                    <a:pt x="39878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1197443" cy="24635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0"/>
              <a:ext cx="1197443" cy="18257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0"/>
              <a:ext cx="1197443" cy="126187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9126614" y="0"/>
                  </a:moveTo>
                  <a:lnTo>
                    <a:pt x="0" y="0"/>
                  </a:lnTo>
                  <a:lnTo>
                    <a:pt x="0" y="349631"/>
                  </a:lnTo>
                  <a:lnTo>
                    <a:pt x="8680844" y="349631"/>
                  </a:lnTo>
                  <a:lnTo>
                    <a:pt x="8716442" y="347827"/>
                  </a:lnTo>
                  <a:lnTo>
                    <a:pt x="8763724" y="340614"/>
                  </a:lnTo>
                  <a:lnTo>
                    <a:pt x="8809355" y="328879"/>
                  </a:lnTo>
                  <a:lnTo>
                    <a:pt x="8853119" y="312864"/>
                  </a:lnTo>
                  <a:lnTo>
                    <a:pt x="8894750" y="292811"/>
                  </a:lnTo>
                  <a:lnTo>
                    <a:pt x="8934018" y="268960"/>
                  </a:lnTo>
                  <a:lnTo>
                    <a:pt x="8970683" y="241541"/>
                  </a:lnTo>
                  <a:lnTo>
                    <a:pt x="9004503" y="210807"/>
                  </a:lnTo>
                  <a:lnTo>
                    <a:pt x="9035237" y="176987"/>
                  </a:lnTo>
                  <a:lnTo>
                    <a:pt x="9062656" y="140322"/>
                  </a:lnTo>
                  <a:lnTo>
                    <a:pt x="9086507" y="101053"/>
                  </a:lnTo>
                  <a:lnTo>
                    <a:pt x="9106560" y="59423"/>
                  </a:lnTo>
                  <a:lnTo>
                    <a:pt x="9122588" y="15659"/>
                  </a:lnTo>
                  <a:lnTo>
                    <a:pt x="9126614" y="0"/>
                  </a:lnTo>
                  <a:close/>
                </a:path>
                <a:path w="18288000" h="10287000">
                  <a:moveTo>
                    <a:pt x="18287988" y="9963137"/>
                  </a:moveTo>
                  <a:lnTo>
                    <a:pt x="9528162" y="9963137"/>
                  </a:lnTo>
                  <a:lnTo>
                    <a:pt x="9479470" y="9965601"/>
                  </a:lnTo>
                  <a:lnTo>
                    <a:pt x="9432188" y="9972815"/>
                  </a:lnTo>
                  <a:lnTo>
                    <a:pt x="9386545" y="9984549"/>
                  </a:lnTo>
                  <a:lnTo>
                    <a:pt x="9342793" y="10000577"/>
                  </a:lnTo>
                  <a:lnTo>
                    <a:pt x="9301162" y="10020630"/>
                  </a:lnTo>
                  <a:lnTo>
                    <a:pt x="9261894" y="10044481"/>
                  </a:lnTo>
                  <a:lnTo>
                    <a:pt x="9225229" y="10071900"/>
                  </a:lnTo>
                  <a:lnTo>
                    <a:pt x="9191409" y="10102634"/>
                  </a:lnTo>
                  <a:lnTo>
                    <a:pt x="9160675" y="10136454"/>
                  </a:lnTo>
                  <a:lnTo>
                    <a:pt x="9133256" y="10173119"/>
                  </a:lnTo>
                  <a:lnTo>
                    <a:pt x="9109392" y="10212387"/>
                  </a:lnTo>
                  <a:lnTo>
                    <a:pt x="9089339" y="10254018"/>
                  </a:lnTo>
                  <a:lnTo>
                    <a:pt x="9077274" y="10286987"/>
                  </a:lnTo>
                  <a:lnTo>
                    <a:pt x="18287988" y="10286987"/>
                  </a:lnTo>
                  <a:lnTo>
                    <a:pt x="18287988" y="9963137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4249866" y="4692961"/>
            <a:ext cx="3595370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3500" b="1" spc="45" dirty="0">
                <a:solidFill>
                  <a:srgbClr val="040505"/>
                </a:solidFill>
                <a:latin typeface="Trebuchet MS"/>
                <a:cs typeface="Trebuchet MS"/>
              </a:rPr>
              <a:t>Diversification</a:t>
            </a:r>
            <a:r>
              <a:rPr sz="3500" b="1" spc="-160" dirty="0">
                <a:solidFill>
                  <a:srgbClr val="040505"/>
                </a:solidFill>
                <a:latin typeface="Trebuchet MS"/>
                <a:cs typeface="Trebuchet MS"/>
              </a:rPr>
              <a:t> </a:t>
            </a:r>
            <a:r>
              <a:rPr sz="3500" b="1" spc="160" dirty="0">
                <a:solidFill>
                  <a:srgbClr val="040505"/>
                </a:solidFill>
                <a:latin typeface="Trebuchet MS"/>
                <a:cs typeface="Trebuchet MS"/>
              </a:rPr>
              <a:t>&amp; </a:t>
            </a:r>
            <a:r>
              <a:rPr sz="3500" b="1" spc="-10" dirty="0">
                <a:solidFill>
                  <a:srgbClr val="040505"/>
                </a:solidFill>
                <a:latin typeface="Trebuchet MS"/>
                <a:cs typeface="Trebuchet MS"/>
              </a:rPr>
              <a:t>Differentiation</a:t>
            </a:r>
            <a:endParaRPr sz="3500">
              <a:latin typeface="Trebuchet MS"/>
              <a:cs typeface="Trebuchet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0" y="3570762"/>
            <a:ext cx="14561185" cy="6716395"/>
            <a:chOff x="0" y="3570762"/>
            <a:chExt cx="14561185" cy="6716395"/>
          </a:xfrm>
        </p:grpSpPr>
        <p:sp>
          <p:nvSpPr>
            <p:cNvPr id="39" name="object 39"/>
            <p:cNvSpPr/>
            <p:nvPr/>
          </p:nvSpPr>
          <p:spPr>
            <a:xfrm>
              <a:off x="0" y="4704676"/>
              <a:ext cx="1499235" cy="5582920"/>
            </a:xfrm>
            <a:custGeom>
              <a:avLst/>
              <a:gdLst/>
              <a:ahLst/>
              <a:cxnLst/>
              <a:rect l="l" t="t" r="r" b="b"/>
              <a:pathLst>
                <a:path w="1499235" h="5582920">
                  <a:moveTo>
                    <a:pt x="20434" y="4134561"/>
                  </a:moveTo>
                  <a:lnTo>
                    <a:pt x="2654" y="4116781"/>
                  </a:lnTo>
                  <a:lnTo>
                    <a:pt x="0" y="4116781"/>
                  </a:lnTo>
                  <a:lnTo>
                    <a:pt x="0" y="4157789"/>
                  </a:lnTo>
                  <a:lnTo>
                    <a:pt x="2654" y="4157789"/>
                  </a:lnTo>
                  <a:lnTo>
                    <a:pt x="20434" y="4139996"/>
                  </a:lnTo>
                  <a:lnTo>
                    <a:pt x="20434" y="4134561"/>
                  </a:lnTo>
                  <a:close/>
                </a:path>
                <a:path w="1499235" h="5582920">
                  <a:moveTo>
                    <a:pt x="20434" y="3905974"/>
                  </a:moveTo>
                  <a:lnTo>
                    <a:pt x="2654" y="3888194"/>
                  </a:lnTo>
                  <a:lnTo>
                    <a:pt x="0" y="3888194"/>
                  </a:lnTo>
                  <a:lnTo>
                    <a:pt x="0" y="3929202"/>
                  </a:lnTo>
                  <a:lnTo>
                    <a:pt x="2654" y="3929202"/>
                  </a:lnTo>
                  <a:lnTo>
                    <a:pt x="20434" y="3911422"/>
                  </a:lnTo>
                  <a:lnTo>
                    <a:pt x="20434" y="3905974"/>
                  </a:lnTo>
                  <a:close/>
                </a:path>
                <a:path w="1499235" h="5582920">
                  <a:moveTo>
                    <a:pt x="20434" y="3679355"/>
                  </a:moveTo>
                  <a:lnTo>
                    <a:pt x="18834" y="3671341"/>
                  </a:lnTo>
                  <a:lnTo>
                    <a:pt x="14452" y="3664826"/>
                  </a:lnTo>
                  <a:lnTo>
                    <a:pt x="7937" y="3660457"/>
                  </a:lnTo>
                  <a:lnTo>
                    <a:pt x="0" y="3658857"/>
                  </a:lnTo>
                  <a:lnTo>
                    <a:pt x="0" y="3699865"/>
                  </a:lnTo>
                  <a:lnTo>
                    <a:pt x="7937" y="3698367"/>
                  </a:lnTo>
                  <a:lnTo>
                    <a:pt x="14452" y="3694163"/>
                  </a:lnTo>
                  <a:lnTo>
                    <a:pt x="18834" y="3687686"/>
                  </a:lnTo>
                  <a:lnTo>
                    <a:pt x="20434" y="3679355"/>
                  </a:lnTo>
                  <a:close/>
                </a:path>
                <a:path w="1499235" h="5582920">
                  <a:moveTo>
                    <a:pt x="20434" y="3450767"/>
                  </a:moveTo>
                  <a:lnTo>
                    <a:pt x="18834" y="3442766"/>
                  </a:lnTo>
                  <a:lnTo>
                    <a:pt x="14452" y="3436251"/>
                  </a:lnTo>
                  <a:lnTo>
                    <a:pt x="7937" y="3431870"/>
                  </a:lnTo>
                  <a:lnTo>
                    <a:pt x="0" y="3430270"/>
                  </a:lnTo>
                  <a:lnTo>
                    <a:pt x="0" y="3471278"/>
                  </a:lnTo>
                  <a:lnTo>
                    <a:pt x="7937" y="3469678"/>
                  </a:lnTo>
                  <a:lnTo>
                    <a:pt x="14452" y="3465296"/>
                  </a:lnTo>
                  <a:lnTo>
                    <a:pt x="18834" y="3458781"/>
                  </a:lnTo>
                  <a:lnTo>
                    <a:pt x="20434" y="3450767"/>
                  </a:lnTo>
                  <a:close/>
                </a:path>
                <a:path w="1499235" h="5582920">
                  <a:moveTo>
                    <a:pt x="20434" y="3222193"/>
                  </a:moveTo>
                  <a:lnTo>
                    <a:pt x="18834" y="3214179"/>
                  </a:lnTo>
                  <a:lnTo>
                    <a:pt x="14452" y="3207664"/>
                  </a:lnTo>
                  <a:lnTo>
                    <a:pt x="7937" y="3203283"/>
                  </a:lnTo>
                  <a:lnTo>
                    <a:pt x="0" y="3201682"/>
                  </a:lnTo>
                  <a:lnTo>
                    <a:pt x="0" y="3242691"/>
                  </a:lnTo>
                  <a:lnTo>
                    <a:pt x="7937" y="3241090"/>
                  </a:lnTo>
                  <a:lnTo>
                    <a:pt x="14452" y="3236709"/>
                  </a:lnTo>
                  <a:lnTo>
                    <a:pt x="18834" y="3230194"/>
                  </a:lnTo>
                  <a:lnTo>
                    <a:pt x="20434" y="3222193"/>
                  </a:lnTo>
                  <a:close/>
                </a:path>
                <a:path w="1499235" h="5582920">
                  <a:moveTo>
                    <a:pt x="20434" y="2992844"/>
                  </a:moveTo>
                  <a:lnTo>
                    <a:pt x="18834" y="2984830"/>
                  </a:lnTo>
                  <a:lnTo>
                    <a:pt x="14452" y="2978315"/>
                  </a:lnTo>
                  <a:lnTo>
                    <a:pt x="7937" y="2973946"/>
                  </a:lnTo>
                  <a:lnTo>
                    <a:pt x="0" y="2972346"/>
                  </a:lnTo>
                  <a:lnTo>
                    <a:pt x="0" y="3013354"/>
                  </a:lnTo>
                  <a:lnTo>
                    <a:pt x="7937" y="3011741"/>
                  </a:lnTo>
                  <a:lnTo>
                    <a:pt x="14452" y="3007372"/>
                  </a:lnTo>
                  <a:lnTo>
                    <a:pt x="18834" y="3000857"/>
                  </a:lnTo>
                  <a:lnTo>
                    <a:pt x="20434" y="2992844"/>
                  </a:lnTo>
                  <a:close/>
                </a:path>
                <a:path w="1499235" h="5582920">
                  <a:moveTo>
                    <a:pt x="20434" y="2761538"/>
                  </a:moveTo>
                  <a:lnTo>
                    <a:pt x="2654" y="2743758"/>
                  </a:lnTo>
                  <a:lnTo>
                    <a:pt x="0" y="2743758"/>
                  </a:lnTo>
                  <a:lnTo>
                    <a:pt x="0" y="2784767"/>
                  </a:lnTo>
                  <a:lnTo>
                    <a:pt x="2654" y="2784767"/>
                  </a:lnTo>
                  <a:lnTo>
                    <a:pt x="20434" y="2766974"/>
                  </a:lnTo>
                  <a:lnTo>
                    <a:pt x="20434" y="2761538"/>
                  </a:lnTo>
                  <a:close/>
                </a:path>
                <a:path w="1499235" h="5582920">
                  <a:moveTo>
                    <a:pt x="20434" y="2532951"/>
                  </a:moveTo>
                  <a:lnTo>
                    <a:pt x="2654" y="2515171"/>
                  </a:lnTo>
                  <a:lnTo>
                    <a:pt x="0" y="2515171"/>
                  </a:lnTo>
                  <a:lnTo>
                    <a:pt x="0" y="2556179"/>
                  </a:lnTo>
                  <a:lnTo>
                    <a:pt x="2654" y="2556179"/>
                  </a:lnTo>
                  <a:lnTo>
                    <a:pt x="20434" y="2538399"/>
                  </a:lnTo>
                  <a:lnTo>
                    <a:pt x="20434" y="2532951"/>
                  </a:lnTo>
                  <a:close/>
                </a:path>
                <a:path w="1499235" h="5582920">
                  <a:moveTo>
                    <a:pt x="20434" y="2303615"/>
                  </a:moveTo>
                  <a:lnTo>
                    <a:pt x="2654" y="2285822"/>
                  </a:lnTo>
                  <a:lnTo>
                    <a:pt x="0" y="2285822"/>
                  </a:lnTo>
                  <a:lnTo>
                    <a:pt x="0" y="2326830"/>
                  </a:lnTo>
                  <a:lnTo>
                    <a:pt x="2654" y="2326830"/>
                  </a:lnTo>
                  <a:lnTo>
                    <a:pt x="20434" y="2309050"/>
                  </a:lnTo>
                  <a:lnTo>
                    <a:pt x="20434" y="2303615"/>
                  </a:lnTo>
                  <a:close/>
                </a:path>
                <a:path w="1499235" h="5582920">
                  <a:moveTo>
                    <a:pt x="20434" y="2075027"/>
                  </a:moveTo>
                  <a:lnTo>
                    <a:pt x="2654" y="2057247"/>
                  </a:lnTo>
                  <a:lnTo>
                    <a:pt x="0" y="2057247"/>
                  </a:lnTo>
                  <a:lnTo>
                    <a:pt x="0" y="2098255"/>
                  </a:lnTo>
                  <a:lnTo>
                    <a:pt x="2654" y="2098255"/>
                  </a:lnTo>
                  <a:lnTo>
                    <a:pt x="20434" y="2080463"/>
                  </a:lnTo>
                  <a:lnTo>
                    <a:pt x="20434" y="2075027"/>
                  </a:lnTo>
                  <a:close/>
                </a:path>
                <a:path w="1499235" h="5582920">
                  <a:moveTo>
                    <a:pt x="20485" y="1848726"/>
                  </a:moveTo>
                  <a:lnTo>
                    <a:pt x="2705" y="1830946"/>
                  </a:lnTo>
                  <a:lnTo>
                    <a:pt x="0" y="1830946"/>
                  </a:lnTo>
                  <a:lnTo>
                    <a:pt x="0" y="1871954"/>
                  </a:lnTo>
                  <a:lnTo>
                    <a:pt x="2705" y="1871954"/>
                  </a:lnTo>
                  <a:lnTo>
                    <a:pt x="20485" y="1854174"/>
                  </a:lnTo>
                  <a:lnTo>
                    <a:pt x="20485" y="1848726"/>
                  </a:lnTo>
                  <a:close/>
                </a:path>
                <a:path w="1499235" h="5582920">
                  <a:moveTo>
                    <a:pt x="20485" y="1622107"/>
                  </a:moveTo>
                  <a:lnTo>
                    <a:pt x="18884" y="1614093"/>
                  </a:lnTo>
                  <a:lnTo>
                    <a:pt x="14503" y="1607578"/>
                  </a:lnTo>
                  <a:lnTo>
                    <a:pt x="7988" y="1603209"/>
                  </a:lnTo>
                  <a:lnTo>
                    <a:pt x="0" y="1601597"/>
                  </a:lnTo>
                  <a:lnTo>
                    <a:pt x="0" y="1642605"/>
                  </a:lnTo>
                  <a:lnTo>
                    <a:pt x="7988" y="1641119"/>
                  </a:lnTo>
                  <a:lnTo>
                    <a:pt x="14503" y="1636915"/>
                  </a:lnTo>
                  <a:lnTo>
                    <a:pt x="18884" y="1630438"/>
                  </a:lnTo>
                  <a:lnTo>
                    <a:pt x="20485" y="1622107"/>
                  </a:lnTo>
                  <a:close/>
                </a:path>
                <a:path w="1499235" h="5582920">
                  <a:moveTo>
                    <a:pt x="20485" y="1393520"/>
                  </a:moveTo>
                  <a:lnTo>
                    <a:pt x="18884" y="1385519"/>
                  </a:lnTo>
                  <a:lnTo>
                    <a:pt x="14503" y="1379004"/>
                  </a:lnTo>
                  <a:lnTo>
                    <a:pt x="7988" y="1374622"/>
                  </a:lnTo>
                  <a:lnTo>
                    <a:pt x="0" y="1373022"/>
                  </a:lnTo>
                  <a:lnTo>
                    <a:pt x="0" y="1414030"/>
                  </a:lnTo>
                  <a:lnTo>
                    <a:pt x="7988" y="1412430"/>
                  </a:lnTo>
                  <a:lnTo>
                    <a:pt x="14503" y="1408049"/>
                  </a:lnTo>
                  <a:lnTo>
                    <a:pt x="18884" y="1401533"/>
                  </a:lnTo>
                  <a:lnTo>
                    <a:pt x="20485" y="1393520"/>
                  </a:lnTo>
                  <a:close/>
                </a:path>
                <a:path w="1499235" h="5582920">
                  <a:moveTo>
                    <a:pt x="20485" y="1164932"/>
                  </a:moveTo>
                  <a:lnTo>
                    <a:pt x="18884" y="1156931"/>
                  </a:lnTo>
                  <a:lnTo>
                    <a:pt x="14503" y="1150416"/>
                  </a:lnTo>
                  <a:lnTo>
                    <a:pt x="7988" y="1146035"/>
                  </a:lnTo>
                  <a:lnTo>
                    <a:pt x="0" y="1144435"/>
                  </a:lnTo>
                  <a:lnTo>
                    <a:pt x="0" y="1185443"/>
                  </a:lnTo>
                  <a:lnTo>
                    <a:pt x="7988" y="1183843"/>
                  </a:lnTo>
                  <a:lnTo>
                    <a:pt x="14503" y="1179461"/>
                  </a:lnTo>
                  <a:lnTo>
                    <a:pt x="18884" y="1172946"/>
                  </a:lnTo>
                  <a:lnTo>
                    <a:pt x="20485" y="1164932"/>
                  </a:lnTo>
                  <a:close/>
                </a:path>
                <a:path w="1499235" h="5582920">
                  <a:moveTo>
                    <a:pt x="20485" y="935596"/>
                  </a:moveTo>
                  <a:lnTo>
                    <a:pt x="18884" y="927582"/>
                  </a:lnTo>
                  <a:lnTo>
                    <a:pt x="14503" y="921067"/>
                  </a:lnTo>
                  <a:lnTo>
                    <a:pt x="7988" y="916698"/>
                  </a:lnTo>
                  <a:lnTo>
                    <a:pt x="0" y="915085"/>
                  </a:lnTo>
                  <a:lnTo>
                    <a:pt x="0" y="956094"/>
                  </a:lnTo>
                  <a:lnTo>
                    <a:pt x="7988" y="954493"/>
                  </a:lnTo>
                  <a:lnTo>
                    <a:pt x="14503" y="950125"/>
                  </a:lnTo>
                  <a:lnTo>
                    <a:pt x="18884" y="943610"/>
                  </a:lnTo>
                  <a:lnTo>
                    <a:pt x="20485" y="935596"/>
                  </a:lnTo>
                  <a:close/>
                </a:path>
                <a:path w="1499235" h="5582920">
                  <a:moveTo>
                    <a:pt x="20485" y="704291"/>
                  </a:moveTo>
                  <a:lnTo>
                    <a:pt x="2705" y="686511"/>
                  </a:lnTo>
                  <a:lnTo>
                    <a:pt x="0" y="686511"/>
                  </a:lnTo>
                  <a:lnTo>
                    <a:pt x="0" y="727519"/>
                  </a:lnTo>
                  <a:lnTo>
                    <a:pt x="2705" y="727519"/>
                  </a:lnTo>
                  <a:lnTo>
                    <a:pt x="20485" y="709726"/>
                  </a:lnTo>
                  <a:lnTo>
                    <a:pt x="20485" y="704291"/>
                  </a:lnTo>
                  <a:close/>
                </a:path>
                <a:path w="1499235" h="5582920">
                  <a:moveTo>
                    <a:pt x="20485" y="475703"/>
                  </a:moveTo>
                  <a:lnTo>
                    <a:pt x="2705" y="457923"/>
                  </a:lnTo>
                  <a:lnTo>
                    <a:pt x="0" y="457923"/>
                  </a:lnTo>
                  <a:lnTo>
                    <a:pt x="0" y="498932"/>
                  </a:lnTo>
                  <a:lnTo>
                    <a:pt x="2705" y="498932"/>
                  </a:lnTo>
                  <a:lnTo>
                    <a:pt x="20485" y="481152"/>
                  </a:lnTo>
                  <a:lnTo>
                    <a:pt x="20485" y="475703"/>
                  </a:lnTo>
                  <a:close/>
                </a:path>
                <a:path w="1499235" h="5582920">
                  <a:moveTo>
                    <a:pt x="20485" y="246367"/>
                  </a:moveTo>
                  <a:lnTo>
                    <a:pt x="2705" y="228574"/>
                  </a:lnTo>
                  <a:lnTo>
                    <a:pt x="0" y="228574"/>
                  </a:lnTo>
                  <a:lnTo>
                    <a:pt x="0" y="269582"/>
                  </a:lnTo>
                  <a:lnTo>
                    <a:pt x="2705" y="269582"/>
                  </a:lnTo>
                  <a:lnTo>
                    <a:pt x="20485" y="251802"/>
                  </a:lnTo>
                  <a:lnTo>
                    <a:pt x="20485" y="246367"/>
                  </a:lnTo>
                  <a:close/>
                </a:path>
                <a:path w="1499235" h="5582920">
                  <a:moveTo>
                    <a:pt x="20485" y="17780"/>
                  </a:moveTo>
                  <a:lnTo>
                    <a:pt x="2705" y="0"/>
                  </a:lnTo>
                  <a:lnTo>
                    <a:pt x="0" y="0"/>
                  </a:lnTo>
                  <a:lnTo>
                    <a:pt x="0" y="41008"/>
                  </a:lnTo>
                  <a:lnTo>
                    <a:pt x="2705" y="41008"/>
                  </a:lnTo>
                  <a:lnTo>
                    <a:pt x="20485" y="23215"/>
                  </a:lnTo>
                  <a:lnTo>
                    <a:pt x="20485" y="17780"/>
                  </a:lnTo>
                  <a:close/>
                </a:path>
                <a:path w="1499235" h="5582920">
                  <a:moveTo>
                    <a:pt x="226999" y="4134561"/>
                  </a:moveTo>
                  <a:lnTo>
                    <a:pt x="209207" y="4116781"/>
                  </a:lnTo>
                  <a:lnTo>
                    <a:pt x="203771" y="4116781"/>
                  </a:lnTo>
                  <a:lnTo>
                    <a:pt x="185991" y="4134561"/>
                  </a:lnTo>
                  <a:lnTo>
                    <a:pt x="185991" y="4139996"/>
                  </a:lnTo>
                  <a:lnTo>
                    <a:pt x="203771" y="4157789"/>
                  </a:lnTo>
                  <a:lnTo>
                    <a:pt x="206489" y="4157789"/>
                  </a:lnTo>
                  <a:lnTo>
                    <a:pt x="209207" y="4157789"/>
                  </a:lnTo>
                  <a:lnTo>
                    <a:pt x="226999" y="4139996"/>
                  </a:lnTo>
                  <a:lnTo>
                    <a:pt x="226999" y="4134561"/>
                  </a:lnTo>
                  <a:close/>
                </a:path>
                <a:path w="1499235" h="5582920">
                  <a:moveTo>
                    <a:pt x="226999" y="3905974"/>
                  </a:moveTo>
                  <a:lnTo>
                    <a:pt x="209207" y="3888194"/>
                  </a:lnTo>
                  <a:lnTo>
                    <a:pt x="203771" y="3888194"/>
                  </a:lnTo>
                  <a:lnTo>
                    <a:pt x="185991" y="3905974"/>
                  </a:lnTo>
                  <a:lnTo>
                    <a:pt x="185991" y="3911422"/>
                  </a:lnTo>
                  <a:lnTo>
                    <a:pt x="203771" y="3929202"/>
                  </a:lnTo>
                  <a:lnTo>
                    <a:pt x="206489" y="3929202"/>
                  </a:lnTo>
                  <a:lnTo>
                    <a:pt x="209207" y="3929202"/>
                  </a:lnTo>
                  <a:lnTo>
                    <a:pt x="226999" y="3911422"/>
                  </a:lnTo>
                  <a:lnTo>
                    <a:pt x="226999" y="3905974"/>
                  </a:lnTo>
                  <a:close/>
                </a:path>
                <a:path w="1499235" h="5582920">
                  <a:moveTo>
                    <a:pt x="226999" y="3679355"/>
                  </a:moveTo>
                  <a:lnTo>
                    <a:pt x="225399" y="3671341"/>
                  </a:lnTo>
                  <a:lnTo>
                    <a:pt x="221018" y="3664826"/>
                  </a:lnTo>
                  <a:lnTo>
                    <a:pt x="214503" y="3660457"/>
                  </a:lnTo>
                  <a:lnTo>
                    <a:pt x="206489" y="3658857"/>
                  </a:lnTo>
                  <a:lnTo>
                    <a:pt x="198488" y="3660457"/>
                  </a:lnTo>
                  <a:lnTo>
                    <a:pt x="191973" y="3664826"/>
                  </a:lnTo>
                  <a:lnTo>
                    <a:pt x="187591" y="3671341"/>
                  </a:lnTo>
                  <a:lnTo>
                    <a:pt x="185991" y="3679355"/>
                  </a:lnTo>
                  <a:lnTo>
                    <a:pt x="187591" y="3687368"/>
                  </a:lnTo>
                  <a:lnTo>
                    <a:pt x="191973" y="3693884"/>
                  </a:lnTo>
                  <a:lnTo>
                    <a:pt x="198488" y="3698252"/>
                  </a:lnTo>
                  <a:lnTo>
                    <a:pt x="206489" y="3699865"/>
                  </a:lnTo>
                  <a:lnTo>
                    <a:pt x="214503" y="3698684"/>
                  </a:lnTo>
                  <a:lnTo>
                    <a:pt x="221018" y="3694442"/>
                  </a:lnTo>
                  <a:lnTo>
                    <a:pt x="225399" y="3687788"/>
                  </a:lnTo>
                  <a:lnTo>
                    <a:pt x="226999" y="3679355"/>
                  </a:lnTo>
                  <a:close/>
                </a:path>
                <a:path w="1499235" h="5582920">
                  <a:moveTo>
                    <a:pt x="226999" y="3450767"/>
                  </a:moveTo>
                  <a:lnTo>
                    <a:pt x="225399" y="3442766"/>
                  </a:lnTo>
                  <a:lnTo>
                    <a:pt x="221018" y="3436251"/>
                  </a:lnTo>
                  <a:lnTo>
                    <a:pt x="214503" y="3431870"/>
                  </a:lnTo>
                  <a:lnTo>
                    <a:pt x="206489" y="3430270"/>
                  </a:lnTo>
                  <a:lnTo>
                    <a:pt x="198488" y="3431870"/>
                  </a:lnTo>
                  <a:lnTo>
                    <a:pt x="191973" y="3436251"/>
                  </a:lnTo>
                  <a:lnTo>
                    <a:pt x="187591" y="3442766"/>
                  </a:lnTo>
                  <a:lnTo>
                    <a:pt x="185991" y="3450767"/>
                  </a:lnTo>
                  <a:lnTo>
                    <a:pt x="187591" y="3458781"/>
                  </a:lnTo>
                  <a:lnTo>
                    <a:pt x="191973" y="3465296"/>
                  </a:lnTo>
                  <a:lnTo>
                    <a:pt x="198488" y="3469678"/>
                  </a:lnTo>
                  <a:lnTo>
                    <a:pt x="206489" y="3471278"/>
                  </a:lnTo>
                  <a:lnTo>
                    <a:pt x="214503" y="3469678"/>
                  </a:lnTo>
                  <a:lnTo>
                    <a:pt x="221018" y="3465296"/>
                  </a:lnTo>
                  <a:lnTo>
                    <a:pt x="225399" y="3458781"/>
                  </a:lnTo>
                  <a:lnTo>
                    <a:pt x="226999" y="3450767"/>
                  </a:lnTo>
                  <a:close/>
                </a:path>
                <a:path w="1499235" h="5582920">
                  <a:moveTo>
                    <a:pt x="226999" y="3222193"/>
                  </a:moveTo>
                  <a:lnTo>
                    <a:pt x="225399" y="3214179"/>
                  </a:lnTo>
                  <a:lnTo>
                    <a:pt x="221018" y="3207664"/>
                  </a:lnTo>
                  <a:lnTo>
                    <a:pt x="214503" y="3203283"/>
                  </a:lnTo>
                  <a:lnTo>
                    <a:pt x="206489" y="3201682"/>
                  </a:lnTo>
                  <a:lnTo>
                    <a:pt x="198488" y="3203283"/>
                  </a:lnTo>
                  <a:lnTo>
                    <a:pt x="191973" y="3207664"/>
                  </a:lnTo>
                  <a:lnTo>
                    <a:pt x="187591" y="3214179"/>
                  </a:lnTo>
                  <a:lnTo>
                    <a:pt x="185991" y="3222193"/>
                  </a:lnTo>
                  <a:lnTo>
                    <a:pt x="187591" y="3230194"/>
                  </a:lnTo>
                  <a:lnTo>
                    <a:pt x="191973" y="3236709"/>
                  </a:lnTo>
                  <a:lnTo>
                    <a:pt x="198488" y="3241090"/>
                  </a:lnTo>
                  <a:lnTo>
                    <a:pt x="206489" y="3242691"/>
                  </a:lnTo>
                  <a:lnTo>
                    <a:pt x="214503" y="3241090"/>
                  </a:lnTo>
                  <a:lnTo>
                    <a:pt x="221018" y="3236709"/>
                  </a:lnTo>
                  <a:lnTo>
                    <a:pt x="225399" y="3230194"/>
                  </a:lnTo>
                  <a:lnTo>
                    <a:pt x="226999" y="3222193"/>
                  </a:lnTo>
                  <a:close/>
                </a:path>
                <a:path w="1499235" h="5582920">
                  <a:moveTo>
                    <a:pt x="226999" y="2992844"/>
                  </a:moveTo>
                  <a:lnTo>
                    <a:pt x="225399" y="2984830"/>
                  </a:lnTo>
                  <a:lnTo>
                    <a:pt x="221018" y="2978315"/>
                  </a:lnTo>
                  <a:lnTo>
                    <a:pt x="214503" y="2973946"/>
                  </a:lnTo>
                  <a:lnTo>
                    <a:pt x="206489" y="2972333"/>
                  </a:lnTo>
                  <a:lnTo>
                    <a:pt x="198488" y="2973946"/>
                  </a:lnTo>
                  <a:lnTo>
                    <a:pt x="191973" y="2978315"/>
                  </a:lnTo>
                  <a:lnTo>
                    <a:pt x="187591" y="2984830"/>
                  </a:lnTo>
                  <a:lnTo>
                    <a:pt x="185991" y="2992844"/>
                  </a:lnTo>
                  <a:lnTo>
                    <a:pt x="187591" y="3000857"/>
                  </a:lnTo>
                  <a:lnTo>
                    <a:pt x="191973" y="3007372"/>
                  </a:lnTo>
                  <a:lnTo>
                    <a:pt x="198488" y="3011741"/>
                  </a:lnTo>
                  <a:lnTo>
                    <a:pt x="206489" y="3013354"/>
                  </a:lnTo>
                  <a:lnTo>
                    <a:pt x="214503" y="3012071"/>
                  </a:lnTo>
                  <a:lnTo>
                    <a:pt x="221018" y="3007652"/>
                  </a:lnTo>
                  <a:lnTo>
                    <a:pt x="225399" y="3000959"/>
                  </a:lnTo>
                  <a:lnTo>
                    <a:pt x="226999" y="2992844"/>
                  </a:lnTo>
                  <a:close/>
                </a:path>
                <a:path w="1499235" h="5582920">
                  <a:moveTo>
                    <a:pt x="226999" y="2761538"/>
                  </a:moveTo>
                  <a:lnTo>
                    <a:pt x="209207" y="2743758"/>
                  </a:lnTo>
                  <a:lnTo>
                    <a:pt x="203771" y="2743758"/>
                  </a:lnTo>
                  <a:lnTo>
                    <a:pt x="185991" y="2761538"/>
                  </a:lnTo>
                  <a:lnTo>
                    <a:pt x="185991" y="2766974"/>
                  </a:lnTo>
                  <a:lnTo>
                    <a:pt x="203771" y="2784767"/>
                  </a:lnTo>
                  <a:lnTo>
                    <a:pt x="206489" y="2784767"/>
                  </a:lnTo>
                  <a:lnTo>
                    <a:pt x="209207" y="2784767"/>
                  </a:lnTo>
                  <a:lnTo>
                    <a:pt x="226999" y="2766974"/>
                  </a:lnTo>
                  <a:lnTo>
                    <a:pt x="226999" y="2761538"/>
                  </a:lnTo>
                  <a:close/>
                </a:path>
                <a:path w="1499235" h="5582920">
                  <a:moveTo>
                    <a:pt x="226999" y="2532951"/>
                  </a:moveTo>
                  <a:lnTo>
                    <a:pt x="209207" y="2515171"/>
                  </a:lnTo>
                  <a:lnTo>
                    <a:pt x="203771" y="2515171"/>
                  </a:lnTo>
                  <a:lnTo>
                    <a:pt x="185991" y="2532951"/>
                  </a:lnTo>
                  <a:lnTo>
                    <a:pt x="185991" y="2538399"/>
                  </a:lnTo>
                  <a:lnTo>
                    <a:pt x="203771" y="2556179"/>
                  </a:lnTo>
                  <a:lnTo>
                    <a:pt x="206489" y="2556179"/>
                  </a:lnTo>
                  <a:lnTo>
                    <a:pt x="209207" y="2556179"/>
                  </a:lnTo>
                  <a:lnTo>
                    <a:pt x="226999" y="2538399"/>
                  </a:lnTo>
                  <a:lnTo>
                    <a:pt x="226999" y="2532951"/>
                  </a:lnTo>
                  <a:close/>
                </a:path>
                <a:path w="1499235" h="5582920">
                  <a:moveTo>
                    <a:pt x="226999" y="2303615"/>
                  </a:moveTo>
                  <a:lnTo>
                    <a:pt x="209207" y="2285822"/>
                  </a:lnTo>
                  <a:lnTo>
                    <a:pt x="203771" y="2285822"/>
                  </a:lnTo>
                  <a:lnTo>
                    <a:pt x="185991" y="2303615"/>
                  </a:lnTo>
                  <a:lnTo>
                    <a:pt x="185991" y="2309050"/>
                  </a:lnTo>
                  <a:lnTo>
                    <a:pt x="203771" y="2326830"/>
                  </a:lnTo>
                  <a:lnTo>
                    <a:pt x="206489" y="2326830"/>
                  </a:lnTo>
                  <a:lnTo>
                    <a:pt x="209207" y="2326830"/>
                  </a:lnTo>
                  <a:lnTo>
                    <a:pt x="226999" y="2309050"/>
                  </a:lnTo>
                  <a:lnTo>
                    <a:pt x="226999" y="2303615"/>
                  </a:lnTo>
                  <a:close/>
                </a:path>
                <a:path w="1499235" h="5582920">
                  <a:moveTo>
                    <a:pt x="226999" y="2075027"/>
                  </a:moveTo>
                  <a:lnTo>
                    <a:pt x="209207" y="2057247"/>
                  </a:lnTo>
                  <a:lnTo>
                    <a:pt x="203771" y="2057247"/>
                  </a:lnTo>
                  <a:lnTo>
                    <a:pt x="185991" y="2075027"/>
                  </a:lnTo>
                  <a:lnTo>
                    <a:pt x="185991" y="2080463"/>
                  </a:lnTo>
                  <a:lnTo>
                    <a:pt x="203771" y="2098255"/>
                  </a:lnTo>
                  <a:lnTo>
                    <a:pt x="206489" y="2098255"/>
                  </a:lnTo>
                  <a:lnTo>
                    <a:pt x="209207" y="2098255"/>
                  </a:lnTo>
                  <a:lnTo>
                    <a:pt x="226999" y="2080463"/>
                  </a:lnTo>
                  <a:lnTo>
                    <a:pt x="226999" y="2075027"/>
                  </a:lnTo>
                  <a:close/>
                </a:path>
                <a:path w="1499235" h="5582920">
                  <a:moveTo>
                    <a:pt x="227050" y="1848726"/>
                  </a:moveTo>
                  <a:lnTo>
                    <a:pt x="209257" y="1830946"/>
                  </a:lnTo>
                  <a:lnTo>
                    <a:pt x="203822" y="1830946"/>
                  </a:lnTo>
                  <a:lnTo>
                    <a:pt x="186042" y="1848726"/>
                  </a:lnTo>
                  <a:lnTo>
                    <a:pt x="186042" y="1854174"/>
                  </a:lnTo>
                  <a:lnTo>
                    <a:pt x="203822" y="1871954"/>
                  </a:lnTo>
                  <a:lnTo>
                    <a:pt x="206540" y="1871954"/>
                  </a:lnTo>
                  <a:lnTo>
                    <a:pt x="209257" y="1871954"/>
                  </a:lnTo>
                  <a:lnTo>
                    <a:pt x="227050" y="1854174"/>
                  </a:lnTo>
                  <a:lnTo>
                    <a:pt x="227050" y="1848726"/>
                  </a:lnTo>
                  <a:close/>
                </a:path>
                <a:path w="1499235" h="5582920">
                  <a:moveTo>
                    <a:pt x="227050" y="1622107"/>
                  </a:moveTo>
                  <a:lnTo>
                    <a:pt x="225450" y="1614093"/>
                  </a:lnTo>
                  <a:lnTo>
                    <a:pt x="221068" y="1607578"/>
                  </a:lnTo>
                  <a:lnTo>
                    <a:pt x="214553" y="1603209"/>
                  </a:lnTo>
                  <a:lnTo>
                    <a:pt x="206540" y="1601609"/>
                  </a:lnTo>
                  <a:lnTo>
                    <a:pt x="198526" y="1603209"/>
                  </a:lnTo>
                  <a:lnTo>
                    <a:pt x="192024" y="1607578"/>
                  </a:lnTo>
                  <a:lnTo>
                    <a:pt x="187642" y="1614093"/>
                  </a:lnTo>
                  <a:lnTo>
                    <a:pt x="186042" y="1622107"/>
                  </a:lnTo>
                  <a:lnTo>
                    <a:pt x="187642" y="1630121"/>
                  </a:lnTo>
                  <a:lnTo>
                    <a:pt x="192024" y="1636636"/>
                  </a:lnTo>
                  <a:lnTo>
                    <a:pt x="198526" y="1641005"/>
                  </a:lnTo>
                  <a:lnTo>
                    <a:pt x="206540" y="1642618"/>
                  </a:lnTo>
                  <a:lnTo>
                    <a:pt x="214553" y="1641436"/>
                  </a:lnTo>
                  <a:lnTo>
                    <a:pt x="221068" y="1637195"/>
                  </a:lnTo>
                  <a:lnTo>
                    <a:pt x="225450" y="1630540"/>
                  </a:lnTo>
                  <a:lnTo>
                    <a:pt x="227050" y="1622107"/>
                  </a:lnTo>
                  <a:close/>
                </a:path>
                <a:path w="1499235" h="5582920">
                  <a:moveTo>
                    <a:pt x="227050" y="1393520"/>
                  </a:moveTo>
                  <a:lnTo>
                    <a:pt x="225450" y="1385519"/>
                  </a:lnTo>
                  <a:lnTo>
                    <a:pt x="221068" y="1379004"/>
                  </a:lnTo>
                  <a:lnTo>
                    <a:pt x="214553" y="1374622"/>
                  </a:lnTo>
                  <a:lnTo>
                    <a:pt x="206540" y="1373022"/>
                  </a:lnTo>
                  <a:lnTo>
                    <a:pt x="198526" y="1374622"/>
                  </a:lnTo>
                  <a:lnTo>
                    <a:pt x="192024" y="1379004"/>
                  </a:lnTo>
                  <a:lnTo>
                    <a:pt x="187642" y="1385519"/>
                  </a:lnTo>
                  <a:lnTo>
                    <a:pt x="186042" y="1393520"/>
                  </a:lnTo>
                  <a:lnTo>
                    <a:pt x="187642" y="1401533"/>
                  </a:lnTo>
                  <a:lnTo>
                    <a:pt x="192024" y="1408049"/>
                  </a:lnTo>
                  <a:lnTo>
                    <a:pt x="198526" y="1412430"/>
                  </a:lnTo>
                  <a:lnTo>
                    <a:pt x="206540" y="1414030"/>
                  </a:lnTo>
                  <a:lnTo>
                    <a:pt x="214553" y="1412430"/>
                  </a:lnTo>
                  <a:lnTo>
                    <a:pt x="221068" y="1408049"/>
                  </a:lnTo>
                  <a:lnTo>
                    <a:pt x="225450" y="1401533"/>
                  </a:lnTo>
                  <a:lnTo>
                    <a:pt x="227050" y="1393520"/>
                  </a:lnTo>
                  <a:close/>
                </a:path>
                <a:path w="1499235" h="5582920">
                  <a:moveTo>
                    <a:pt x="227050" y="1164945"/>
                  </a:moveTo>
                  <a:lnTo>
                    <a:pt x="225450" y="1156931"/>
                  </a:lnTo>
                  <a:lnTo>
                    <a:pt x="221068" y="1150416"/>
                  </a:lnTo>
                  <a:lnTo>
                    <a:pt x="214553" y="1146035"/>
                  </a:lnTo>
                  <a:lnTo>
                    <a:pt x="206540" y="1144435"/>
                  </a:lnTo>
                  <a:lnTo>
                    <a:pt x="198526" y="1146035"/>
                  </a:lnTo>
                  <a:lnTo>
                    <a:pt x="192024" y="1150416"/>
                  </a:lnTo>
                  <a:lnTo>
                    <a:pt x="187642" y="1156931"/>
                  </a:lnTo>
                  <a:lnTo>
                    <a:pt x="186042" y="1164945"/>
                  </a:lnTo>
                  <a:lnTo>
                    <a:pt x="187642" y="1172946"/>
                  </a:lnTo>
                  <a:lnTo>
                    <a:pt x="192024" y="1179461"/>
                  </a:lnTo>
                  <a:lnTo>
                    <a:pt x="198526" y="1183843"/>
                  </a:lnTo>
                  <a:lnTo>
                    <a:pt x="206540" y="1185443"/>
                  </a:lnTo>
                  <a:lnTo>
                    <a:pt x="214553" y="1183843"/>
                  </a:lnTo>
                  <a:lnTo>
                    <a:pt x="221068" y="1179461"/>
                  </a:lnTo>
                  <a:lnTo>
                    <a:pt x="225450" y="1172946"/>
                  </a:lnTo>
                  <a:lnTo>
                    <a:pt x="227050" y="1164945"/>
                  </a:lnTo>
                  <a:close/>
                </a:path>
                <a:path w="1499235" h="5582920">
                  <a:moveTo>
                    <a:pt x="227050" y="935596"/>
                  </a:moveTo>
                  <a:lnTo>
                    <a:pt x="225450" y="927582"/>
                  </a:lnTo>
                  <a:lnTo>
                    <a:pt x="221068" y="921067"/>
                  </a:lnTo>
                  <a:lnTo>
                    <a:pt x="214553" y="916698"/>
                  </a:lnTo>
                  <a:lnTo>
                    <a:pt x="206540" y="915085"/>
                  </a:lnTo>
                  <a:lnTo>
                    <a:pt x="198526" y="916698"/>
                  </a:lnTo>
                  <a:lnTo>
                    <a:pt x="192024" y="921067"/>
                  </a:lnTo>
                  <a:lnTo>
                    <a:pt x="187642" y="927582"/>
                  </a:lnTo>
                  <a:lnTo>
                    <a:pt x="186042" y="935596"/>
                  </a:lnTo>
                  <a:lnTo>
                    <a:pt x="187642" y="943610"/>
                  </a:lnTo>
                  <a:lnTo>
                    <a:pt x="192024" y="950125"/>
                  </a:lnTo>
                  <a:lnTo>
                    <a:pt x="198526" y="954493"/>
                  </a:lnTo>
                  <a:lnTo>
                    <a:pt x="206540" y="956106"/>
                  </a:lnTo>
                  <a:lnTo>
                    <a:pt x="214553" y="954824"/>
                  </a:lnTo>
                  <a:lnTo>
                    <a:pt x="221068" y="950404"/>
                  </a:lnTo>
                  <a:lnTo>
                    <a:pt x="225450" y="943711"/>
                  </a:lnTo>
                  <a:lnTo>
                    <a:pt x="227050" y="935596"/>
                  </a:lnTo>
                  <a:close/>
                </a:path>
                <a:path w="1499235" h="5582920">
                  <a:moveTo>
                    <a:pt x="227050" y="704291"/>
                  </a:moveTo>
                  <a:lnTo>
                    <a:pt x="209257" y="686511"/>
                  </a:lnTo>
                  <a:lnTo>
                    <a:pt x="203822" y="686511"/>
                  </a:lnTo>
                  <a:lnTo>
                    <a:pt x="186042" y="704291"/>
                  </a:lnTo>
                  <a:lnTo>
                    <a:pt x="186042" y="709726"/>
                  </a:lnTo>
                  <a:lnTo>
                    <a:pt x="203822" y="727519"/>
                  </a:lnTo>
                  <a:lnTo>
                    <a:pt x="206540" y="727519"/>
                  </a:lnTo>
                  <a:lnTo>
                    <a:pt x="209257" y="727519"/>
                  </a:lnTo>
                  <a:lnTo>
                    <a:pt x="227050" y="709726"/>
                  </a:lnTo>
                  <a:lnTo>
                    <a:pt x="227050" y="704291"/>
                  </a:lnTo>
                  <a:close/>
                </a:path>
                <a:path w="1499235" h="5582920">
                  <a:moveTo>
                    <a:pt x="227050" y="475703"/>
                  </a:moveTo>
                  <a:lnTo>
                    <a:pt x="209257" y="457923"/>
                  </a:lnTo>
                  <a:lnTo>
                    <a:pt x="203822" y="457923"/>
                  </a:lnTo>
                  <a:lnTo>
                    <a:pt x="186042" y="475703"/>
                  </a:lnTo>
                  <a:lnTo>
                    <a:pt x="186042" y="481152"/>
                  </a:lnTo>
                  <a:lnTo>
                    <a:pt x="203822" y="498932"/>
                  </a:lnTo>
                  <a:lnTo>
                    <a:pt x="206540" y="498932"/>
                  </a:lnTo>
                  <a:lnTo>
                    <a:pt x="209257" y="498932"/>
                  </a:lnTo>
                  <a:lnTo>
                    <a:pt x="227050" y="481152"/>
                  </a:lnTo>
                  <a:lnTo>
                    <a:pt x="227050" y="475703"/>
                  </a:lnTo>
                  <a:close/>
                </a:path>
                <a:path w="1499235" h="5582920">
                  <a:moveTo>
                    <a:pt x="227050" y="246367"/>
                  </a:moveTo>
                  <a:lnTo>
                    <a:pt x="209257" y="228574"/>
                  </a:lnTo>
                  <a:lnTo>
                    <a:pt x="203822" y="228574"/>
                  </a:lnTo>
                  <a:lnTo>
                    <a:pt x="186042" y="246367"/>
                  </a:lnTo>
                  <a:lnTo>
                    <a:pt x="186042" y="251802"/>
                  </a:lnTo>
                  <a:lnTo>
                    <a:pt x="203822" y="269582"/>
                  </a:lnTo>
                  <a:lnTo>
                    <a:pt x="206540" y="269582"/>
                  </a:lnTo>
                  <a:lnTo>
                    <a:pt x="209257" y="269582"/>
                  </a:lnTo>
                  <a:lnTo>
                    <a:pt x="227050" y="251802"/>
                  </a:lnTo>
                  <a:lnTo>
                    <a:pt x="227050" y="246367"/>
                  </a:lnTo>
                  <a:close/>
                </a:path>
                <a:path w="1499235" h="5582920">
                  <a:moveTo>
                    <a:pt x="227050" y="17780"/>
                  </a:moveTo>
                  <a:lnTo>
                    <a:pt x="209257" y="0"/>
                  </a:lnTo>
                  <a:lnTo>
                    <a:pt x="203822" y="0"/>
                  </a:lnTo>
                  <a:lnTo>
                    <a:pt x="186042" y="17780"/>
                  </a:lnTo>
                  <a:lnTo>
                    <a:pt x="186042" y="23215"/>
                  </a:lnTo>
                  <a:lnTo>
                    <a:pt x="203822" y="41008"/>
                  </a:lnTo>
                  <a:lnTo>
                    <a:pt x="206540" y="41008"/>
                  </a:lnTo>
                  <a:lnTo>
                    <a:pt x="209257" y="41008"/>
                  </a:lnTo>
                  <a:lnTo>
                    <a:pt x="227050" y="23215"/>
                  </a:lnTo>
                  <a:lnTo>
                    <a:pt x="227050" y="17780"/>
                  </a:lnTo>
                  <a:close/>
                </a:path>
                <a:path w="1499235" h="5582920">
                  <a:moveTo>
                    <a:pt x="432803" y="4134561"/>
                  </a:moveTo>
                  <a:lnTo>
                    <a:pt x="415010" y="4116781"/>
                  </a:lnTo>
                  <a:lnTo>
                    <a:pt x="409575" y="4116781"/>
                  </a:lnTo>
                  <a:lnTo>
                    <a:pt x="391795" y="4134561"/>
                  </a:lnTo>
                  <a:lnTo>
                    <a:pt x="391795" y="4139996"/>
                  </a:lnTo>
                  <a:lnTo>
                    <a:pt x="409575" y="4157789"/>
                  </a:lnTo>
                  <a:lnTo>
                    <a:pt x="412292" y="4157789"/>
                  </a:lnTo>
                  <a:lnTo>
                    <a:pt x="415010" y="4157789"/>
                  </a:lnTo>
                  <a:lnTo>
                    <a:pt x="432803" y="4139996"/>
                  </a:lnTo>
                  <a:lnTo>
                    <a:pt x="432803" y="4134561"/>
                  </a:lnTo>
                  <a:close/>
                </a:path>
                <a:path w="1499235" h="5582920">
                  <a:moveTo>
                    <a:pt x="432803" y="3905974"/>
                  </a:moveTo>
                  <a:lnTo>
                    <a:pt x="415010" y="3888194"/>
                  </a:lnTo>
                  <a:lnTo>
                    <a:pt x="409575" y="3888194"/>
                  </a:lnTo>
                  <a:lnTo>
                    <a:pt x="391795" y="3905974"/>
                  </a:lnTo>
                  <a:lnTo>
                    <a:pt x="391795" y="3911422"/>
                  </a:lnTo>
                  <a:lnTo>
                    <a:pt x="409575" y="3929202"/>
                  </a:lnTo>
                  <a:lnTo>
                    <a:pt x="412292" y="3929202"/>
                  </a:lnTo>
                  <a:lnTo>
                    <a:pt x="415010" y="3929202"/>
                  </a:lnTo>
                  <a:lnTo>
                    <a:pt x="432803" y="3911422"/>
                  </a:lnTo>
                  <a:lnTo>
                    <a:pt x="432803" y="3905974"/>
                  </a:lnTo>
                  <a:close/>
                </a:path>
                <a:path w="1499235" h="5582920">
                  <a:moveTo>
                    <a:pt x="432803" y="2761538"/>
                  </a:moveTo>
                  <a:lnTo>
                    <a:pt x="415010" y="2743758"/>
                  </a:lnTo>
                  <a:lnTo>
                    <a:pt x="409575" y="2743758"/>
                  </a:lnTo>
                  <a:lnTo>
                    <a:pt x="391795" y="2761538"/>
                  </a:lnTo>
                  <a:lnTo>
                    <a:pt x="391795" y="2766974"/>
                  </a:lnTo>
                  <a:lnTo>
                    <a:pt x="409575" y="2784767"/>
                  </a:lnTo>
                  <a:lnTo>
                    <a:pt x="412292" y="2784767"/>
                  </a:lnTo>
                  <a:lnTo>
                    <a:pt x="415010" y="2784767"/>
                  </a:lnTo>
                  <a:lnTo>
                    <a:pt x="432803" y="2766974"/>
                  </a:lnTo>
                  <a:lnTo>
                    <a:pt x="432803" y="2761538"/>
                  </a:lnTo>
                  <a:close/>
                </a:path>
                <a:path w="1499235" h="5582920">
                  <a:moveTo>
                    <a:pt x="432803" y="2532951"/>
                  </a:moveTo>
                  <a:lnTo>
                    <a:pt x="415010" y="2515171"/>
                  </a:lnTo>
                  <a:lnTo>
                    <a:pt x="409575" y="2515171"/>
                  </a:lnTo>
                  <a:lnTo>
                    <a:pt x="391795" y="2532951"/>
                  </a:lnTo>
                  <a:lnTo>
                    <a:pt x="391795" y="2538399"/>
                  </a:lnTo>
                  <a:lnTo>
                    <a:pt x="409575" y="2556179"/>
                  </a:lnTo>
                  <a:lnTo>
                    <a:pt x="412292" y="2556179"/>
                  </a:lnTo>
                  <a:lnTo>
                    <a:pt x="415010" y="2556179"/>
                  </a:lnTo>
                  <a:lnTo>
                    <a:pt x="432803" y="2538399"/>
                  </a:lnTo>
                  <a:lnTo>
                    <a:pt x="432803" y="2532951"/>
                  </a:lnTo>
                  <a:close/>
                </a:path>
                <a:path w="1499235" h="5582920">
                  <a:moveTo>
                    <a:pt x="432803" y="2303615"/>
                  </a:moveTo>
                  <a:lnTo>
                    <a:pt x="415010" y="2285822"/>
                  </a:lnTo>
                  <a:lnTo>
                    <a:pt x="409575" y="2285822"/>
                  </a:lnTo>
                  <a:lnTo>
                    <a:pt x="391795" y="2303615"/>
                  </a:lnTo>
                  <a:lnTo>
                    <a:pt x="391795" y="2309050"/>
                  </a:lnTo>
                  <a:lnTo>
                    <a:pt x="409575" y="2326830"/>
                  </a:lnTo>
                  <a:lnTo>
                    <a:pt x="412292" y="2326830"/>
                  </a:lnTo>
                  <a:lnTo>
                    <a:pt x="415010" y="2326830"/>
                  </a:lnTo>
                  <a:lnTo>
                    <a:pt x="432803" y="2309050"/>
                  </a:lnTo>
                  <a:lnTo>
                    <a:pt x="432803" y="2303615"/>
                  </a:lnTo>
                  <a:close/>
                </a:path>
                <a:path w="1499235" h="5582920">
                  <a:moveTo>
                    <a:pt x="432803" y="2075027"/>
                  </a:moveTo>
                  <a:lnTo>
                    <a:pt x="415010" y="2057247"/>
                  </a:lnTo>
                  <a:lnTo>
                    <a:pt x="409575" y="2057247"/>
                  </a:lnTo>
                  <a:lnTo>
                    <a:pt x="391795" y="2075027"/>
                  </a:lnTo>
                  <a:lnTo>
                    <a:pt x="391795" y="2080463"/>
                  </a:lnTo>
                  <a:lnTo>
                    <a:pt x="409575" y="2098255"/>
                  </a:lnTo>
                  <a:lnTo>
                    <a:pt x="412292" y="2098255"/>
                  </a:lnTo>
                  <a:lnTo>
                    <a:pt x="415010" y="2098255"/>
                  </a:lnTo>
                  <a:lnTo>
                    <a:pt x="432803" y="2080463"/>
                  </a:lnTo>
                  <a:lnTo>
                    <a:pt x="432803" y="2075027"/>
                  </a:lnTo>
                  <a:close/>
                </a:path>
                <a:path w="1499235" h="5582920">
                  <a:moveTo>
                    <a:pt x="432841" y="1848726"/>
                  </a:moveTo>
                  <a:lnTo>
                    <a:pt x="415061" y="1830946"/>
                  </a:lnTo>
                  <a:lnTo>
                    <a:pt x="409625" y="1830946"/>
                  </a:lnTo>
                  <a:lnTo>
                    <a:pt x="391833" y="1848726"/>
                  </a:lnTo>
                  <a:lnTo>
                    <a:pt x="391833" y="1854174"/>
                  </a:lnTo>
                  <a:lnTo>
                    <a:pt x="409625" y="1871954"/>
                  </a:lnTo>
                  <a:lnTo>
                    <a:pt x="412343" y="1871954"/>
                  </a:lnTo>
                  <a:lnTo>
                    <a:pt x="415061" y="1871954"/>
                  </a:lnTo>
                  <a:lnTo>
                    <a:pt x="432841" y="1854174"/>
                  </a:lnTo>
                  <a:lnTo>
                    <a:pt x="432841" y="1848726"/>
                  </a:lnTo>
                  <a:close/>
                </a:path>
                <a:path w="1499235" h="5582920">
                  <a:moveTo>
                    <a:pt x="432841" y="704291"/>
                  </a:moveTo>
                  <a:lnTo>
                    <a:pt x="415061" y="686511"/>
                  </a:lnTo>
                  <a:lnTo>
                    <a:pt x="409625" y="686511"/>
                  </a:lnTo>
                  <a:lnTo>
                    <a:pt x="391833" y="704291"/>
                  </a:lnTo>
                  <a:lnTo>
                    <a:pt x="391833" y="709726"/>
                  </a:lnTo>
                  <a:lnTo>
                    <a:pt x="409625" y="727519"/>
                  </a:lnTo>
                  <a:lnTo>
                    <a:pt x="412343" y="727519"/>
                  </a:lnTo>
                  <a:lnTo>
                    <a:pt x="415061" y="727519"/>
                  </a:lnTo>
                  <a:lnTo>
                    <a:pt x="432841" y="709726"/>
                  </a:lnTo>
                  <a:lnTo>
                    <a:pt x="432841" y="704291"/>
                  </a:lnTo>
                  <a:close/>
                </a:path>
                <a:path w="1499235" h="5582920">
                  <a:moveTo>
                    <a:pt x="432841" y="475703"/>
                  </a:moveTo>
                  <a:lnTo>
                    <a:pt x="415061" y="457923"/>
                  </a:lnTo>
                  <a:lnTo>
                    <a:pt x="409625" y="457923"/>
                  </a:lnTo>
                  <a:lnTo>
                    <a:pt x="391833" y="475703"/>
                  </a:lnTo>
                  <a:lnTo>
                    <a:pt x="391833" y="481152"/>
                  </a:lnTo>
                  <a:lnTo>
                    <a:pt x="409625" y="498932"/>
                  </a:lnTo>
                  <a:lnTo>
                    <a:pt x="412343" y="498932"/>
                  </a:lnTo>
                  <a:lnTo>
                    <a:pt x="415061" y="498932"/>
                  </a:lnTo>
                  <a:lnTo>
                    <a:pt x="432841" y="481152"/>
                  </a:lnTo>
                  <a:lnTo>
                    <a:pt x="432841" y="475703"/>
                  </a:lnTo>
                  <a:close/>
                </a:path>
                <a:path w="1499235" h="5582920">
                  <a:moveTo>
                    <a:pt x="432841" y="246367"/>
                  </a:moveTo>
                  <a:lnTo>
                    <a:pt x="415061" y="228574"/>
                  </a:lnTo>
                  <a:lnTo>
                    <a:pt x="409625" y="228574"/>
                  </a:lnTo>
                  <a:lnTo>
                    <a:pt x="391833" y="246367"/>
                  </a:lnTo>
                  <a:lnTo>
                    <a:pt x="391833" y="251802"/>
                  </a:lnTo>
                  <a:lnTo>
                    <a:pt x="409625" y="269582"/>
                  </a:lnTo>
                  <a:lnTo>
                    <a:pt x="412343" y="269582"/>
                  </a:lnTo>
                  <a:lnTo>
                    <a:pt x="415061" y="269582"/>
                  </a:lnTo>
                  <a:lnTo>
                    <a:pt x="432841" y="251802"/>
                  </a:lnTo>
                  <a:lnTo>
                    <a:pt x="432841" y="246367"/>
                  </a:lnTo>
                  <a:close/>
                </a:path>
                <a:path w="1499235" h="5582920">
                  <a:moveTo>
                    <a:pt x="432841" y="17780"/>
                  </a:moveTo>
                  <a:lnTo>
                    <a:pt x="415061" y="0"/>
                  </a:lnTo>
                  <a:lnTo>
                    <a:pt x="409625" y="0"/>
                  </a:lnTo>
                  <a:lnTo>
                    <a:pt x="391833" y="17780"/>
                  </a:lnTo>
                  <a:lnTo>
                    <a:pt x="391833" y="23215"/>
                  </a:lnTo>
                  <a:lnTo>
                    <a:pt x="409625" y="41008"/>
                  </a:lnTo>
                  <a:lnTo>
                    <a:pt x="412343" y="41008"/>
                  </a:lnTo>
                  <a:lnTo>
                    <a:pt x="415061" y="41008"/>
                  </a:lnTo>
                  <a:lnTo>
                    <a:pt x="432841" y="23215"/>
                  </a:lnTo>
                  <a:lnTo>
                    <a:pt x="432841" y="17780"/>
                  </a:lnTo>
                  <a:close/>
                </a:path>
                <a:path w="1499235" h="5582920">
                  <a:moveTo>
                    <a:pt x="433552" y="3679355"/>
                  </a:moveTo>
                  <a:lnTo>
                    <a:pt x="431952" y="3671341"/>
                  </a:lnTo>
                  <a:lnTo>
                    <a:pt x="427583" y="3664826"/>
                  </a:lnTo>
                  <a:lnTo>
                    <a:pt x="421068" y="3660457"/>
                  </a:lnTo>
                  <a:lnTo>
                    <a:pt x="413054" y="3658857"/>
                  </a:lnTo>
                  <a:lnTo>
                    <a:pt x="405041" y="3660457"/>
                  </a:lnTo>
                  <a:lnTo>
                    <a:pt x="398526" y="3664826"/>
                  </a:lnTo>
                  <a:lnTo>
                    <a:pt x="394157" y="3671341"/>
                  </a:lnTo>
                  <a:lnTo>
                    <a:pt x="392544" y="3679355"/>
                  </a:lnTo>
                  <a:lnTo>
                    <a:pt x="394157" y="3687368"/>
                  </a:lnTo>
                  <a:lnTo>
                    <a:pt x="398526" y="3693884"/>
                  </a:lnTo>
                  <a:lnTo>
                    <a:pt x="405041" y="3698252"/>
                  </a:lnTo>
                  <a:lnTo>
                    <a:pt x="413054" y="3699865"/>
                  </a:lnTo>
                  <a:lnTo>
                    <a:pt x="420738" y="3698684"/>
                  </a:lnTo>
                  <a:lnTo>
                    <a:pt x="427291" y="3694442"/>
                  </a:lnTo>
                  <a:lnTo>
                    <a:pt x="431850" y="3687788"/>
                  </a:lnTo>
                  <a:lnTo>
                    <a:pt x="433552" y="3679355"/>
                  </a:lnTo>
                  <a:close/>
                </a:path>
                <a:path w="1499235" h="5582920">
                  <a:moveTo>
                    <a:pt x="433552" y="3450767"/>
                  </a:moveTo>
                  <a:lnTo>
                    <a:pt x="431952" y="3442766"/>
                  </a:lnTo>
                  <a:lnTo>
                    <a:pt x="427583" y="3436251"/>
                  </a:lnTo>
                  <a:lnTo>
                    <a:pt x="421068" y="3431870"/>
                  </a:lnTo>
                  <a:lnTo>
                    <a:pt x="413054" y="3430270"/>
                  </a:lnTo>
                  <a:lnTo>
                    <a:pt x="405041" y="3431870"/>
                  </a:lnTo>
                  <a:lnTo>
                    <a:pt x="398526" y="3436251"/>
                  </a:lnTo>
                  <a:lnTo>
                    <a:pt x="394157" y="3442766"/>
                  </a:lnTo>
                  <a:lnTo>
                    <a:pt x="392544" y="3450767"/>
                  </a:lnTo>
                  <a:lnTo>
                    <a:pt x="394157" y="3458781"/>
                  </a:lnTo>
                  <a:lnTo>
                    <a:pt x="398526" y="3465296"/>
                  </a:lnTo>
                  <a:lnTo>
                    <a:pt x="405041" y="3469678"/>
                  </a:lnTo>
                  <a:lnTo>
                    <a:pt x="413054" y="3471278"/>
                  </a:lnTo>
                  <a:lnTo>
                    <a:pt x="420738" y="3469678"/>
                  </a:lnTo>
                  <a:lnTo>
                    <a:pt x="427291" y="3465296"/>
                  </a:lnTo>
                  <a:lnTo>
                    <a:pt x="431850" y="3458781"/>
                  </a:lnTo>
                  <a:lnTo>
                    <a:pt x="433552" y="3450767"/>
                  </a:lnTo>
                  <a:close/>
                </a:path>
                <a:path w="1499235" h="5582920">
                  <a:moveTo>
                    <a:pt x="433552" y="3222193"/>
                  </a:moveTo>
                  <a:lnTo>
                    <a:pt x="431952" y="3214179"/>
                  </a:lnTo>
                  <a:lnTo>
                    <a:pt x="427583" y="3207664"/>
                  </a:lnTo>
                  <a:lnTo>
                    <a:pt x="421068" y="3203283"/>
                  </a:lnTo>
                  <a:lnTo>
                    <a:pt x="413054" y="3201682"/>
                  </a:lnTo>
                  <a:lnTo>
                    <a:pt x="405041" y="3203283"/>
                  </a:lnTo>
                  <a:lnTo>
                    <a:pt x="398526" y="3207664"/>
                  </a:lnTo>
                  <a:lnTo>
                    <a:pt x="394157" y="3214179"/>
                  </a:lnTo>
                  <a:lnTo>
                    <a:pt x="392544" y="3222193"/>
                  </a:lnTo>
                  <a:lnTo>
                    <a:pt x="394157" y="3230194"/>
                  </a:lnTo>
                  <a:lnTo>
                    <a:pt x="398526" y="3236709"/>
                  </a:lnTo>
                  <a:lnTo>
                    <a:pt x="405041" y="3241090"/>
                  </a:lnTo>
                  <a:lnTo>
                    <a:pt x="413054" y="3242691"/>
                  </a:lnTo>
                  <a:lnTo>
                    <a:pt x="420738" y="3241090"/>
                  </a:lnTo>
                  <a:lnTo>
                    <a:pt x="427291" y="3236709"/>
                  </a:lnTo>
                  <a:lnTo>
                    <a:pt x="431850" y="3230194"/>
                  </a:lnTo>
                  <a:lnTo>
                    <a:pt x="433552" y="3222193"/>
                  </a:lnTo>
                  <a:close/>
                </a:path>
                <a:path w="1499235" h="5582920">
                  <a:moveTo>
                    <a:pt x="433552" y="2992844"/>
                  </a:moveTo>
                  <a:lnTo>
                    <a:pt x="431952" y="2984830"/>
                  </a:lnTo>
                  <a:lnTo>
                    <a:pt x="427583" y="2978315"/>
                  </a:lnTo>
                  <a:lnTo>
                    <a:pt x="421068" y="2973946"/>
                  </a:lnTo>
                  <a:lnTo>
                    <a:pt x="413054" y="2972333"/>
                  </a:lnTo>
                  <a:lnTo>
                    <a:pt x="405041" y="2973946"/>
                  </a:lnTo>
                  <a:lnTo>
                    <a:pt x="398526" y="2978315"/>
                  </a:lnTo>
                  <a:lnTo>
                    <a:pt x="394157" y="2984830"/>
                  </a:lnTo>
                  <a:lnTo>
                    <a:pt x="392544" y="2992844"/>
                  </a:lnTo>
                  <a:lnTo>
                    <a:pt x="394157" y="3000857"/>
                  </a:lnTo>
                  <a:lnTo>
                    <a:pt x="398526" y="3007372"/>
                  </a:lnTo>
                  <a:lnTo>
                    <a:pt x="405041" y="3011741"/>
                  </a:lnTo>
                  <a:lnTo>
                    <a:pt x="413054" y="3013354"/>
                  </a:lnTo>
                  <a:lnTo>
                    <a:pt x="420738" y="3012071"/>
                  </a:lnTo>
                  <a:lnTo>
                    <a:pt x="427291" y="3007652"/>
                  </a:lnTo>
                  <a:lnTo>
                    <a:pt x="431850" y="3000959"/>
                  </a:lnTo>
                  <a:lnTo>
                    <a:pt x="433552" y="2992844"/>
                  </a:lnTo>
                  <a:close/>
                </a:path>
                <a:path w="1499235" h="5582920">
                  <a:moveTo>
                    <a:pt x="433603" y="1622107"/>
                  </a:moveTo>
                  <a:lnTo>
                    <a:pt x="432003" y="1614093"/>
                  </a:lnTo>
                  <a:lnTo>
                    <a:pt x="427621" y="1607578"/>
                  </a:lnTo>
                  <a:lnTo>
                    <a:pt x="421106" y="1603209"/>
                  </a:lnTo>
                  <a:lnTo>
                    <a:pt x="413105" y="1601609"/>
                  </a:lnTo>
                  <a:lnTo>
                    <a:pt x="405091" y="1603209"/>
                  </a:lnTo>
                  <a:lnTo>
                    <a:pt x="398576" y="1607578"/>
                  </a:lnTo>
                  <a:lnTo>
                    <a:pt x="394195" y="1614093"/>
                  </a:lnTo>
                  <a:lnTo>
                    <a:pt x="392595" y="1622107"/>
                  </a:lnTo>
                  <a:lnTo>
                    <a:pt x="394195" y="1630121"/>
                  </a:lnTo>
                  <a:lnTo>
                    <a:pt x="398576" y="1636636"/>
                  </a:lnTo>
                  <a:lnTo>
                    <a:pt x="405091" y="1641005"/>
                  </a:lnTo>
                  <a:lnTo>
                    <a:pt x="413105" y="1642618"/>
                  </a:lnTo>
                  <a:lnTo>
                    <a:pt x="420789" y="1641436"/>
                  </a:lnTo>
                  <a:lnTo>
                    <a:pt x="427342" y="1637195"/>
                  </a:lnTo>
                  <a:lnTo>
                    <a:pt x="431901" y="1630540"/>
                  </a:lnTo>
                  <a:lnTo>
                    <a:pt x="433603" y="1622107"/>
                  </a:lnTo>
                  <a:close/>
                </a:path>
                <a:path w="1499235" h="5582920">
                  <a:moveTo>
                    <a:pt x="433603" y="1393520"/>
                  </a:moveTo>
                  <a:lnTo>
                    <a:pt x="432003" y="1385519"/>
                  </a:lnTo>
                  <a:lnTo>
                    <a:pt x="427621" y="1379004"/>
                  </a:lnTo>
                  <a:lnTo>
                    <a:pt x="421106" y="1374622"/>
                  </a:lnTo>
                  <a:lnTo>
                    <a:pt x="413105" y="1373022"/>
                  </a:lnTo>
                  <a:lnTo>
                    <a:pt x="405091" y="1374622"/>
                  </a:lnTo>
                  <a:lnTo>
                    <a:pt x="398576" y="1379004"/>
                  </a:lnTo>
                  <a:lnTo>
                    <a:pt x="394195" y="1385519"/>
                  </a:lnTo>
                  <a:lnTo>
                    <a:pt x="392595" y="1393520"/>
                  </a:lnTo>
                  <a:lnTo>
                    <a:pt x="394195" y="1401533"/>
                  </a:lnTo>
                  <a:lnTo>
                    <a:pt x="398576" y="1408049"/>
                  </a:lnTo>
                  <a:lnTo>
                    <a:pt x="405091" y="1412430"/>
                  </a:lnTo>
                  <a:lnTo>
                    <a:pt x="413105" y="1414030"/>
                  </a:lnTo>
                  <a:lnTo>
                    <a:pt x="420789" y="1412430"/>
                  </a:lnTo>
                  <a:lnTo>
                    <a:pt x="427342" y="1408049"/>
                  </a:lnTo>
                  <a:lnTo>
                    <a:pt x="431901" y="1401533"/>
                  </a:lnTo>
                  <a:lnTo>
                    <a:pt x="433603" y="1393520"/>
                  </a:lnTo>
                  <a:close/>
                </a:path>
                <a:path w="1499235" h="5582920">
                  <a:moveTo>
                    <a:pt x="433603" y="1164945"/>
                  </a:moveTo>
                  <a:lnTo>
                    <a:pt x="432003" y="1156931"/>
                  </a:lnTo>
                  <a:lnTo>
                    <a:pt x="427621" y="1150416"/>
                  </a:lnTo>
                  <a:lnTo>
                    <a:pt x="421106" y="1146035"/>
                  </a:lnTo>
                  <a:lnTo>
                    <a:pt x="413105" y="1144435"/>
                  </a:lnTo>
                  <a:lnTo>
                    <a:pt x="405091" y="1146035"/>
                  </a:lnTo>
                  <a:lnTo>
                    <a:pt x="398576" y="1150416"/>
                  </a:lnTo>
                  <a:lnTo>
                    <a:pt x="394195" y="1156931"/>
                  </a:lnTo>
                  <a:lnTo>
                    <a:pt x="392595" y="1164945"/>
                  </a:lnTo>
                  <a:lnTo>
                    <a:pt x="394195" y="1172946"/>
                  </a:lnTo>
                  <a:lnTo>
                    <a:pt x="398576" y="1179461"/>
                  </a:lnTo>
                  <a:lnTo>
                    <a:pt x="405091" y="1183843"/>
                  </a:lnTo>
                  <a:lnTo>
                    <a:pt x="413105" y="1185443"/>
                  </a:lnTo>
                  <a:lnTo>
                    <a:pt x="420789" y="1183843"/>
                  </a:lnTo>
                  <a:lnTo>
                    <a:pt x="427342" y="1179461"/>
                  </a:lnTo>
                  <a:lnTo>
                    <a:pt x="431901" y="1172946"/>
                  </a:lnTo>
                  <a:lnTo>
                    <a:pt x="433603" y="1164945"/>
                  </a:lnTo>
                  <a:close/>
                </a:path>
                <a:path w="1499235" h="5582920">
                  <a:moveTo>
                    <a:pt x="433603" y="935596"/>
                  </a:moveTo>
                  <a:lnTo>
                    <a:pt x="432003" y="927582"/>
                  </a:lnTo>
                  <a:lnTo>
                    <a:pt x="427621" y="921067"/>
                  </a:lnTo>
                  <a:lnTo>
                    <a:pt x="421106" y="916698"/>
                  </a:lnTo>
                  <a:lnTo>
                    <a:pt x="413105" y="915085"/>
                  </a:lnTo>
                  <a:lnTo>
                    <a:pt x="405091" y="916698"/>
                  </a:lnTo>
                  <a:lnTo>
                    <a:pt x="398576" y="921067"/>
                  </a:lnTo>
                  <a:lnTo>
                    <a:pt x="394195" y="927582"/>
                  </a:lnTo>
                  <a:lnTo>
                    <a:pt x="392595" y="935596"/>
                  </a:lnTo>
                  <a:lnTo>
                    <a:pt x="394195" y="943610"/>
                  </a:lnTo>
                  <a:lnTo>
                    <a:pt x="398576" y="950125"/>
                  </a:lnTo>
                  <a:lnTo>
                    <a:pt x="405091" y="954493"/>
                  </a:lnTo>
                  <a:lnTo>
                    <a:pt x="413105" y="956106"/>
                  </a:lnTo>
                  <a:lnTo>
                    <a:pt x="420789" y="954824"/>
                  </a:lnTo>
                  <a:lnTo>
                    <a:pt x="427342" y="950404"/>
                  </a:lnTo>
                  <a:lnTo>
                    <a:pt x="431901" y="943711"/>
                  </a:lnTo>
                  <a:lnTo>
                    <a:pt x="433603" y="935596"/>
                  </a:lnTo>
                  <a:close/>
                </a:path>
                <a:path w="1499235" h="5582920">
                  <a:moveTo>
                    <a:pt x="1498854" y="5582336"/>
                  </a:moveTo>
                  <a:lnTo>
                    <a:pt x="1475422" y="5513044"/>
                  </a:lnTo>
                  <a:lnTo>
                    <a:pt x="1458887" y="5470347"/>
                  </a:lnTo>
                  <a:lnTo>
                    <a:pt x="1441069" y="5428285"/>
                  </a:lnTo>
                  <a:lnTo>
                    <a:pt x="1421980" y="5386908"/>
                  </a:lnTo>
                  <a:lnTo>
                    <a:pt x="1401660" y="5346230"/>
                  </a:lnTo>
                  <a:lnTo>
                    <a:pt x="1380121" y="5306288"/>
                  </a:lnTo>
                  <a:lnTo>
                    <a:pt x="1357401" y="5267083"/>
                  </a:lnTo>
                  <a:lnTo>
                    <a:pt x="1333512" y="5228653"/>
                  </a:lnTo>
                  <a:lnTo>
                    <a:pt x="1308481" y="5191036"/>
                  </a:lnTo>
                  <a:lnTo>
                    <a:pt x="1282344" y="5154231"/>
                  </a:lnTo>
                  <a:lnTo>
                    <a:pt x="1255102" y="5118265"/>
                  </a:lnTo>
                  <a:lnTo>
                    <a:pt x="1226807" y="5083187"/>
                  </a:lnTo>
                  <a:lnTo>
                    <a:pt x="1197457" y="5048999"/>
                  </a:lnTo>
                  <a:lnTo>
                    <a:pt x="1167104" y="5015725"/>
                  </a:lnTo>
                  <a:lnTo>
                    <a:pt x="1135748" y="4983404"/>
                  </a:lnTo>
                  <a:lnTo>
                    <a:pt x="1103426" y="4952047"/>
                  </a:lnTo>
                  <a:lnTo>
                    <a:pt x="1070152" y="4921694"/>
                  </a:lnTo>
                  <a:lnTo>
                    <a:pt x="1035964" y="4892345"/>
                  </a:lnTo>
                  <a:lnTo>
                    <a:pt x="1000887" y="4864049"/>
                  </a:lnTo>
                  <a:lnTo>
                    <a:pt x="964920" y="4836807"/>
                  </a:lnTo>
                  <a:lnTo>
                    <a:pt x="928116" y="4810671"/>
                  </a:lnTo>
                  <a:lnTo>
                    <a:pt x="890498" y="4785639"/>
                  </a:lnTo>
                  <a:lnTo>
                    <a:pt x="852068" y="4761750"/>
                  </a:lnTo>
                  <a:lnTo>
                    <a:pt x="812863" y="4739030"/>
                  </a:lnTo>
                  <a:lnTo>
                    <a:pt x="772922" y="4717491"/>
                  </a:lnTo>
                  <a:lnTo>
                    <a:pt x="732243" y="4697171"/>
                  </a:lnTo>
                  <a:lnTo>
                    <a:pt x="690867" y="4678083"/>
                  </a:lnTo>
                  <a:lnTo>
                    <a:pt x="648804" y="4660265"/>
                  </a:lnTo>
                  <a:lnTo>
                    <a:pt x="606107" y="4643729"/>
                  </a:lnTo>
                  <a:lnTo>
                    <a:pt x="562762" y="4628502"/>
                  </a:lnTo>
                  <a:lnTo>
                    <a:pt x="518833" y="4614608"/>
                  </a:lnTo>
                  <a:lnTo>
                    <a:pt x="474306" y="4602073"/>
                  </a:lnTo>
                  <a:lnTo>
                    <a:pt x="429234" y="4590923"/>
                  </a:lnTo>
                  <a:lnTo>
                    <a:pt x="383628" y="4581182"/>
                  </a:lnTo>
                  <a:lnTo>
                    <a:pt x="337527" y="4572876"/>
                  </a:lnTo>
                  <a:lnTo>
                    <a:pt x="290931" y="4566018"/>
                  </a:lnTo>
                  <a:lnTo>
                    <a:pt x="243878" y="4560646"/>
                  </a:lnTo>
                  <a:lnTo>
                    <a:pt x="196392" y="4556772"/>
                  </a:lnTo>
                  <a:lnTo>
                    <a:pt x="148501" y="4554436"/>
                  </a:lnTo>
                  <a:lnTo>
                    <a:pt x="100228" y="4553661"/>
                  </a:lnTo>
                  <a:lnTo>
                    <a:pt x="51955" y="4554436"/>
                  </a:lnTo>
                  <a:lnTo>
                    <a:pt x="4051" y="4556772"/>
                  </a:lnTo>
                  <a:lnTo>
                    <a:pt x="0" y="4557103"/>
                  </a:lnTo>
                  <a:lnTo>
                    <a:pt x="0" y="5582336"/>
                  </a:lnTo>
                  <a:lnTo>
                    <a:pt x="1498854" y="5582336"/>
                  </a:lnTo>
                  <a:close/>
                </a:path>
              </a:pathLst>
            </a:custGeom>
            <a:solidFill>
              <a:srgbClr val="24BA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851" y="9818558"/>
              <a:ext cx="79743" cy="7974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851" y="10064951"/>
              <a:ext cx="79743" cy="7974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768" y="9818558"/>
              <a:ext cx="79743" cy="7974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768" y="10064951"/>
              <a:ext cx="79743" cy="7974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375" y="9818558"/>
              <a:ext cx="79743" cy="797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375" y="10064951"/>
              <a:ext cx="79743" cy="7974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981" y="9818558"/>
              <a:ext cx="79743" cy="7974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981" y="10064951"/>
              <a:ext cx="79743" cy="7974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02944" y="3570762"/>
              <a:ext cx="6057899" cy="314324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8700" y="3922623"/>
              <a:ext cx="2762249" cy="2438399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4196465" y="4346034"/>
            <a:ext cx="3796029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3600" b="1" spc="125" dirty="0">
                <a:solidFill>
                  <a:srgbClr val="040505"/>
                </a:solidFill>
                <a:latin typeface="Trebuchet MS"/>
                <a:cs typeface="Trebuchet MS"/>
              </a:rPr>
              <a:t>Consolidate</a:t>
            </a:r>
            <a:r>
              <a:rPr sz="3600" b="1" spc="-235" dirty="0">
                <a:solidFill>
                  <a:srgbClr val="040505"/>
                </a:solidFill>
                <a:latin typeface="Trebuchet MS"/>
                <a:cs typeface="Trebuchet MS"/>
              </a:rPr>
              <a:t> </a:t>
            </a:r>
            <a:r>
              <a:rPr sz="3600" b="1" spc="35" dirty="0">
                <a:solidFill>
                  <a:srgbClr val="040505"/>
                </a:solidFill>
                <a:latin typeface="Trebuchet MS"/>
                <a:cs typeface="Trebuchet MS"/>
              </a:rPr>
              <a:t>the </a:t>
            </a:r>
            <a:r>
              <a:rPr sz="3600" b="1" spc="405" dirty="0">
                <a:solidFill>
                  <a:srgbClr val="040505"/>
                </a:solidFill>
                <a:latin typeface="Trebuchet MS"/>
                <a:cs typeface="Trebuchet MS"/>
              </a:rPr>
              <a:t>MSC</a:t>
            </a:r>
            <a:r>
              <a:rPr sz="3600" b="1" spc="-220" dirty="0">
                <a:solidFill>
                  <a:srgbClr val="040505"/>
                </a:solidFill>
                <a:latin typeface="Trebuchet MS"/>
                <a:cs typeface="Trebuchet MS"/>
              </a:rPr>
              <a:t> </a:t>
            </a:r>
            <a:r>
              <a:rPr sz="3600" b="1" spc="35" dirty="0">
                <a:solidFill>
                  <a:srgbClr val="040505"/>
                </a:solidFill>
                <a:latin typeface="Trebuchet MS"/>
                <a:cs typeface="Trebuchet MS"/>
              </a:rPr>
              <a:t>relationship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5045" rIns="0" bIns="0" rtlCol="0">
            <a:spAutoFit/>
          </a:bodyPr>
          <a:lstStyle/>
          <a:p>
            <a:pPr marL="6664325" marR="5080" indent="-1606550">
              <a:lnSpc>
                <a:spcPct val="116500"/>
              </a:lnSpc>
              <a:spcBef>
                <a:spcPts val="95"/>
              </a:spcBef>
            </a:pPr>
            <a:r>
              <a:rPr spc="185" dirty="0"/>
              <a:t>Clients</a:t>
            </a:r>
            <a:r>
              <a:rPr spc="-405" dirty="0"/>
              <a:t> </a:t>
            </a:r>
            <a:r>
              <a:rPr spc="265" dirty="0"/>
              <a:t>and</a:t>
            </a:r>
            <a:r>
              <a:rPr spc="-400" dirty="0"/>
              <a:t> </a:t>
            </a:r>
            <a:r>
              <a:rPr spc="210" dirty="0"/>
              <a:t>Market </a:t>
            </a:r>
            <a:r>
              <a:rPr spc="195" dirty="0"/>
              <a:t>Challenges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3324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336</Words>
  <Application>Microsoft Office PowerPoint</Application>
  <PresentationFormat>Custom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 Black</vt:lpstr>
      <vt:lpstr>Calibri</vt:lpstr>
      <vt:lpstr>Lucida Sans Unicode</vt:lpstr>
      <vt:lpstr>Trebuchet MS</vt:lpstr>
      <vt:lpstr>Verdana</vt:lpstr>
      <vt:lpstr>Office Theme</vt:lpstr>
      <vt:lpstr>COLON CONTAINER TERMINAL S.A.</vt:lpstr>
      <vt:lpstr>Content</vt:lpstr>
      <vt:lpstr>CCT TIMELINE</vt:lpstr>
      <vt:lpstr>PowerPoint Presentation</vt:lpstr>
      <vt:lpstr>CCT HISTORIC VOLUME PER SHIPPING COMPANY</vt:lpstr>
      <vt:lpstr>Company Achievements</vt:lpstr>
      <vt:lpstr>Challenges 1/2</vt:lpstr>
      <vt:lpstr>Challenges 2/2</vt:lpstr>
      <vt:lpstr>Clients and Market Challenges</vt:lpstr>
      <vt:lpstr>Diversification</vt:lpstr>
      <vt:lpstr>WHAT'S NEXT? 1/2</vt:lpstr>
      <vt:lpstr>WHAT'S NEXT? 2/2</vt:lpstr>
      <vt:lpstr>Colón Container Terminal S.A.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Colón Container Terminal S.A.</dc:title>
  <dc:creator>Joezer Guerra</dc:creator>
  <cp:keywords>DAGcFWXwqrA,BACmsLdArjs,0</cp:keywords>
  <cp:lastModifiedBy>William Elliot</cp:lastModifiedBy>
  <cp:revision>1</cp:revision>
  <dcterms:created xsi:type="dcterms:W3CDTF">2025-01-29T16:42:39Z</dcterms:created>
  <dcterms:modified xsi:type="dcterms:W3CDTF">2025-01-31T13:16:29Z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2025-01-29T00:00:00Z</vt:filetime>
  </property>
  <property fmtid="{D5CDD505-2E9C-101B-9397-08002B2CF9AE}" pid="3" name="Creator">
    <vt:lpwstr>Canva</vt:lpwstr>
  </property>
  <property fmtid="{D5CDD505-2E9C-101B-9397-08002B2CF9AE}" pid="4" name="LastSaved">
    <vt:filetime>2025-01-29T00:00:00Z</vt:filetime>
  </property>
  <property fmtid="{D5CDD505-2E9C-101B-9397-08002B2CF9AE}" pid="5" name="Producer">
    <vt:lpwstr>iLovePDF</vt:lpwstr>
  </property>
</Properties>
</file>